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E58F6F-D05C-47F5-83AF-96B2059787AE}" v="5" dt="2025-07-13T19:32:37.0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88E58F6F-D05C-47F5-83AF-96B2059787AE}"/>
    <pc:docChg chg="undo custSel addSld delSld modSld">
      <pc:chgData name="Patric Peloquin" userId="9eacfbb0-fd00-438a-bc85-8b7658ad6aa7" providerId="ADAL" clId="{88E58F6F-D05C-47F5-83AF-96B2059787AE}" dt="2025-07-13T19:32:37.073" v="20" actId="27636"/>
      <pc:docMkLst>
        <pc:docMk/>
      </pc:docMkLst>
      <pc:sldChg chg="del">
        <pc:chgData name="Patric Peloquin" userId="9eacfbb0-fd00-438a-bc85-8b7658ad6aa7" providerId="ADAL" clId="{88E58F6F-D05C-47F5-83AF-96B2059787AE}" dt="2025-07-13T19:29:02.208" v="1" actId="47"/>
        <pc:sldMkLst>
          <pc:docMk/>
          <pc:sldMk cId="2689251182" sldId="256"/>
        </pc:sldMkLst>
      </pc:sldChg>
      <pc:sldChg chg="modSp add mod">
        <pc:chgData name="Patric Peloquin" userId="9eacfbb0-fd00-438a-bc85-8b7658ad6aa7" providerId="ADAL" clId="{88E58F6F-D05C-47F5-83AF-96B2059787AE}" dt="2025-07-13T19:32:28.132" v="17" actId="27636"/>
        <pc:sldMkLst>
          <pc:docMk/>
          <pc:sldMk cId="3304535642" sldId="260"/>
        </pc:sldMkLst>
        <pc:spChg chg="mod">
          <ac:chgData name="Patric Peloquin" userId="9eacfbb0-fd00-438a-bc85-8b7658ad6aa7" providerId="ADAL" clId="{88E58F6F-D05C-47F5-83AF-96B2059787AE}" dt="2025-07-13T19:29:18.093" v="6" actId="20577"/>
          <ac:spMkLst>
            <pc:docMk/>
            <pc:sldMk cId="3304535642" sldId="260"/>
            <ac:spMk id="2" creationId="{A5CC81EB-FF51-52E7-D4D8-42620AF940BC}"/>
          </ac:spMkLst>
        </pc:spChg>
        <pc:spChg chg="mod">
          <ac:chgData name="Patric Peloquin" userId="9eacfbb0-fd00-438a-bc85-8b7658ad6aa7" providerId="ADAL" clId="{88E58F6F-D05C-47F5-83AF-96B2059787AE}" dt="2025-07-13T19:32:28.132" v="17" actId="27636"/>
          <ac:spMkLst>
            <pc:docMk/>
            <pc:sldMk cId="3304535642" sldId="260"/>
            <ac:spMk id="3" creationId="{DE54ED7A-B978-0920-8831-E49A866EC136}"/>
          </ac:spMkLst>
        </pc:spChg>
      </pc:sldChg>
      <pc:sldChg chg="modSp add mod">
        <pc:chgData name="Patric Peloquin" userId="9eacfbb0-fd00-438a-bc85-8b7658ad6aa7" providerId="ADAL" clId="{88E58F6F-D05C-47F5-83AF-96B2059787AE}" dt="2025-07-13T19:32:37.073" v="20" actId="27636"/>
        <pc:sldMkLst>
          <pc:docMk/>
          <pc:sldMk cId="2877633752" sldId="261"/>
        </pc:sldMkLst>
        <pc:spChg chg="mod">
          <ac:chgData name="Patric Peloquin" userId="9eacfbb0-fd00-438a-bc85-8b7658ad6aa7" providerId="ADAL" clId="{88E58F6F-D05C-47F5-83AF-96B2059787AE}" dt="2025-07-13T19:32:37.073" v="20" actId="27636"/>
          <ac:spMkLst>
            <pc:docMk/>
            <pc:sldMk cId="2877633752" sldId="261"/>
            <ac:spMk id="3" creationId="{D52B2CC6-FF8B-8BF8-71BB-E5D0179A9F2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4C71F-9A73-F840-2D75-CC47F17B8F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27FDD75A-9E27-7B3D-4CC3-E27ACFA8A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2FAD1F1B-04C9-7E1B-E0BD-A712F8531737}"/>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30C64948-9C95-ABE4-61CF-B70772397D4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F87328D-65F9-D5F0-816B-1583F9EC33D0}"/>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77618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A1DB6-BF92-ECD7-44AD-E1CCC98EBE33}"/>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133BFE5-A199-3C97-386F-A2AB9D6987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3CB56D4-0AE9-1320-2799-E4B98FF5803C}"/>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DDEF994A-5627-BFBA-8A52-C3CBA2E19DB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6E450B1-9A16-0A3E-318B-20281FC6B18D}"/>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1071428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76AB06-A45A-2881-5AD5-CA2BB59844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8BFE396A-5DBF-9B99-158C-149857DD37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6ADB03D-65C3-1905-D2D0-382C8A8A81B5}"/>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7DD85FA2-7374-A2E2-6C00-509E8AD1615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0BA834C-12E7-F57B-D2AB-C74A0DDE48A2}"/>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1027129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27F74-D6A8-5E23-E007-CA5B833B114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72235B25-14FF-61AD-35A0-EAAA477E46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B93EDB2-D41E-6833-E444-EE5BF3EF44D6}"/>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06412230-665A-5130-6677-F3F0CB7E1CD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6FC330F-35B7-909C-9FFD-C74A5BD4BD3F}"/>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258957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B8247-FE0A-1B45-AD2D-01111B135B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78FDA54E-950B-CD8E-8113-F37D452ACA1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50EEE0-7C91-D614-4108-3C4EC0CACB19}"/>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197D55BC-15EE-58FD-8C8C-067E9E7DF9C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92DAFD4-D0AC-7877-55D3-C54776D30381}"/>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35219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AE54-2F79-522C-6028-75BD583B0FCE}"/>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0219DC3-DD58-54F0-DD52-231BF528E0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90F1CEED-B68E-C8FD-B9E7-DC05C09792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5D9A14E7-A8F6-E4AB-8AA4-83E1E455296D}"/>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6" name="Footer Placeholder 5">
            <a:extLst>
              <a:ext uri="{FF2B5EF4-FFF2-40B4-BE49-F238E27FC236}">
                <a16:creationId xmlns:a16="http://schemas.microsoft.com/office/drawing/2014/main" id="{A773CB9F-B317-5635-8382-EB8635785368}"/>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2A0CB54-9B60-7391-F9D3-142170573F8B}"/>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797685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17BC2-F960-9229-DBB5-E354BD5E2855}"/>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003A73BC-521D-25F1-5B0B-AF7DE7AF6E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E9DB8A-B9CD-54A6-A84D-B78B537E91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5F94D683-9C16-C81E-18EA-8A3C7CAF10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0D20DB-8690-F8D0-B8F0-B079EF9515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066DBBC8-229E-32AF-2EB3-8F69F63DA645}"/>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8" name="Footer Placeholder 7">
            <a:extLst>
              <a:ext uri="{FF2B5EF4-FFF2-40B4-BE49-F238E27FC236}">
                <a16:creationId xmlns:a16="http://schemas.microsoft.com/office/drawing/2014/main" id="{98B4561B-64C6-1D9D-D83F-D5924204C279}"/>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DE9BD111-96C0-027B-4072-67B10A715804}"/>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424017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C533A-F031-EFAC-FABB-48C2ED605377}"/>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F48C25B7-8B14-EAD0-93C3-9DDC978DC156}"/>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4" name="Footer Placeholder 3">
            <a:extLst>
              <a:ext uri="{FF2B5EF4-FFF2-40B4-BE49-F238E27FC236}">
                <a16:creationId xmlns:a16="http://schemas.microsoft.com/office/drawing/2014/main" id="{056015B7-F21B-37A7-29AE-88A56A8D6BA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7243AD9F-B6E0-8A7C-7FAE-6AAD4F46800A}"/>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132784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EB09BE-1349-D22B-7919-B16AB782F9E5}"/>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3" name="Footer Placeholder 2">
            <a:extLst>
              <a:ext uri="{FF2B5EF4-FFF2-40B4-BE49-F238E27FC236}">
                <a16:creationId xmlns:a16="http://schemas.microsoft.com/office/drawing/2014/main" id="{9E0BAAB6-6386-FC8D-5A8C-3929F48281E4}"/>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7BE74A58-38B4-19D9-844D-D6966A88E549}"/>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67532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F0623-47E6-E186-2C0C-FB43CBA7D1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EB7F8D37-9205-F38F-4990-185B5D57C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5D4926BF-E372-DD49-7E75-39DD079505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0E61EA-2004-45A0-9042-C4BE30C48550}"/>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6" name="Footer Placeholder 5">
            <a:extLst>
              <a:ext uri="{FF2B5EF4-FFF2-40B4-BE49-F238E27FC236}">
                <a16:creationId xmlns:a16="http://schemas.microsoft.com/office/drawing/2014/main" id="{4B51B90A-FD59-C094-DCFF-9E44DD42F253}"/>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A20EDF3-939A-2505-D583-BEF9979EA12A}"/>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2633614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FB364-B630-70E8-0767-BB54278A62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4CA80AEA-641D-ECB1-E937-6A664BFDFD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9E378A6C-C3D6-FFBD-F957-E37155E6B4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CDFC23-AB1C-A764-0371-54E85AAE9AFA}"/>
              </a:ext>
            </a:extLst>
          </p:cNvPr>
          <p:cNvSpPr>
            <a:spLocks noGrp="1"/>
          </p:cNvSpPr>
          <p:nvPr>
            <p:ph type="dt" sz="half" idx="10"/>
          </p:nvPr>
        </p:nvSpPr>
        <p:spPr/>
        <p:txBody>
          <a:bodyPr/>
          <a:lstStyle/>
          <a:p>
            <a:fld id="{F0B58906-DBB8-41DF-9EDF-4B5D739C1E13}" type="datetimeFigureOut">
              <a:rPr lang="fr-CA" smtClean="0"/>
              <a:t>2025-07-13</a:t>
            </a:fld>
            <a:endParaRPr lang="fr-CA"/>
          </a:p>
        </p:txBody>
      </p:sp>
      <p:sp>
        <p:nvSpPr>
          <p:cNvPr id="6" name="Footer Placeholder 5">
            <a:extLst>
              <a:ext uri="{FF2B5EF4-FFF2-40B4-BE49-F238E27FC236}">
                <a16:creationId xmlns:a16="http://schemas.microsoft.com/office/drawing/2014/main" id="{BFFB39BF-4688-8162-DD7C-5F6240B33E5F}"/>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75CF1AE-A9C3-8593-4E0B-786F53538664}"/>
              </a:ext>
            </a:extLst>
          </p:cNvPr>
          <p:cNvSpPr>
            <a:spLocks noGrp="1"/>
          </p:cNvSpPr>
          <p:nvPr>
            <p:ph type="sldNum" sz="quarter" idx="12"/>
          </p:nvPr>
        </p:nvSpPr>
        <p:spPr/>
        <p:txBody>
          <a:bodyPr/>
          <a:lstStyle/>
          <a:p>
            <a:fld id="{3F3AFC20-75EE-43E6-AD80-F912124C8906}" type="slidenum">
              <a:rPr lang="fr-CA" smtClean="0"/>
              <a:t>‹#›</a:t>
            </a:fld>
            <a:endParaRPr lang="fr-CA"/>
          </a:p>
        </p:txBody>
      </p:sp>
    </p:spTree>
    <p:extLst>
      <p:ext uri="{BB962C8B-B14F-4D97-AF65-F5344CB8AC3E}">
        <p14:creationId xmlns:p14="http://schemas.microsoft.com/office/powerpoint/2010/main" val="3463929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0F808D-2045-8DBF-901E-81F6826D21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EC249331-837A-BCEC-CA20-12A4D6D8E9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922F183-01A4-32E9-B0B7-1C6EE5089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B58906-DBB8-41DF-9EDF-4B5D739C1E13}" type="datetimeFigureOut">
              <a:rPr lang="fr-CA" smtClean="0"/>
              <a:t>2025-07-13</a:t>
            </a:fld>
            <a:endParaRPr lang="fr-CA"/>
          </a:p>
        </p:txBody>
      </p:sp>
      <p:sp>
        <p:nvSpPr>
          <p:cNvPr id="5" name="Footer Placeholder 4">
            <a:extLst>
              <a:ext uri="{FF2B5EF4-FFF2-40B4-BE49-F238E27FC236}">
                <a16:creationId xmlns:a16="http://schemas.microsoft.com/office/drawing/2014/main" id="{0ECA2367-5A50-3254-F02F-416169B3BE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A351736D-BAE9-1B39-DCE4-607C044A2A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3AFC20-75EE-43E6-AD80-F912124C8906}" type="slidenum">
              <a:rPr lang="fr-CA" smtClean="0"/>
              <a:t>‹#›</a:t>
            </a:fld>
            <a:endParaRPr lang="fr-CA"/>
          </a:p>
        </p:txBody>
      </p:sp>
    </p:spTree>
    <p:extLst>
      <p:ext uri="{BB962C8B-B14F-4D97-AF65-F5344CB8AC3E}">
        <p14:creationId xmlns:p14="http://schemas.microsoft.com/office/powerpoint/2010/main" val="2140739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26CBC-B590-6BAF-3202-6CECD0D8B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C81EB-FF51-52E7-D4D8-42620AF940BC}"/>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4</a:t>
            </a:r>
            <a:endParaRPr lang="fr-CA" sz="4600" u="sng" dirty="0"/>
          </a:p>
        </p:txBody>
      </p:sp>
      <p:sp>
        <p:nvSpPr>
          <p:cNvPr id="3" name="Subtitle 2">
            <a:extLst>
              <a:ext uri="{FF2B5EF4-FFF2-40B4-BE49-F238E27FC236}">
                <a16:creationId xmlns:a16="http://schemas.microsoft.com/office/drawing/2014/main" id="{DE54ED7A-B978-0920-8831-E49A866EC136}"/>
              </a:ext>
            </a:extLst>
          </p:cNvPr>
          <p:cNvSpPr>
            <a:spLocks noGrp="1"/>
          </p:cNvSpPr>
          <p:nvPr>
            <p:ph type="subTitle" idx="1"/>
          </p:nvPr>
        </p:nvSpPr>
        <p:spPr>
          <a:xfrm>
            <a:off x="1524000" y="2002970"/>
            <a:ext cx="9144000" cy="4729163"/>
          </a:xfrm>
        </p:spPr>
        <p:txBody>
          <a:bodyPr>
            <a:normAutofit lnSpcReduction="10000"/>
          </a:bodyPr>
          <a:lstStyle/>
          <a:p>
            <a:pPr algn="l"/>
            <a:r>
              <a:rPr lang="fr-FR" sz="2700" b="1" u="sng" dirty="0"/>
              <a:t>6. Répercussions sanitaires</a:t>
            </a:r>
          </a:p>
          <a:p>
            <a:pPr algn="l"/>
            <a:r>
              <a:rPr lang="fr-FR" sz="2700" b="1" dirty="0"/>
              <a:t>Maladies liées à la pollution</a:t>
            </a:r>
            <a:r>
              <a:rPr lang="fr-FR" sz="2700" dirty="0"/>
              <a:t> : La pollution de l'air, de l'eau, et du sol peut entraîner des problèmes de santé majeurs pour les populations locales, comme des maladies respiratoires, des cancers, des infections et des intoxications.</a:t>
            </a:r>
          </a:p>
          <a:p>
            <a:pPr algn="l"/>
            <a:endParaRPr lang="fr-FR" sz="2700" dirty="0"/>
          </a:p>
          <a:p>
            <a:pPr algn="l"/>
            <a:r>
              <a:rPr lang="fr-FR" sz="2700" b="1" dirty="0"/>
              <a:t>Accès à l'eau et alimentation</a:t>
            </a:r>
            <a:r>
              <a:rPr lang="fr-FR" sz="2700" dirty="0"/>
              <a:t> : L'exploitation des ressources naturelles peut avoir un impact négatif sur les ressources en eau et l'agriculture, réduisant l'accès à l'eau potable et menaçant la sécurité alimentaire des communautés locales.</a:t>
            </a:r>
          </a:p>
          <a:p>
            <a:pPr algn="l"/>
            <a:endParaRPr lang="fr-CA" dirty="0"/>
          </a:p>
        </p:txBody>
      </p:sp>
    </p:spTree>
    <p:extLst>
      <p:ext uri="{BB962C8B-B14F-4D97-AF65-F5344CB8AC3E}">
        <p14:creationId xmlns:p14="http://schemas.microsoft.com/office/powerpoint/2010/main" val="330453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B0BA0-18D5-799F-7056-45E518078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0A250-0B80-4FE3-4ED3-5FBBBAAE4171}"/>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4</a:t>
            </a:r>
            <a:endParaRPr lang="fr-CA" sz="4600" u="sng" dirty="0"/>
          </a:p>
        </p:txBody>
      </p:sp>
      <p:sp>
        <p:nvSpPr>
          <p:cNvPr id="3" name="Subtitle 2">
            <a:extLst>
              <a:ext uri="{FF2B5EF4-FFF2-40B4-BE49-F238E27FC236}">
                <a16:creationId xmlns:a16="http://schemas.microsoft.com/office/drawing/2014/main" id="{D52B2CC6-FF8B-8BF8-71BB-E5D0179A9F27}"/>
              </a:ext>
            </a:extLst>
          </p:cNvPr>
          <p:cNvSpPr>
            <a:spLocks noGrp="1"/>
          </p:cNvSpPr>
          <p:nvPr>
            <p:ph type="subTitle" idx="1"/>
          </p:nvPr>
        </p:nvSpPr>
        <p:spPr>
          <a:xfrm>
            <a:off x="1524000" y="2002970"/>
            <a:ext cx="9144000" cy="4729163"/>
          </a:xfrm>
        </p:spPr>
        <p:txBody>
          <a:bodyPr>
            <a:normAutofit/>
          </a:bodyPr>
          <a:lstStyle/>
          <a:p>
            <a:pPr algn="l"/>
            <a:r>
              <a:rPr lang="fr-FR" sz="2800" b="1" dirty="0"/>
              <a:t>Conclusion :</a:t>
            </a:r>
          </a:p>
          <a:p>
            <a:pPr algn="l"/>
            <a:r>
              <a:rPr lang="fr-FR" sz="2800" dirty="0"/>
              <a:t>L’exploitation des ressources naturelles, bien qu'elle puisse offrir des avantages économiques immédiats, entraîne souvent des conséquences négatives à long terme. Un équilibre entre développement économique et préservation des ressources naturelles est donc essentiel pour garantir un avenir durable. Pour cela, des politiques de gestion durable, de gouvernance transparente, et de développement de technologies vertes doivent être mises en place pour minimiser les effets négatifs de cette exploitation.</a:t>
            </a:r>
          </a:p>
          <a:p>
            <a:pPr algn="l"/>
            <a:endParaRPr lang="fr-CA" dirty="0"/>
          </a:p>
        </p:txBody>
      </p:sp>
    </p:spTree>
    <p:extLst>
      <p:ext uri="{BB962C8B-B14F-4D97-AF65-F5344CB8AC3E}">
        <p14:creationId xmlns:p14="http://schemas.microsoft.com/office/powerpoint/2010/main" val="2877633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2</TotalTime>
  <Words>179</Words>
  <Application>Microsoft Office PowerPoint</Application>
  <PresentationFormat>Widescreen</PresentationFormat>
  <Paragraphs>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Les répercussions de l'exploitation des ressources naturelles # 4</vt:lpstr>
      <vt:lpstr>Les répercussions de l'exploitation des ressources naturelles #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2025-07-13T19:28:26Z</dcterms:created>
  <dcterms:modified xsi:type="dcterms:W3CDTF">2025-07-13T19:32:44Z</dcterms:modified>
</cp:coreProperties>
</file>