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23438C-9A60-434E-965B-DDF06323C120}" v="8" dt="2025-07-14T14:39:55.0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E423438C-9A60-434E-965B-DDF06323C120}"/>
    <pc:docChg chg="undo custSel addSld modSld">
      <pc:chgData name="Patric Peloquin" userId="9eacfbb0-fd00-438a-bc85-8b7658ad6aa7" providerId="ADAL" clId="{E423438C-9A60-434E-965B-DDF06323C120}" dt="2025-07-14T14:41:06.898" v="193" actId="20577"/>
      <pc:docMkLst>
        <pc:docMk/>
      </pc:docMkLst>
      <pc:sldChg chg="modSp mod">
        <pc:chgData name="Patric Peloquin" userId="9eacfbb0-fd00-438a-bc85-8b7658ad6aa7" providerId="ADAL" clId="{E423438C-9A60-434E-965B-DDF06323C120}" dt="2025-07-14T14:35:03.530" v="24" actId="20577"/>
        <pc:sldMkLst>
          <pc:docMk/>
          <pc:sldMk cId="1725014494" sldId="256"/>
        </pc:sldMkLst>
        <pc:spChg chg="mod">
          <ac:chgData name="Patric Peloquin" userId="9eacfbb0-fd00-438a-bc85-8b7658ad6aa7" providerId="ADAL" clId="{E423438C-9A60-434E-965B-DDF06323C120}" dt="2025-07-14T14:35:03.530" v="24" actId="20577"/>
          <ac:spMkLst>
            <pc:docMk/>
            <pc:sldMk cId="1725014494" sldId="256"/>
            <ac:spMk id="3" creationId="{45105D1A-A206-DD01-D0DA-17CF353B3EAE}"/>
          </ac:spMkLst>
        </pc:spChg>
      </pc:sldChg>
      <pc:sldChg chg="modSp add mod">
        <pc:chgData name="Patric Peloquin" userId="9eacfbb0-fd00-438a-bc85-8b7658ad6aa7" providerId="ADAL" clId="{E423438C-9A60-434E-965B-DDF06323C120}" dt="2025-07-14T14:40:36.985" v="159" actId="27636"/>
        <pc:sldMkLst>
          <pc:docMk/>
          <pc:sldMk cId="191246053" sldId="257"/>
        </pc:sldMkLst>
        <pc:spChg chg="mod">
          <ac:chgData name="Patric Peloquin" userId="9eacfbb0-fd00-438a-bc85-8b7658ad6aa7" providerId="ADAL" clId="{E423438C-9A60-434E-965B-DDF06323C120}" dt="2025-07-14T14:40:36.985" v="159" actId="27636"/>
          <ac:spMkLst>
            <pc:docMk/>
            <pc:sldMk cId="191246053" sldId="257"/>
            <ac:spMk id="3" creationId="{9D52D34B-F897-DA7C-1496-CB1670289D58}"/>
          </ac:spMkLst>
        </pc:spChg>
      </pc:sldChg>
      <pc:sldChg chg="modSp add mod">
        <pc:chgData name="Patric Peloquin" userId="9eacfbb0-fd00-438a-bc85-8b7658ad6aa7" providerId="ADAL" clId="{E423438C-9A60-434E-965B-DDF06323C120}" dt="2025-07-14T14:41:06.898" v="193" actId="20577"/>
        <pc:sldMkLst>
          <pc:docMk/>
          <pc:sldMk cId="3161562136" sldId="258"/>
        </pc:sldMkLst>
        <pc:spChg chg="mod">
          <ac:chgData name="Patric Peloquin" userId="9eacfbb0-fd00-438a-bc85-8b7658ad6aa7" providerId="ADAL" clId="{E423438C-9A60-434E-965B-DDF06323C120}" dt="2025-07-14T14:41:06.898" v="193" actId="20577"/>
          <ac:spMkLst>
            <pc:docMk/>
            <pc:sldMk cId="3161562136" sldId="258"/>
            <ac:spMk id="3" creationId="{4E88BDC2-8C0A-C5F6-6056-A7BDA20F06DF}"/>
          </ac:spMkLst>
        </pc:spChg>
      </pc:sldChg>
      <pc:sldChg chg="modSp add mod">
        <pc:chgData name="Patric Peloquin" userId="9eacfbb0-fd00-438a-bc85-8b7658ad6aa7" providerId="ADAL" clId="{E423438C-9A60-434E-965B-DDF06323C120}" dt="2025-07-14T14:40:27.277" v="156" actId="20577"/>
        <pc:sldMkLst>
          <pc:docMk/>
          <pc:sldMk cId="4095714985" sldId="259"/>
        </pc:sldMkLst>
        <pc:spChg chg="mod">
          <ac:chgData name="Patric Peloquin" userId="9eacfbb0-fd00-438a-bc85-8b7658ad6aa7" providerId="ADAL" clId="{E423438C-9A60-434E-965B-DDF06323C120}" dt="2025-07-14T14:40:27.277" v="156" actId="20577"/>
          <ac:spMkLst>
            <pc:docMk/>
            <pc:sldMk cId="4095714985" sldId="259"/>
            <ac:spMk id="3" creationId="{2C630C37-7BFB-FBAE-4CE0-51821F60AB13}"/>
          </ac:spMkLst>
        </pc:spChg>
      </pc:sldChg>
      <pc:sldChg chg="modSp add mod">
        <pc:chgData name="Patric Peloquin" userId="9eacfbb0-fd00-438a-bc85-8b7658ad6aa7" providerId="ADAL" clId="{E423438C-9A60-434E-965B-DDF06323C120}" dt="2025-07-14T14:40:16.583" v="153" actId="20577"/>
        <pc:sldMkLst>
          <pc:docMk/>
          <pc:sldMk cId="2188131444" sldId="260"/>
        </pc:sldMkLst>
        <pc:spChg chg="mod">
          <ac:chgData name="Patric Peloquin" userId="9eacfbb0-fd00-438a-bc85-8b7658ad6aa7" providerId="ADAL" clId="{E423438C-9A60-434E-965B-DDF06323C120}" dt="2025-07-14T14:40:16.583" v="153" actId="20577"/>
          <ac:spMkLst>
            <pc:docMk/>
            <pc:sldMk cId="2188131444" sldId="260"/>
            <ac:spMk id="3" creationId="{6AD9E27A-64A9-31FE-9F78-E79F32A64D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F9701-7040-C689-8883-FD325D42E0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8A6A39-1CC8-A70A-EAE0-1C66C81287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71FD5-E15C-51DB-6A34-7D2B752C4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94232-6874-DC0E-8592-6B296AC0F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81784-E030-2013-2226-10537DFDC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3959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FFD04-EC38-2855-F16D-8E17418F4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D6D60E-585B-367E-E208-2E89DB22C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43D51-714C-6150-27B1-385E331BA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F8EB7-5A9F-BBCA-EF4A-ED91FB82B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E509B0-C5F0-7F5B-92ED-A9EF19DF8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4889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B46B9D-BE7A-24BF-57E9-1F97F012F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6B66B-32A6-1526-FE1A-461D16C59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0D091-9BD8-55D6-6640-E29E6E2DE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D0FA5-F331-3000-315C-0664B29A6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F10A2-7856-DCA0-9F9B-6F0857820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82238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7B78C1-183F-E59D-EBA5-3CE3099B0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AD67D-BF26-401B-6496-25A9269EE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D819F-293A-CC81-A9A7-2E32D7784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DF749-D017-8AE5-7716-323DFED00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12421-D467-AECE-4C50-61A83DB56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5323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B3F58-E0D5-6017-F34D-910D1F2FA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AFD050-C4EF-F184-B0D2-2685E3D4D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608113-954D-A1EB-2E9A-3B8D0D9EC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87DF3-12D6-29C7-85EB-9E2A810EA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001DC-2FC0-AE45-091F-A7E1E09B9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5677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74B41-C257-3A99-C508-FF384FB8C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EFA33-F13C-38DF-C1E7-3F4E4355C4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740CF9-2BC7-6DD0-599D-714AC5C5E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77283-BC5A-6CCA-E744-3A7B12BB5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BDBB4-E8D2-91AB-9C26-0D4B2C67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460ADA-6E3B-2998-40EA-0DED79D2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97339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B30B7-7D9D-BCB6-45C0-96E01B2E6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11677-7EA4-7A4F-8E93-285272204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3919D2-6385-C30B-0F1D-ACE5678C2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5629AC-B9FC-D44B-B3D4-8E8961FB12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FA41306-B33A-23CF-859E-5F37F6A62C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0237F8-826A-5BD2-AF5C-C6092023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460099-0712-542C-788B-CD0D743DB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96BB14-8BFB-7782-BF88-466442FBA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29245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FAD08-65A6-D99C-C7F6-DA052E3DB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43280B-F194-6FB4-EE37-970106214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604A2B-AFFF-F725-F158-6C9126F87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C0DD95-7122-5E32-067A-8C8AA5CD2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97637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EB5888-ADED-85A2-0D8C-1A1AB4620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5BA369-F786-7C5F-AB11-B7DD10AE8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0365F1-86BA-BEEE-4A95-644D7383D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18757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99608-7AC5-A304-DC59-A429A99CE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0C78C0-1968-B6F9-D6D5-9CDFFA8450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6D73C2-7890-C319-ABBE-AC2A5CE82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57BE3-2F02-4920-75B4-795970C2B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DF460-A846-ADFD-11D6-1663F42AE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95BE1B-60D8-764A-2E96-218DEBB85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3239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34C0A-5EEB-3D84-7373-8B08AC583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A0A58B-3AC2-1CF6-4F4A-F4771DB1A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9819C4-F82F-F150-C743-0B2A9AD48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F3E05-BC2B-E82C-CFF1-A45A8EAF1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EC974F-DD12-565B-BDEC-7F7B5CB2E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20428-CB85-157F-1CE7-023DE9D5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55149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D43738-1099-1944-FA90-891E8264B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D5F3B-A998-A218-C2D1-A4D20DD74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8FE801-B768-1BBC-CA9E-1E606D73EC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A12643-8ABA-43A6-A48D-8301F10B87D3}" type="datetimeFigureOut">
              <a:rPr lang="fr-CA" smtClean="0"/>
              <a:t>2025-07-14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9B95E-D548-CF64-3A10-5B478331A0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C43CD-24CD-8888-5109-7D15A8A09D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A4BDF3-A90E-41EC-828D-816330895521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07141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5EE43-A494-8A5F-6872-4DDADF7B5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157" y="119744"/>
            <a:ext cx="10983685" cy="1741714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Les industries primaires, secondaires, tertiaires et quaternaires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105D1A-A206-DD01-D0DA-17CF353B3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35629"/>
            <a:ext cx="9144000" cy="4495800"/>
          </a:xfrm>
        </p:spPr>
        <p:txBody>
          <a:bodyPr>
            <a:normAutofit/>
          </a:bodyPr>
          <a:lstStyle/>
          <a:p>
            <a:pPr algn="l"/>
            <a:r>
              <a:rPr lang="fr-FR" dirty="0"/>
              <a:t>Les </a:t>
            </a:r>
            <a:r>
              <a:rPr lang="fr-FR" b="1" dirty="0"/>
              <a:t>industries primaires, secondaires, tertiaires et quaternaires</a:t>
            </a:r>
            <a:r>
              <a:rPr lang="fr-FR" dirty="0"/>
              <a:t> représentent les différentes catégories d'activités économiques dans une économie. Voici une explication claire de chacune :</a:t>
            </a:r>
          </a:p>
          <a:p>
            <a:pPr algn="l"/>
            <a:endParaRPr lang="fr-FR" u="sng" dirty="0"/>
          </a:p>
          <a:p>
            <a:pPr algn="l"/>
            <a:r>
              <a:rPr lang="fr-FR" b="1" u="sng" dirty="0"/>
              <a:t>1. Industries primaires</a:t>
            </a:r>
          </a:p>
          <a:p>
            <a:pPr algn="l"/>
            <a:r>
              <a:rPr lang="fr-FR" dirty="0"/>
              <a:t>Elles exploitent directement les </a:t>
            </a:r>
            <a:r>
              <a:rPr lang="fr-FR" b="1" dirty="0"/>
              <a:t>ressources naturelles</a:t>
            </a:r>
            <a:r>
              <a:rPr lang="fr-FR" dirty="0"/>
              <a:t>.</a:t>
            </a:r>
          </a:p>
          <a:p>
            <a:pPr algn="l"/>
            <a:r>
              <a:rPr lang="fr-FR" dirty="0"/>
              <a:t>🔹 </a:t>
            </a:r>
            <a:r>
              <a:rPr lang="fr-FR" b="1" dirty="0"/>
              <a:t>Exemples</a:t>
            </a:r>
            <a:r>
              <a:rPr lang="fr-FR" dirty="0"/>
              <a:t> : Agriculture, Pêche, Sylviculture (exploitation des forêts), Extraction minière et pétrolière.</a:t>
            </a:r>
          </a:p>
          <a:p>
            <a:pPr algn="l"/>
            <a:endParaRPr lang="fr-FR" dirty="0"/>
          </a:p>
          <a:p>
            <a:pPr algn="l"/>
            <a:r>
              <a:rPr lang="fr-FR" dirty="0"/>
              <a:t>🎯 </a:t>
            </a:r>
            <a:r>
              <a:rPr lang="fr-FR" b="1" dirty="0"/>
              <a:t>Objectif</a:t>
            </a:r>
            <a:r>
              <a:rPr lang="fr-FR" dirty="0"/>
              <a:t> : Prélever des ressources brutes de la nature.</a:t>
            </a:r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25014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3D89A-9258-3A36-CB81-CCF58AC6D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6438-1529-9C0D-2339-0FD2C3DC1B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157" y="119744"/>
            <a:ext cx="10983685" cy="1741714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Les industries primaires, secondaires, tertiaires et quaternaires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52D34B-F897-DA7C-1496-CB1670289D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35629"/>
            <a:ext cx="9144000" cy="4495800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2800" b="1" u="sng" dirty="0"/>
              <a:t>2. Industries secondaires</a:t>
            </a:r>
          </a:p>
          <a:p>
            <a:pPr algn="l"/>
            <a:r>
              <a:rPr lang="fr-FR" sz="2800" dirty="0"/>
              <a:t>Elles transforment les matières premières issues du secteur primaire en </a:t>
            </a:r>
            <a:r>
              <a:rPr lang="fr-FR" sz="2800" b="1" dirty="0"/>
              <a:t>biens manufacturés</a:t>
            </a:r>
            <a:r>
              <a:rPr lang="fr-FR" sz="2800" dirty="0"/>
              <a:t>.</a:t>
            </a:r>
          </a:p>
          <a:p>
            <a:pPr algn="l"/>
            <a:endParaRPr lang="fr-FR" sz="2800" dirty="0"/>
          </a:p>
          <a:p>
            <a:pPr algn="l"/>
            <a:r>
              <a:rPr lang="fr-FR" sz="2800" dirty="0"/>
              <a:t>🔹 </a:t>
            </a:r>
            <a:r>
              <a:rPr lang="fr-FR" sz="2800" b="1" dirty="0"/>
              <a:t>Exemples</a:t>
            </a:r>
            <a:r>
              <a:rPr lang="fr-FR" sz="2800" dirty="0"/>
              <a:t> : Usines de fabrication (voitures, vêtements, électroménagers), Construction (bâtiments, routes), Industrie chimique, sidérurgique, etc.</a:t>
            </a:r>
          </a:p>
          <a:p>
            <a:pPr algn="l"/>
            <a:endParaRPr lang="fr-FR" sz="2800" dirty="0"/>
          </a:p>
          <a:p>
            <a:pPr algn="l"/>
            <a:r>
              <a:rPr lang="fr-FR" sz="2800" dirty="0"/>
              <a:t>🎯 </a:t>
            </a:r>
            <a:r>
              <a:rPr lang="fr-FR" sz="2800" b="1" dirty="0"/>
              <a:t>Objectif</a:t>
            </a:r>
            <a:r>
              <a:rPr lang="fr-FR" sz="2800" dirty="0"/>
              <a:t> : Transformer les ressources naturelles en produits finis ou semi-finis.</a:t>
            </a:r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1246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C7C46-A9FC-136A-D204-30A28EB95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C0DD-EF2F-3875-6655-0E435F52D5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157" y="119744"/>
            <a:ext cx="10983685" cy="1741714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Les industries primaires, secondaires, tertiaires et quaternaires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88BDC2-8C0A-C5F6-6056-A7BDA20F0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35629"/>
            <a:ext cx="9144000" cy="4495800"/>
          </a:xfrm>
        </p:spPr>
        <p:txBody>
          <a:bodyPr>
            <a:normAutofit/>
          </a:bodyPr>
          <a:lstStyle/>
          <a:p>
            <a:pPr algn="l"/>
            <a:r>
              <a:rPr lang="fr-FR" sz="2800" b="1" u="sng" dirty="0"/>
              <a:t>3. Industries tertiaires</a:t>
            </a:r>
          </a:p>
          <a:p>
            <a:pPr algn="l"/>
            <a:r>
              <a:rPr lang="fr-FR" sz="2800" dirty="0"/>
              <a:t>Elles offrent des </a:t>
            </a:r>
            <a:r>
              <a:rPr lang="fr-FR" sz="2800" b="1" dirty="0"/>
              <a:t>services</a:t>
            </a:r>
            <a:r>
              <a:rPr lang="fr-FR" sz="2800" dirty="0"/>
              <a:t> aux personnes ou aux entreprises, plutôt que des biens matériels.</a:t>
            </a:r>
          </a:p>
          <a:p>
            <a:pPr algn="l"/>
            <a:endParaRPr lang="fr-FR" sz="2800" dirty="0"/>
          </a:p>
          <a:p>
            <a:pPr algn="l"/>
            <a:r>
              <a:rPr lang="fr-FR" sz="2800" dirty="0"/>
              <a:t>🔹 </a:t>
            </a:r>
            <a:r>
              <a:rPr lang="fr-FR" sz="2800" b="1" dirty="0"/>
              <a:t>Exemples</a:t>
            </a:r>
            <a:r>
              <a:rPr lang="fr-FR" sz="2800" dirty="0"/>
              <a:t> : Commerce de détail, Transport, Santé, Éducation, Tourisme.</a:t>
            </a:r>
          </a:p>
          <a:p>
            <a:pPr algn="l"/>
            <a:endParaRPr lang="fr-FR" sz="2800" dirty="0"/>
          </a:p>
          <a:p>
            <a:pPr algn="l"/>
            <a:r>
              <a:rPr lang="fr-FR" sz="2800" dirty="0"/>
              <a:t>🎯 </a:t>
            </a:r>
            <a:r>
              <a:rPr lang="fr-FR" sz="2800" b="1" dirty="0"/>
              <a:t>Objectif</a:t>
            </a:r>
            <a:r>
              <a:rPr lang="fr-FR" sz="2800" dirty="0"/>
              <a:t> : Fournir des services aux consommateurs ou aux entreprises.</a:t>
            </a:r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61562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A37A2-C0DB-2757-083C-C78B8252F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8CED8-11F9-4670-90D2-52A034C428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157" y="119744"/>
            <a:ext cx="10983685" cy="1741714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Les industries primaires, secondaires, tertiaires et quaternaires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630C37-7BFB-FBAE-4CE0-51821F60AB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35629"/>
            <a:ext cx="9144000" cy="4495800"/>
          </a:xfrm>
        </p:spPr>
        <p:txBody>
          <a:bodyPr>
            <a:normAutofit/>
          </a:bodyPr>
          <a:lstStyle/>
          <a:p>
            <a:pPr algn="l"/>
            <a:r>
              <a:rPr lang="fr-FR" sz="2600" b="1" u="sng" dirty="0"/>
              <a:t>4. Industries quaternaires</a:t>
            </a:r>
          </a:p>
          <a:p>
            <a:pPr algn="l"/>
            <a:r>
              <a:rPr lang="fr-FR" sz="2600" dirty="0"/>
              <a:t>Elles regroupent les activités liées à la </a:t>
            </a:r>
            <a:r>
              <a:rPr lang="fr-FR" sz="2600" b="1" dirty="0"/>
              <a:t>connaissance, la recherche, la technologie et l'information</a:t>
            </a:r>
            <a:r>
              <a:rPr lang="fr-FR" sz="2600" dirty="0"/>
              <a:t>.</a:t>
            </a:r>
          </a:p>
          <a:p>
            <a:pPr algn="l"/>
            <a:endParaRPr lang="fr-FR" sz="2600" dirty="0"/>
          </a:p>
          <a:p>
            <a:pPr algn="l"/>
            <a:r>
              <a:rPr lang="fr-FR" sz="2600" dirty="0"/>
              <a:t>🔹 </a:t>
            </a:r>
            <a:r>
              <a:rPr lang="fr-FR" sz="2600" b="1" dirty="0"/>
              <a:t>Exemples</a:t>
            </a:r>
            <a:r>
              <a:rPr lang="fr-FR" sz="2600" dirty="0"/>
              <a:t> : Recherche scientifique, Technologie de l'information (IT), Innovation et développement (R&amp;D), Éducation supérieure.</a:t>
            </a:r>
          </a:p>
          <a:p>
            <a:pPr algn="l"/>
            <a:endParaRPr lang="fr-FR" sz="2600" dirty="0"/>
          </a:p>
          <a:p>
            <a:pPr algn="l"/>
            <a:r>
              <a:rPr lang="fr-FR" sz="2600" dirty="0"/>
              <a:t>🎯 </a:t>
            </a:r>
            <a:r>
              <a:rPr lang="fr-FR" sz="2600" b="1" dirty="0"/>
              <a:t>Objectif</a:t>
            </a:r>
            <a:r>
              <a:rPr lang="fr-FR" sz="2600" dirty="0"/>
              <a:t> : Créer, interpréter ou transmettre des connaissances et des données.</a:t>
            </a:r>
          </a:p>
          <a:p>
            <a:pPr algn="l"/>
            <a:endParaRPr lang="fr-FR" dirty="0"/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095714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412266-5517-7667-1F9D-66E273F86C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1F55B-D1D9-8787-DE6B-CD7CCCCC24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4157" y="119744"/>
            <a:ext cx="10983685" cy="1741714"/>
          </a:xfrm>
        </p:spPr>
        <p:txBody>
          <a:bodyPr>
            <a:normAutofit fontScale="90000"/>
          </a:bodyPr>
          <a:lstStyle/>
          <a:p>
            <a:r>
              <a:rPr lang="fr-CA" u="sng" dirty="0"/>
              <a:t>Les industries primaires, secondaires, tertiaires et quaternaires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D9E27A-64A9-31FE-9F78-E79F32A64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35629"/>
            <a:ext cx="9144000" cy="4495800"/>
          </a:xfrm>
        </p:spPr>
        <p:txBody>
          <a:bodyPr>
            <a:normAutofit/>
          </a:bodyPr>
          <a:lstStyle/>
          <a:p>
            <a:pPr algn="l"/>
            <a:r>
              <a:rPr lang="fr-FR" sz="3400" u="sng" dirty="0"/>
              <a:t>💡 </a:t>
            </a:r>
            <a:r>
              <a:rPr lang="fr-FR" sz="3400" b="1" u="sng" dirty="0"/>
              <a:t>Résumé en une phrase</a:t>
            </a:r>
            <a:r>
              <a:rPr lang="fr-FR" sz="3400" u="sng" dirty="0"/>
              <a:t> :</a:t>
            </a:r>
          </a:p>
          <a:p>
            <a:pPr algn="l"/>
            <a:endParaRPr lang="fr-FR" sz="3400" u="sng" dirty="0"/>
          </a:p>
          <a:p>
            <a:pPr algn="l"/>
            <a:r>
              <a:rPr lang="fr-FR" sz="3400" b="1" dirty="0"/>
              <a:t>Primaire</a:t>
            </a:r>
            <a:r>
              <a:rPr lang="fr-FR" sz="3400" dirty="0"/>
              <a:t> : On </a:t>
            </a:r>
            <a:r>
              <a:rPr lang="fr-FR" sz="3400" b="1" dirty="0"/>
              <a:t>extrait</a:t>
            </a:r>
            <a:r>
              <a:rPr lang="fr-FR" sz="3400" dirty="0"/>
              <a:t> les ressources.</a:t>
            </a:r>
          </a:p>
          <a:p>
            <a:pPr algn="l"/>
            <a:r>
              <a:rPr lang="fr-FR" sz="3400" b="1" dirty="0"/>
              <a:t>Secondaire</a:t>
            </a:r>
            <a:r>
              <a:rPr lang="fr-FR" sz="3400" dirty="0"/>
              <a:t> : On les </a:t>
            </a:r>
            <a:r>
              <a:rPr lang="fr-FR" sz="3400" b="1" dirty="0"/>
              <a:t>transforme</a:t>
            </a:r>
            <a:r>
              <a:rPr lang="fr-FR" sz="3400" dirty="0"/>
              <a:t>.</a:t>
            </a:r>
          </a:p>
          <a:p>
            <a:pPr algn="l"/>
            <a:r>
              <a:rPr lang="fr-FR" sz="3400" b="1" dirty="0"/>
              <a:t>Tertiaire</a:t>
            </a:r>
            <a:r>
              <a:rPr lang="fr-FR" sz="3400" dirty="0"/>
              <a:t> : On </a:t>
            </a:r>
            <a:r>
              <a:rPr lang="fr-FR" sz="3400" b="1" dirty="0"/>
              <a:t>sert</a:t>
            </a:r>
            <a:r>
              <a:rPr lang="fr-FR" sz="3400" dirty="0"/>
              <a:t> les gens.</a:t>
            </a:r>
          </a:p>
          <a:p>
            <a:pPr algn="l"/>
            <a:r>
              <a:rPr lang="fr-FR" sz="3400" b="1" dirty="0"/>
              <a:t>Quaternaire</a:t>
            </a:r>
            <a:r>
              <a:rPr lang="fr-FR" sz="3400" dirty="0"/>
              <a:t> : On </a:t>
            </a:r>
            <a:r>
              <a:rPr lang="fr-FR" sz="3400" b="1" dirty="0"/>
              <a:t>pense et innove</a:t>
            </a:r>
            <a:r>
              <a:rPr lang="fr-FR" sz="3400" dirty="0"/>
              <a:t>.</a:t>
            </a:r>
          </a:p>
          <a:p>
            <a:pPr algn="l"/>
            <a:endParaRPr lang="fr-FR" dirty="0"/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8813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305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Les industries primaires, secondaires, tertiaires et quaternaires</vt:lpstr>
      <vt:lpstr>Les industries primaires, secondaires, tertiaires et quaternaires</vt:lpstr>
      <vt:lpstr>Les industries primaires, secondaires, tertiaires et quaternaires</vt:lpstr>
      <vt:lpstr>Les industries primaires, secondaires, tertiaires et quaternaires</vt:lpstr>
      <vt:lpstr>Les industries primaires, secondaires, tertiaires et quaternaires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2025-07-14T14:31:26Z</dcterms:created>
  <dcterms:modified xsi:type="dcterms:W3CDTF">2025-07-14T14:41:14Z</dcterms:modified>
</cp:coreProperties>
</file>