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2" r:id="rId4"/>
    <p:sldId id="259" r:id="rId5"/>
    <p:sldId id="263" r:id="rId6"/>
    <p:sldId id="260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BD2C2-142F-4E5A-AB52-EAA8FF9000E3}" v="23" dt="2025-07-03T03:52:48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 Peloquin" userId="9eacfbb0-fd00-438a-bc85-8b7658ad6aa7" providerId="ADAL" clId="{253BD2C2-142F-4E5A-AB52-EAA8FF9000E3}"/>
    <pc:docChg chg="undo custSel addSld delSld modSld">
      <pc:chgData name="Patric Peloquin" userId="9eacfbb0-fd00-438a-bc85-8b7658ad6aa7" providerId="ADAL" clId="{253BD2C2-142F-4E5A-AB52-EAA8FF9000E3}" dt="2025-07-03T03:53:04.305" v="516" actId="26606"/>
      <pc:docMkLst>
        <pc:docMk/>
      </pc:docMkLst>
      <pc:sldChg chg="modSp new mod">
        <pc:chgData name="Patric Peloquin" userId="9eacfbb0-fd00-438a-bc85-8b7658ad6aa7" providerId="ADAL" clId="{253BD2C2-142F-4E5A-AB52-EAA8FF9000E3}" dt="2025-07-03T03:25:40.718" v="172" actId="20577"/>
        <pc:sldMkLst>
          <pc:docMk/>
          <pc:sldMk cId="310879109" sldId="258"/>
        </pc:sldMkLst>
        <pc:spChg chg="mod">
          <ac:chgData name="Patric Peloquin" userId="9eacfbb0-fd00-438a-bc85-8b7658ad6aa7" providerId="ADAL" clId="{253BD2C2-142F-4E5A-AB52-EAA8FF9000E3}" dt="2025-07-03T03:21:19.751" v="4" actId="255"/>
          <ac:spMkLst>
            <pc:docMk/>
            <pc:sldMk cId="310879109" sldId="258"/>
            <ac:spMk id="2" creationId="{7357D150-F592-9824-F564-C4CCEBA89E63}"/>
          </ac:spMkLst>
        </pc:spChg>
        <pc:spChg chg="mod">
          <ac:chgData name="Patric Peloquin" userId="9eacfbb0-fd00-438a-bc85-8b7658ad6aa7" providerId="ADAL" clId="{253BD2C2-142F-4E5A-AB52-EAA8FF9000E3}" dt="2025-07-03T03:25:40.718" v="172" actId="20577"/>
          <ac:spMkLst>
            <pc:docMk/>
            <pc:sldMk cId="310879109" sldId="258"/>
            <ac:spMk id="3" creationId="{C5B5D08F-E4D2-F364-1615-5F4E9594056C}"/>
          </ac:spMkLst>
        </pc:spChg>
      </pc:sldChg>
      <pc:sldChg chg="addSp delSp modSp new mod">
        <pc:chgData name="Patric Peloquin" userId="9eacfbb0-fd00-438a-bc85-8b7658ad6aa7" providerId="ADAL" clId="{253BD2C2-142F-4E5A-AB52-EAA8FF9000E3}" dt="2025-07-03T03:37:34.954" v="407" actId="20577"/>
        <pc:sldMkLst>
          <pc:docMk/>
          <pc:sldMk cId="692359121" sldId="259"/>
        </pc:sldMkLst>
        <pc:spChg chg="del">
          <ac:chgData name="Patric Peloquin" userId="9eacfbb0-fd00-438a-bc85-8b7658ad6aa7" providerId="ADAL" clId="{253BD2C2-142F-4E5A-AB52-EAA8FF9000E3}" dt="2025-07-03T03:26:15.578" v="174"/>
          <ac:spMkLst>
            <pc:docMk/>
            <pc:sldMk cId="692359121" sldId="259"/>
            <ac:spMk id="2" creationId="{F533D2C7-45B7-D3C6-1C5A-8825302A1685}"/>
          </ac:spMkLst>
        </pc:spChg>
        <pc:spChg chg="mod">
          <ac:chgData name="Patric Peloquin" userId="9eacfbb0-fd00-438a-bc85-8b7658ad6aa7" providerId="ADAL" clId="{253BD2C2-142F-4E5A-AB52-EAA8FF9000E3}" dt="2025-07-03T03:37:34.954" v="407" actId="20577"/>
          <ac:spMkLst>
            <pc:docMk/>
            <pc:sldMk cId="692359121" sldId="259"/>
            <ac:spMk id="3" creationId="{64B19A63-D686-6C7D-97B7-54157AB66AF0}"/>
          </ac:spMkLst>
        </pc:spChg>
        <pc:spChg chg="add mod">
          <ac:chgData name="Patric Peloquin" userId="9eacfbb0-fd00-438a-bc85-8b7658ad6aa7" providerId="ADAL" clId="{253BD2C2-142F-4E5A-AB52-EAA8FF9000E3}" dt="2025-07-03T03:26:15.578" v="174"/>
          <ac:spMkLst>
            <pc:docMk/>
            <pc:sldMk cId="692359121" sldId="259"/>
            <ac:spMk id="4" creationId="{AA744289-A474-D4B4-D5D5-F4EB96DC48C1}"/>
          </ac:spMkLst>
        </pc:spChg>
      </pc:sldChg>
      <pc:sldChg chg="addSp delSp modSp new mod">
        <pc:chgData name="Patric Peloquin" userId="9eacfbb0-fd00-438a-bc85-8b7658ad6aa7" providerId="ADAL" clId="{253BD2C2-142F-4E5A-AB52-EAA8FF9000E3}" dt="2025-07-03T03:38:19.813" v="456" actId="20577"/>
        <pc:sldMkLst>
          <pc:docMk/>
          <pc:sldMk cId="1143891035" sldId="260"/>
        </pc:sldMkLst>
        <pc:spChg chg="del">
          <ac:chgData name="Patric Peloquin" userId="9eacfbb0-fd00-438a-bc85-8b7658ad6aa7" providerId="ADAL" clId="{253BD2C2-142F-4E5A-AB52-EAA8FF9000E3}" dt="2025-07-03T03:33:32.023" v="280"/>
          <ac:spMkLst>
            <pc:docMk/>
            <pc:sldMk cId="1143891035" sldId="260"/>
            <ac:spMk id="2" creationId="{1EA004DE-C76E-23C6-DE4C-ACC46F2E9B3C}"/>
          </ac:spMkLst>
        </pc:spChg>
        <pc:spChg chg="mod">
          <ac:chgData name="Patric Peloquin" userId="9eacfbb0-fd00-438a-bc85-8b7658ad6aa7" providerId="ADAL" clId="{253BD2C2-142F-4E5A-AB52-EAA8FF9000E3}" dt="2025-07-03T03:38:19.813" v="456" actId="20577"/>
          <ac:spMkLst>
            <pc:docMk/>
            <pc:sldMk cId="1143891035" sldId="260"/>
            <ac:spMk id="3" creationId="{5CE1461A-4647-1756-7126-24FDE2FF7407}"/>
          </ac:spMkLst>
        </pc:spChg>
        <pc:spChg chg="add mod">
          <ac:chgData name="Patric Peloquin" userId="9eacfbb0-fd00-438a-bc85-8b7658ad6aa7" providerId="ADAL" clId="{253BD2C2-142F-4E5A-AB52-EAA8FF9000E3}" dt="2025-07-03T03:33:32.023" v="280"/>
          <ac:spMkLst>
            <pc:docMk/>
            <pc:sldMk cId="1143891035" sldId="260"/>
            <ac:spMk id="4" creationId="{BBAB2ED6-003F-7440-2945-556A5ACCA579}"/>
          </ac:spMkLst>
        </pc:spChg>
      </pc:sldChg>
      <pc:sldChg chg="new del">
        <pc:chgData name="Patric Peloquin" userId="9eacfbb0-fd00-438a-bc85-8b7658ad6aa7" providerId="ADAL" clId="{253BD2C2-142F-4E5A-AB52-EAA8FF9000E3}" dt="2025-07-03T03:40:03.634" v="461" actId="2696"/>
        <pc:sldMkLst>
          <pc:docMk/>
          <pc:sldMk cId="1699796586" sldId="261"/>
        </pc:sldMkLst>
      </pc:sldChg>
      <pc:sldChg chg="addSp delSp modSp new mod setBg">
        <pc:chgData name="Patric Peloquin" userId="9eacfbb0-fd00-438a-bc85-8b7658ad6aa7" providerId="ADAL" clId="{253BD2C2-142F-4E5A-AB52-EAA8FF9000E3}" dt="2025-07-03T03:45:38.121" v="501" actId="1076"/>
        <pc:sldMkLst>
          <pc:docMk/>
          <pc:sldMk cId="2593306047" sldId="262"/>
        </pc:sldMkLst>
        <pc:spChg chg="mod ord">
          <ac:chgData name="Patric Peloquin" userId="9eacfbb0-fd00-438a-bc85-8b7658ad6aa7" providerId="ADAL" clId="{253BD2C2-142F-4E5A-AB52-EAA8FF9000E3}" dt="2025-07-03T03:44:32.730" v="496" actId="255"/>
          <ac:spMkLst>
            <pc:docMk/>
            <pc:sldMk cId="2593306047" sldId="262"/>
            <ac:spMk id="2" creationId="{C3C0BB36-FCFE-02DE-B098-D6A30A6D5472}"/>
          </ac:spMkLst>
        </pc:spChg>
        <pc:spChg chg="del">
          <ac:chgData name="Patric Peloquin" userId="9eacfbb0-fd00-438a-bc85-8b7658ad6aa7" providerId="ADAL" clId="{253BD2C2-142F-4E5A-AB52-EAA8FF9000E3}" dt="2025-07-03T03:43:38.291" v="488"/>
          <ac:spMkLst>
            <pc:docMk/>
            <pc:sldMk cId="2593306047" sldId="262"/>
            <ac:spMk id="3" creationId="{C964A5DF-84DB-7DA1-103F-09B80219C98D}"/>
          </ac:spMkLst>
        </pc:spChg>
        <pc:spChg chg="add mod">
          <ac:chgData name="Patric Peloquin" userId="9eacfbb0-fd00-438a-bc85-8b7658ad6aa7" providerId="ADAL" clId="{253BD2C2-142F-4E5A-AB52-EAA8FF9000E3}" dt="2025-07-03T03:45:38.121" v="501" actId="1076"/>
          <ac:spMkLst>
            <pc:docMk/>
            <pc:sldMk cId="2593306047" sldId="262"/>
            <ac:spMk id="4" creationId="{970BC2DA-6A41-BB31-2D35-510FF537F3B8}"/>
          </ac:spMkLst>
        </pc:spChg>
        <pc:spChg chg="add">
          <ac:chgData name="Patric Peloquin" userId="9eacfbb0-fd00-438a-bc85-8b7658ad6aa7" providerId="ADAL" clId="{253BD2C2-142F-4E5A-AB52-EAA8FF9000E3}" dt="2025-07-03T03:44:01.951" v="491" actId="26606"/>
          <ac:spMkLst>
            <pc:docMk/>
            <pc:sldMk cId="2593306047" sldId="262"/>
            <ac:spMk id="1031" creationId="{ECC07320-C2CA-4E29-8481-9D9E143C7788}"/>
          </ac:spMkLst>
        </pc:spChg>
        <pc:spChg chg="add">
          <ac:chgData name="Patric Peloquin" userId="9eacfbb0-fd00-438a-bc85-8b7658ad6aa7" providerId="ADAL" clId="{253BD2C2-142F-4E5A-AB52-EAA8FF9000E3}" dt="2025-07-03T03:44:01.951" v="491" actId="26606"/>
          <ac:spMkLst>
            <pc:docMk/>
            <pc:sldMk cId="2593306047" sldId="262"/>
            <ac:spMk id="1033" creationId="{178FB36B-5BFE-42CA-BC60-1115E0D95EEC}"/>
          </ac:spMkLst>
        </pc:spChg>
        <pc:picChg chg="add mod">
          <ac:chgData name="Patric Peloquin" userId="9eacfbb0-fd00-438a-bc85-8b7658ad6aa7" providerId="ADAL" clId="{253BD2C2-142F-4E5A-AB52-EAA8FF9000E3}" dt="2025-07-03T03:44:01.951" v="491" actId="26606"/>
          <ac:picMkLst>
            <pc:docMk/>
            <pc:sldMk cId="2593306047" sldId="262"/>
            <ac:picMk id="1026" creationId="{DD6E1BA5-95A5-C063-D139-95C9C6E9F97A}"/>
          </ac:picMkLst>
        </pc:picChg>
      </pc:sldChg>
      <pc:sldChg chg="addSp delSp modSp new mod setBg">
        <pc:chgData name="Patric Peloquin" userId="9eacfbb0-fd00-438a-bc85-8b7658ad6aa7" providerId="ADAL" clId="{253BD2C2-142F-4E5A-AB52-EAA8FF9000E3}" dt="2025-07-03T03:48:03.204" v="504" actId="26606"/>
        <pc:sldMkLst>
          <pc:docMk/>
          <pc:sldMk cId="2130541368" sldId="263"/>
        </pc:sldMkLst>
        <pc:spChg chg="del">
          <ac:chgData name="Patric Peloquin" userId="9eacfbb0-fd00-438a-bc85-8b7658ad6aa7" providerId="ADAL" clId="{253BD2C2-142F-4E5A-AB52-EAA8FF9000E3}" dt="2025-07-03T03:48:03.204" v="504" actId="26606"/>
          <ac:spMkLst>
            <pc:docMk/>
            <pc:sldMk cId="2130541368" sldId="263"/>
            <ac:spMk id="2" creationId="{7C3E4709-9510-CFB6-4429-2A9C2DB7E3CC}"/>
          </ac:spMkLst>
        </pc:spChg>
        <pc:spChg chg="del">
          <ac:chgData name="Patric Peloquin" userId="9eacfbb0-fd00-438a-bc85-8b7658ad6aa7" providerId="ADAL" clId="{253BD2C2-142F-4E5A-AB52-EAA8FF9000E3}" dt="2025-07-03T03:47:58.418" v="503"/>
          <ac:spMkLst>
            <pc:docMk/>
            <pc:sldMk cId="2130541368" sldId="263"/>
            <ac:spMk id="3" creationId="{4CF62053-1394-50E0-4AF1-C087B6E9E52D}"/>
          </ac:spMkLst>
        </pc:spChg>
        <pc:spChg chg="add">
          <ac:chgData name="Patric Peloquin" userId="9eacfbb0-fd00-438a-bc85-8b7658ad6aa7" providerId="ADAL" clId="{253BD2C2-142F-4E5A-AB52-EAA8FF9000E3}" dt="2025-07-03T03:48:03.204" v="504" actId="26606"/>
          <ac:spMkLst>
            <pc:docMk/>
            <pc:sldMk cId="2130541368" sldId="263"/>
            <ac:spMk id="2055" creationId="{42A4FC2C-047E-45A5-965D-8E1E3BF09BC6}"/>
          </ac:spMkLst>
        </pc:spChg>
        <pc:picChg chg="add mod">
          <ac:chgData name="Patric Peloquin" userId="9eacfbb0-fd00-438a-bc85-8b7658ad6aa7" providerId="ADAL" clId="{253BD2C2-142F-4E5A-AB52-EAA8FF9000E3}" dt="2025-07-03T03:48:03.204" v="504" actId="26606"/>
          <ac:picMkLst>
            <pc:docMk/>
            <pc:sldMk cId="2130541368" sldId="263"/>
            <ac:picMk id="2050" creationId="{D8A338E8-EB8E-DD1B-1E55-E5DB11B69088}"/>
          </ac:picMkLst>
        </pc:picChg>
      </pc:sldChg>
      <pc:sldChg chg="addSp modSp new mod setBg">
        <pc:chgData name="Patric Peloquin" userId="9eacfbb0-fd00-438a-bc85-8b7658ad6aa7" providerId="ADAL" clId="{253BD2C2-142F-4E5A-AB52-EAA8FF9000E3}" dt="2025-07-03T03:51:28.106" v="511" actId="14100"/>
        <pc:sldMkLst>
          <pc:docMk/>
          <pc:sldMk cId="2653840137" sldId="264"/>
        </pc:sldMkLst>
        <pc:spChg chg="add">
          <ac:chgData name="Patric Peloquin" userId="9eacfbb0-fd00-438a-bc85-8b7658ad6aa7" providerId="ADAL" clId="{253BD2C2-142F-4E5A-AB52-EAA8FF9000E3}" dt="2025-07-03T03:49:59.341" v="507" actId="26606"/>
          <ac:spMkLst>
            <pc:docMk/>
            <pc:sldMk cId="2653840137" sldId="264"/>
            <ac:spMk id="3079" creationId="{AB8C311F-7253-4AED-9701-7FC0708C41C7}"/>
          </ac:spMkLst>
        </pc:spChg>
        <pc:spChg chg="add">
          <ac:chgData name="Patric Peloquin" userId="9eacfbb0-fd00-438a-bc85-8b7658ad6aa7" providerId="ADAL" clId="{253BD2C2-142F-4E5A-AB52-EAA8FF9000E3}" dt="2025-07-03T03:49:59.341" v="507" actId="26606"/>
          <ac:spMkLst>
            <pc:docMk/>
            <pc:sldMk cId="2653840137" sldId="264"/>
            <ac:spMk id="3081" creationId="{E2384209-CB15-4CDF-9D31-C44FD9A3F20D}"/>
          </ac:spMkLst>
        </pc:spChg>
        <pc:spChg chg="add">
          <ac:chgData name="Patric Peloquin" userId="9eacfbb0-fd00-438a-bc85-8b7658ad6aa7" providerId="ADAL" clId="{253BD2C2-142F-4E5A-AB52-EAA8FF9000E3}" dt="2025-07-03T03:49:59.341" v="507" actId="26606"/>
          <ac:spMkLst>
            <pc:docMk/>
            <pc:sldMk cId="2653840137" sldId="264"/>
            <ac:spMk id="3083" creationId="{2633B3B5-CC90-43F0-8714-D31D1F3F0209}"/>
          </ac:spMkLst>
        </pc:spChg>
        <pc:spChg chg="add">
          <ac:chgData name="Patric Peloquin" userId="9eacfbb0-fd00-438a-bc85-8b7658ad6aa7" providerId="ADAL" clId="{253BD2C2-142F-4E5A-AB52-EAA8FF9000E3}" dt="2025-07-03T03:49:59.341" v="507" actId="26606"/>
          <ac:spMkLst>
            <pc:docMk/>
            <pc:sldMk cId="2653840137" sldId="264"/>
            <ac:spMk id="3085" creationId="{A8D57A06-A426-446D-B02C-A2DC6B62E45E}"/>
          </ac:spMkLst>
        </pc:spChg>
        <pc:picChg chg="add mod">
          <ac:chgData name="Patric Peloquin" userId="9eacfbb0-fd00-438a-bc85-8b7658ad6aa7" providerId="ADAL" clId="{253BD2C2-142F-4E5A-AB52-EAA8FF9000E3}" dt="2025-07-03T03:51:28.106" v="511" actId="14100"/>
          <ac:picMkLst>
            <pc:docMk/>
            <pc:sldMk cId="2653840137" sldId="264"/>
            <ac:picMk id="3074" creationId="{57B968B4-47A9-3356-9798-F79364220D76}"/>
          </ac:picMkLst>
        </pc:picChg>
      </pc:sldChg>
      <pc:sldChg chg="addSp new">
        <pc:chgData name="Patric Peloquin" userId="9eacfbb0-fd00-438a-bc85-8b7658ad6aa7" providerId="ADAL" clId="{253BD2C2-142F-4E5A-AB52-EAA8FF9000E3}" dt="2025-07-03T03:51:13.810" v="509"/>
        <pc:sldMkLst>
          <pc:docMk/>
          <pc:sldMk cId="713675674" sldId="265"/>
        </pc:sldMkLst>
        <pc:picChg chg="add">
          <ac:chgData name="Patric Peloquin" userId="9eacfbb0-fd00-438a-bc85-8b7658ad6aa7" providerId="ADAL" clId="{253BD2C2-142F-4E5A-AB52-EAA8FF9000E3}" dt="2025-07-03T03:51:13.810" v="509"/>
          <ac:picMkLst>
            <pc:docMk/>
            <pc:sldMk cId="713675674" sldId="265"/>
            <ac:picMk id="4098" creationId="{A21B92DE-FC6C-E501-799D-BE02C476C515}"/>
          </ac:picMkLst>
        </pc:picChg>
      </pc:sldChg>
      <pc:sldChg chg="addSp delSp modSp new mod setBg">
        <pc:chgData name="Patric Peloquin" userId="9eacfbb0-fd00-438a-bc85-8b7658ad6aa7" providerId="ADAL" clId="{253BD2C2-142F-4E5A-AB52-EAA8FF9000E3}" dt="2025-07-03T03:53:04.305" v="516" actId="26606"/>
        <pc:sldMkLst>
          <pc:docMk/>
          <pc:sldMk cId="3278878802" sldId="266"/>
        </pc:sldMkLst>
        <pc:spChg chg="add del">
          <ac:chgData name="Patric Peloquin" userId="9eacfbb0-fd00-438a-bc85-8b7658ad6aa7" providerId="ADAL" clId="{253BD2C2-142F-4E5A-AB52-EAA8FF9000E3}" dt="2025-07-03T03:53:04.305" v="515" actId="26606"/>
          <ac:spMkLst>
            <pc:docMk/>
            <pc:sldMk cId="3278878802" sldId="266"/>
            <ac:spMk id="5127" creationId="{AB8C311F-7253-4AED-9701-7FC0708C41C7}"/>
          </ac:spMkLst>
        </pc:spChg>
        <pc:spChg chg="add del">
          <ac:chgData name="Patric Peloquin" userId="9eacfbb0-fd00-438a-bc85-8b7658ad6aa7" providerId="ADAL" clId="{253BD2C2-142F-4E5A-AB52-EAA8FF9000E3}" dt="2025-07-03T03:53:04.305" v="515" actId="26606"/>
          <ac:spMkLst>
            <pc:docMk/>
            <pc:sldMk cId="3278878802" sldId="266"/>
            <ac:spMk id="5129" creationId="{E2384209-CB15-4CDF-9D31-C44FD9A3F20D}"/>
          </ac:spMkLst>
        </pc:spChg>
        <pc:spChg chg="add del">
          <ac:chgData name="Patric Peloquin" userId="9eacfbb0-fd00-438a-bc85-8b7658ad6aa7" providerId="ADAL" clId="{253BD2C2-142F-4E5A-AB52-EAA8FF9000E3}" dt="2025-07-03T03:53:04.305" v="515" actId="26606"/>
          <ac:spMkLst>
            <pc:docMk/>
            <pc:sldMk cId="3278878802" sldId="266"/>
            <ac:spMk id="5131" creationId="{2633B3B5-CC90-43F0-8714-D31D1F3F0209}"/>
          </ac:spMkLst>
        </pc:spChg>
        <pc:spChg chg="add del">
          <ac:chgData name="Patric Peloquin" userId="9eacfbb0-fd00-438a-bc85-8b7658ad6aa7" providerId="ADAL" clId="{253BD2C2-142F-4E5A-AB52-EAA8FF9000E3}" dt="2025-07-03T03:53:04.305" v="515" actId="26606"/>
          <ac:spMkLst>
            <pc:docMk/>
            <pc:sldMk cId="3278878802" sldId="266"/>
            <ac:spMk id="5133" creationId="{A8D57A06-A426-446D-B02C-A2DC6B62E45E}"/>
          </ac:spMkLst>
        </pc:spChg>
        <pc:spChg chg="add">
          <ac:chgData name="Patric Peloquin" userId="9eacfbb0-fd00-438a-bc85-8b7658ad6aa7" providerId="ADAL" clId="{253BD2C2-142F-4E5A-AB52-EAA8FF9000E3}" dt="2025-07-03T03:53:04.305" v="516" actId="26606"/>
          <ac:spMkLst>
            <pc:docMk/>
            <pc:sldMk cId="3278878802" sldId="266"/>
            <ac:spMk id="5135" creationId="{42A4FC2C-047E-45A5-965D-8E1E3BF09BC6}"/>
          </ac:spMkLst>
        </pc:spChg>
        <pc:picChg chg="add mod">
          <ac:chgData name="Patric Peloquin" userId="9eacfbb0-fd00-438a-bc85-8b7658ad6aa7" providerId="ADAL" clId="{253BD2C2-142F-4E5A-AB52-EAA8FF9000E3}" dt="2025-07-03T03:53:04.305" v="516" actId="26606"/>
          <ac:picMkLst>
            <pc:docMk/>
            <pc:sldMk cId="3278878802" sldId="266"/>
            <ac:picMk id="5122" creationId="{BC50901A-20DB-437A-90D3-19EAB8F90B0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5FA63-8554-49C1-8912-2B8E31DD8B0D}" type="datetimeFigureOut">
              <a:rPr lang="fr-CA" smtClean="0"/>
              <a:t>2025-07-02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D84BE-98A3-40FE-8DC8-2412B56133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146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E9CD5-D878-416A-9D33-C6491980E956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233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D718-F4AF-65E2-6542-1863EDA66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6259D-969E-B3D3-C726-094C2D644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5B8C3-6200-FA1E-4ADF-95C6C7FE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636-F67F-4D99-AB66-EF4416D37956}" type="datetimeFigureOut">
              <a:rPr lang="fr-CA" smtClean="0"/>
              <a:t>2025-07-02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124AF-45A7-CC53-9591-298E5F4D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D61F-B6F3-3528-96DD-9C19ED61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8564-67D2-4C42-AD6C-ABD9D03A206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189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B25E-E4B5-A730-BDAA-10323538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88B97-B5B5-8C5F-DC2B-57F1E0DC7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39612-1142-CE65-C838-7AD9FB2D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636-F67F-4D99-AB66-EF4416D37956}" type="datetimeFigureOut">
              <a:rPr lang="fr-CA" smtClean="0"/>
              <a:t>2025-07-02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FB05D-F61F-4858-C929-A9001D48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9C1EC-0AD7-79B3-9091-94889C72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8564-67D2-4C42-AD6C-ABD9D03A206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711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38816E-5638-BEFD-2084-E60BCA087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6F779-174F-FEF6-8D99-0119A236C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ADBB-8B88-7054-4492-131A78DB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636-F67F-4D99-AB66-EF4416D37956}" type="datetimeFigureOut">
              <a:rPr lang="fr-CA" smtClean="0"/>
              <a:t>2025-07-02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C35C2-C4A8-765E-4374-A118369B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90BB5-777C-5338-F83D-5161FE56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8564-67D2-4C42-AD6C-ABD9D03A206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714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FD76-6062-52A8-8447-CEE07F2D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420E0-E8C6-C7B2-ACD4-AC1400B74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7BB98-BAC0-5E0A-150A-826C798D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636-F67F-4D99-AB66-EF4416D37956}" type="datetimeFigureOut">
              <a:rPr lang="fr-CA" smtClean="0"/>
              <a:t>2025-07-02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BA1FE-FE49-505D-E46F-502EC04A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1A084-E22F-74DE-21D9-110A7994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8564-67D2-4C42-AD6C-ABD9D03A206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792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08B4F-942D-B0F4-1E80-B47B8A21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BB67F-4F09-31A7-0FF7-D579B7B80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4926-506A-59EE-E243-B20C02B3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636-F67F-4D99-AB66-EF4416D37956}" type="datetimeFigureOut">
              <a:rPr lang="fr-CA" smtClean="0"/>
              <a:t>2025-07-02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E5CFE-FE48-BF11-3364-345E2955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D6794-137B-A03B-C944-0636DFD5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8564-67D2-4C42-AD6C-ABD9D03A206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884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A77E-65A9-3D1C-F16D-5B2563B0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18DA-1590-E4C0-B145-751395F1E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F61C2-A06D-691E-8F8B-B488F7B1A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0B56B-E500-A05B-A3C6-D2A0178D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636-F67F-4D99-AB66-EF4416D37956}" type="datetimeFigureOut">
              <a:rPr lang="fr-CA" smtClean="0"/>
              <a:t>2025-07-02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9D820-9610-623C-135E-BEB6686E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0714F-2794-F020-5845-7E5DE0AF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8564-67D2-4C42-AD6C-ABD9D03A206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236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01BF-2149-6B3F-76BC-CFA76E097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7FA7D-A892-793B-4859-87B1411CF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6E985-3197-E125-8763-EAB49F5D8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078C1-518B-A6A7-0FD7-4FE6F3991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4E929-89CF-A076-457D-1F48220C1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A917B8-03A9-8443-1512-A65DCCBF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636-F67F-4D99-AB66-EF4416D37956}" type="datetimeFigureOut">
              <a:rPr lang="fr-CA" smtClean="0"/>
              <a:t>2025-07-02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BDD99F-8DFE-314D-3887-4F61F4B7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61586-A828-1776-EBDA-0012A5A5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8564-67D2-4C42-AD6C-ABD9D03A206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459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6265-8722-E32B-7B4A-3DA8166E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796F2-81DA-9739-2497-0E15F402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636-F67F-4D99-AB66-EF4416D37956}" type="datetimeFigureOut">
              <a:rPr lang="fr-CA" smtClean="0"/>
              <a:t>2025-07-02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C1E22-9C6B-8880-1554-C73F6B47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A5014-43AC-8B70-C3F1-DD6D26D9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8564-67D2-4C42-AD6C-ABD9D03A206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00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2D836-8F99-65C5-A44E-147F359C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636-F67F-4D99-AB66-EF4416D37956}" type="datetimeFigureOut">
              <a:rPr lang="fr-CA" smtClean="0"/>
              <a:t>2025-07-02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405A8-A3C6-FE58-88E4-C4692914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293AD-385A-16B3-0ECF-CB80811E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8564-67D2-4C42-AD6C-ABD9D03A206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485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98693-DC73-BDB1-A999-ACD8FF4B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6AAF8-79F4-0843-27E9-745FA41F0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05E6F-E01F-3D5A-C367-ED02C8B5F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9BF03-8C98-6A6D-3909-6A9AB14B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636-F67F-4D99-AB66-EF4416D37956}" type="datetimeFigureOut">
              <a:rPr lang="fr-CA" smtClean="0"/>
              <a:t>2025-07-02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353CD-5B6B-0021-846D-2B1A21D7A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F4B64-756C-1F88-5550-99C2C2BB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8564-67D2-4C42-AD6C-ABD9D03A206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303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283A6-3C4A-BBA6-9CE5-3613CCA5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81D6-44FC-F8E2-5F09-A27CD66E3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D0337-8654-83EB-E39B-4AF5490A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92AD9-5C3D-0467-FC82-59040815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636-F67F-4D99-AB66-EF4416D37956}" type="datetimeFigureOut">
              <a:rPr lang="fr-CA" smtClean="0"/>
              <a:t>2025-07-02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CCDA-930A-9B4A-A7F3-85640AA2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AACBA-1970-B69B-467B-2BCC76A4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8564-67D2-4C42-AD6C-ABD9D03A206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643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08935-DA0E-54BC-E872-37A95B01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523A8-5C1A-E395-626A-B8C739D57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C7003-93BD-BF4B-A8A8-E6D601D03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FAD636-F67F-4D99-AB66-EF4416D37956}" type="datetimeFigureOut">
              <a:rPr lang="fr-CA" smtClean="0"/>
              <a:t>2025-07-02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E6709-48AE-00E2-88FA-1F0BE9902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4F6FA-5F08-D484-094D-8115C94D7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E88564-67D2-4C42-AD6C-ABD9D03A206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433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F373-8568-154B-B01A-82C77F495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8686"/>
            <a:ext cx="9144000" cy="2188028"/>
          </a:xfrm>
        </p:spPr>
        <p:txBody>
          <a:bodyPr>
            <a:normAutofit/>
          </a:bodyPr>
          <a:lstStyle/>
          <a:p>
            <a:r>
              <a:rPr lang="fr-CA" dirty="0"/>
              <a:t>Première Guerre Mondiale et Relations Internationales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32B73-9BB4-B60C-B91F-7E10F66DB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5314"/>
            <a:ext cx="9144000" cy="2601687"/>
          </a:xfrm>
        </p:spPr>
        <p:txBody>
          <a:bodyPr>
            <a:normAutofit fontScale="77500" lnSpcReduction="20000"/>
          </a:bodyPr>
          <a:lstStyle/>
          <a:p>
            <a:r>
              <a:rPr lang="fr-CA" sz="3600" dirty="0"/>
              <a:t># 2</a:t>
            </a:r>
          </a:p>
          <a:p>
            <a:endParaRPr lang="fr-CA" sz="3600" dirty="0"/>
          </a:p>
          <a:p>
            <a:pPr algn="l"/>
            <a:r>
              <a:rPr lang="fr-CA" sz="3600" dirty="0"/>
              <a:t>Situation d’apprentissage 3.4</a:t>
            </a:r>
          </a:p>
          <a:p>
            <a:pPr algn="l"/>
            <a:endParaRPr lang="fr-CA" sz="3600" dirty="0"/>
          </a:p>
          <a:p>
            <a:pPr algn="l"/>
            <a:r>
              <a:rPr lang="fr-FR" i="1" dirty="0"/>
              <a:t>Découvrir le Canada : Les droits et responsabilités liées à la citoyenneté</a:t>
            </a:r>
          </a:p>
          <a:p>
            <a:pPr algn="l"/>
            <a:r>
              <a:rPr lang="fr-FR" dirty="0"/>
              <a:t>© Sa Majesté la reine du chef du Canada, représentée par le ministre de Citoyenneté et Immigration Canada, 2021.</a:t>
            </a:r>
            <a:endParaRPr lang="fr-CA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0FF1A-5EAB-FEB9-B77C-27653583CE9A}"/>
              </a:ext>
            </a:extLst>
          </p:cNvPr>
          <p:cNvSpPr txBox="1"/>
          <p:nvPr/>
        </p:nvSpPr>
        <p:spPr>
          <a:xfrm>
            <a:off x="3488872" y="430440"/>
            <a:ext cx="521425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NOTES</a:t>
            </a:r>
          </a:p>
        </p:txBody>
      </p:sp>
    </p:spTree>
    <p:extLst>
      <p:ext uri="{BB962C8B-B14F-4D97-AF65-F5344CB8AC3E}">
        <p14:creationId xmlns:p14="http://schemas.microsoft.com/office/powerpoint/2010/main" val="130807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7D150-F592-9824-F564-C4CCEBA8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800" u="sng" dirty="0"/>
              <a:t>La Première Guerre mondiale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5D08F-E4D2-F364-1615-5F4E95940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dirty="0"/>
              <a:t>La plupart des Canadiens sont fiers de faire partie de l’Empire britannique. Plus de 7 000 se portent volontaires pour participer à la guerre d’Afrique du Sud (1899-1902).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Où plus de 260 d’entre eux trouvent la mort.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Quand l’Allemagne attaque la Belgique et la France en 1914 et que la Grande-Bretagne déclare la guerre.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Ottawa constitue le Corps </a:t>
            </a:r>
            <a:r>
              <a:rPr lang="fr-CA" dirty="0"/>
              <a:t>expéditionnaire canadien et p</a:t>
            </a:r>
            <a:r>
              <a:rPr lang="fr-FR" dirty="0"/>
              <a:t>lus de 600 000 Canadiens participent à la guerre – la plupart volontairement – sur une population totale de </a:t>
            </a:r>
            <a:r>
              <a:rPr lang="fr-CA" dirty="0"/>
              <a:t>huit millions.</a:t>
            </a:r>
          </a:p>
        </p:txBody>
      </p:sp>
    </p:spTree>
    <p:extLst>
      <p:ext uri="{BB962C8B-B14F-4D97-AF65-F5344CB8AC3E}">
        <p14:creationId xmlns:p14="http://schemas.microsoft.com/office/powerpoint/2010/main" val="31087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6E1BA5-95A5-C063-D139-95C9C6E9F9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>
            <a:fillRect/>
          </a:stretch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0BB36-FCFE-02DE-B098-D6A30A6D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751114"/>
            <a:ext cx="3516087" cy="5257799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/>
              <a:t>Le monument </a:t>
            </a:r>
            <a:r>
              <a:rPr lang="en-US" sz="3200" dirty="0" err="1"/>
              <a:t>commémoratif</a:t>
            </a:r>
            <a:r>
              <a:rPr lang="en-US" sz="3200" dirty="0"/>
              <a:t> de Vimy, </a:t>
            </a:r>
            <a:r>
              <a:rPr lang="en-US" sz="3200" dirty="0" err="1"/>
              <a:t>en</a:t>
            </a:r>
            <a:r>
              <a:rPr lang="en-US" sz="3200" dirty="0"/>
              <a:t> France, rend </a:t>
            </a:r>
            <a:r>
              <a:rPr lang="en-US" sz="3200" dirty="0" err="1"/>
              <a:t>hommage</a:t>
            </a:r>
            <a:r>
              <a:rPr lang="en-US" sz="3200" dirty="0"/>
              <a:t> à </a:t>
            </a:r>
            <a:r>
              <a:rPr lang="en-US" sz="3200" dirty="0" err="1"/>
              <a:t>ceux</a:t>
            </a:r>
            <a:r>
              <a:rPr lang="en-US" sz="3200" dirty="0"/>
              <a:t> qui </a:t>
            </a:r>
            <a:r>
              <a:rPr lang="en-US" sz="3200" dirty="0" err="1"/>
              <a:t>ont</a:t>
            </a:r>
            <a:r>
              <a:rPr lang="en-US" sz="3200" dirty="0"/>
              <a:t> </a:t>
            </a:r>
            <a:r>
              <a:rPr lang="en-US" sz="3200" dirty="0" err="1"/>
              <a:t>servi</a:t>
            </a:r>
            <a:r>
              <a:rPr lang="en-US" sz="3200" dirty="0"/>
              <a:t> et qui </a:t>
            </a:r>
            <a:r>
              <a:rPr lang="en-US" sz="3200" dirty="0" err="1"/>
              <a:t>ont</a:t>
            </a:r>
            <a:r>
              <a:rPr lang="en-US" sz="3200" dirty="0"/>
              <a:t> </a:t>
            </a:r>
            <a:r>
              <a:rPr lang="en-US" sz="3200" dirty="0" err="1"/>
              <a:t>été</a:t>
            </a:r>
            <a:r>
              <a:rPr lang="en-US" sz="3200" dirty="0"/>
              <a:t> </a:t>
            </a:r>
            <a:r>
              <a:rPr lang="en-US" sz="3200" dirty="0" err="1"/>
              <a:t>tués</a:t>
            </a:r>
            <a:r>
              <a:rPr lang="en-US" sz="3200" dirty="0"/>
              <a:t> à la </a:t>
            </a:r>
            <a:r>
              <a:rPr lang="en-US" sz="3200" dirty="0" err="1"/>
              <a:t>bataille</a:t>
            </a:r>
            <a:r>
              <a:rPr lang="en-US" sz="3200" dirty="0"/>
              <a:t> de la </a:t>
            </a:r>
            <a:r>
              <a:rPr lang="en-US" sz="3200" dirty="0" err="1"/>
              <a:t>crête</a:t>
            </a:r>
            <a:r>
              <a:rPr lang="en-US" sz="3200" dirty="0"/>
              <a:t> de Vimy le 9 </a:t>
            </a:r>
            <a:r>
              <a:rPr lang="en-US" sz="3200" dirty="0" err="1"/>
              <a:t>avril</a:t>
            </a:r>
            <a:r>
              <a:rPr lang="en-US" sz="3200" dirty="0"/>
              <a:t> 1917, la première </a:t>
            </a:r>
            <a:r>
              <a:rPr lang="en-US" sz="3200" dirty="0" err="1"/>
              <a:t>victoire</a:t>
            </a:r>
            <a:r>
              <a:rPr lang="en-US" sz="3200" dirty="0"/>
              <a:t> </a:t>
            </a:r>
            <a:r>
              <a:rPr lang="en-US" sz="3200" dirty="0" err="1"/>
              <a:t>britannique</a:t>
            </a:r>
            <a:r>
              <a:rPr lang="en-US" sz="3200" dirty="0"/>
              <a:t> de la Première Guerre </a:t>
            </a:r>
            <a:r>
              <a:rPr lang="en-US" sz="3200" dirty="0" err="1"/>
              <a:t>mondiale</a:t>
            </a:r>
            <a:r>
              <a:rPr lang="en-US" sz="32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BC2DA-6A41-BB31-2D35-510FF537F3B8}"/>
              </a:ext>
            </a:extLst>
          </p:cNvPr>
          <p:cNvSpPr txBox="1"/>
          <p:nvPr/>
        </p:nvSpPr>
        <p:spPr>
          <a:xfrm>
            <a:off x="3980878" y="141514"/>
            <a:ext cx="617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https://www.arrasville.fr/wp-content/uploads/2023/05/le-memorial-national-du-canada-a-vimy.jpg</a:t>
            </a:r>
          </a:p>
        </p:txBody>
      </p:sp>
    </p:spTree>
    <p:extLst>
      <p:ext uri="{BB962C8B-B14F-4D97-AF65-F5344CB8AC3E}">
        <p14:creationId xmlns:p14="http://schemas.microsoft.com/office/powerpoint/2010/main" val="259330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19A63-D686-6C7D-97B7-54157AB66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dirty="0"/>
              <a:t>Sur le champ de bataille, les soldats canadiens se révèlent combatifs et audacieux.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Le Canada prend part à la tragédie et au triomphe du front de l’Ouest.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Le Corps canadien s’empare de la crête de Vimy en avril 1917, au prix de 10 000 morts et blessés, solidifiant ainsi la réputation de bravoure des Canadiens.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En 1918, sous le commandement du général sir Arthur Currie, le plus grand soldat canadien, le Corps canadien progresse aux côtés des soldats français et britanniques durant les cent derniers </a:t>
            </a:r>
            <a:r>
              <a:rPr lang="fr-CA" dirty="0"/>
              <a:t>jours du conflit.</a:t>
            </a:r>
            <a:endParaRPr lang="fr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744289-A474-D4B4-D5D5-F4EB96DC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4800" u="sng" dirty="0"/>
              <a:t>La Première Guerre mondiale</a:t>
            </a:r>
          </a:p>
        </p:txBody>
      </p:sp>
    </p:spTree>
    <p:extLst>
      <p:ext uri="{BB962C8B-B14F-4D97-AF65-F5344CB8AC3E}">
        <p14:creationId xmlns:p14="http://schemas.microsoft.com/office/powerpoint/2010/main" val="69235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A338E8-EB8E-DD1B-1E55-E5DB11B690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" b="16778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4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1461A-4647-1756-7126-24FDE2FF7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dirty="0"/>
              <a:t>C’est alors qu’a lieu la bataille victorieuse d’Amiens, le 8 août 1918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Cette date, les Allemands ont baptisée « le jour noir de l’armée allemande »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Suivie des batailles victorieuses d’Arras, du Canal du Nord, de Cambrai et de Mons.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 Avec la capitulation de l’Allemagne et de l’Autriche, la guerre prend fin à l’Armistice, le 11 novembre 1918.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Au total, 60 000 Canadiens ont été tués et 170 000, blessés. La guerre a renforcé à la fois la fierté nationale et la fierté impériale du Canada</a:t>
            </a:r>
            <a:r>
              <a:rPr lang="fr-CA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AB2ED6-003F-7440-2945-556A5ACC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4800" u="sng" dirty="0"/>
              <a:t>La Première Guerre mondiale</a:t>
            </a:r>
          </a:p>
        </p:txBody>
      </p:sp>
    </p:spTree>
    <p:extLst>
      <p:ext uri="{BB962C8B-B14F-4D97-AF65-F5344CB8AC3E}">
        <p14:creationId xmlns:p14="http://schemas.microsoft.com/office/powerpoint/2010/main" val="114389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uerre de 14 18 et dates de la Première Guerre mondiale">
            <a:extLst>
              <a:ext uri="{FF2B5EF4-FFF2-40B4-BE49-F238E27FC236}">
                <a16:creationId xmlns:a16="http://schemas.microsoft.com/office/drawing/2014/main" id="{57B968B4-47A9-3356-9798-F79364220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9926" y="457200"/>
            <a:ext cx="681214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4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21B92DE-FC6C-E501-799D-BE02C476C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0"/>
            <a:ext cx="5076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7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5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C50901A-20DB-437A-90D3-19EAB8F90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7" b="499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7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44df41d-c59f-4ca8-b715-ee2752926f14}" enabled="0" method="" siteId="{244df41d-c59f-4ca8-b715-ee2752926f1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407</Words>
  <Application>Microsoft Office PowerPoint</Application>
  <PresentationFormat>Widescreen</PresentationFormat>
  <Paragraphs>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Première Guerre Mondiale et Relations Internationales</vt:lpstr>
      <vt:lpstr>La Première Guerre mondiale</vt:lpstr>
      <vt:lpstr>Le monument commémoratif de Vimy, en France, rend hommage à ceux qui ont servi et qui ont été tués à la bataille de la crête de Vimy le 9 avril 1917, la première victoire britannique de la Première Guerre mondiale.</vt:lpstr>
      <vt:lpstr>La Première Guerre mondiale</vt:lpstr>
      <vt:lpstr>PowerPoint Presentation</vt:lpstr>
      <vt:lpstr>La Première Guerre mondiale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 Peloquin</dc:creator>
  <cp:lastModifiedBy>Patric Peloquin</cp:lastModifiedBy>
  <cp:revision>1</cp:revision>
  <dcterms:created xsi:type="dcterms:W3CDTF">2025-07-03T03:16:53Z</dcterms:created>
  <dcterms:modified xsi:type="dcterms:W3CDTF">2025-07-03T03:53:06Z</dcterms:modified>
</cp:coreProperties>
</file>