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4AC981-373D-4867-89E7-5579C4452B6D}" v="5" dt="2025-07-13T19:06:41.1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7C4AC981-373D-4867-89E7-5579C4452B6D}"/>
    <pc:docChg chg="undo custSel addSld delSld modSld">
      <pc:chgData name="Patric Peloquin" userId="9eacfbb0-fd00-438a-bc85-8b7658ad6aa7" providerId="ADAL" clId="{7C4AC981-373D-4867-89E7-5579C4452B6D}" dt="2025-07-13T19:06:52.706" v="23" actId="27636"/>
      <pc:docMkLst>
        <pc:docMk/>
      </pc:docMkLst>
      <pc:sldChg chg="addSp add del">
        <pc:chgData name="Patric Peloquin" userId="9eacfbb0-fd00-438a-bc85-8b7658ad6aa7" providerId="ADAL" clId="{7C4AC981-373D-4867-89E7-5579C4452B6D}" dt="2025-07-13T19:05:33.738" v="4" actId="47"/>
        <pc:sldMkLst>
          <pc:docMk/>
          <pc:sldMk cId="1331555163" sldId="256"/>
        </pc:sldMkLst>
        <pc:picChg chg="add">
          <ac:chgData name="Patric Peloquin" userId="9eacfbb0-fd00-438a-bc85-8b7658ad6aa7" providerId="ADAL" clId="{7C4AC981-373D-4867-89E7-5579C4452B6D}" dt="2025-07-13T19:05:22.237" v="0"/>
          <ac:picMkLst>
            <pc:docMk/>
            <pc:sldMk cId="1331555163" sldId="256"/>
            <ac:picMk id="4" creationId="{45C7B138-7F70-5481-3444-C1CC15BAACED}"/>
          </ac:picMkLst>
        </pc:picChg>
      </pc:sldChg>
      <pc:sldChg chg="modSp add mod">
        <pc:chgData name="Patric Peloquin" userId="9eacfbb0-fd00-438a-bc85-8b7658ad6aa7" providerId="ADAL" clId="{7C4AC981-373D-4867-89E7-5579C4452B6D}" dt="2025-07-13T19:06:17.567" v="15" actId="27636"/>
        <pc:sldMkLst>
          <pc:docMk/>
          <pc:sldMk cId="3638501262" sldId="257"/>
        </pc:sldMkLst>
        <pc:spChg chg="mod">
          <ac:chgData name="Patric Peloquin" userId="9eacfbb0-fd00-438a-bc85-8b7658ad6aa7" providerId="ADAL" clId="{7C4AC981-373D-4867-89E7-5579C4452B6D}" dt="2025-07-13T19:05:42.997" v="9" actId="27636"/>
          <ac:spMkLst>
            <pc:docMk/>
            <pc:sldMk cId="3638501262" sldId="257"/>
            <ac:spMk id="2" creationId="{70EED1DB-6808-A688-47A3-20F8A34E565A}"/>
          </ac:spMkLst>
        </pc:spChg>
        <pc:spChg chg="mod">
          <ac:chgData name="Patric Peloquin" userId="9eacfbb0-fd00-438a-bc85-8b7658ad6aa7" providerId="ADAL" clId="{7C4AC981-373D-4867-89E7-5579C4452B6D}" dt="2025-07-13T19:06:17.567" v="15" actId="27636"/>
          <ac:spMkLst>
            <pc:docMk/>
            <pc:sldMk cId="3638501262" sldId="257"/>
            <ac:spMk id="3" creationId="{C474DF90-2E5F-49A0-A518-4BF882DC158D}"/>
          </ac:spMkLst>
        </pc:spChg>
      </pc:sldChg>
      <pc:sldChg chg="modSp add mod">
        <pc:chgData name="Patric Peloquin" userId="9eacfbb0-fd00-438a-bc85-8b7658ad6aa7" providerId="ADAL" clId="{7C4AC981-373D-4867-89E7-5579C4452B6D}" dt="2025-07-13T19:06:52.706" v="23" actId="27636"/>
        <pc:sldMkLst>
          <pc:docMk/>
          <pc:sldMk cId="463925915" sldId="258"/>
        </pc:sldMkLst>
        <pc:spChg chg="mod">
          <ac:chgData name="Patric Peloquin" userId="9eacfbb0-fd00-438a-bc85-8b7658ad6aa7" providerId="ADAL" clId="{7C4AC981-373D-4867-89E7-5579C4452B6D}" dt="2025-07-13T19:06:52.706" v="23" actId="27636"/>
          <ac:spMkLst>
            <pc:docMk/>
            <pc:sldMk cId="463925915" sldId="258"/>
            <ac:spMk id="3" creationId="{63D4E7B9-9DCE-A581-E429-F49904CF5EB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483D5-3590-D790-8823-4E20D8C495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4530A60F-C619-2FEF-DAB4-532A5A7442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F010F1D5-C896-0081-B74C-D42B93751FAD}"/>
              </a:ext>
            </a:extLst>
          </p:cNvPr>
          <p:cNvSpPr>
            <a:spLocks noGrp="1"/>
          </p:cNvSpPr>
          <p:nvPr>
            <p:ph type="dt" sz="half" idx="10"/>
          </p:nvPr>
        </p:nvSpPr>
        <p:spPr/>
        <p:txBody>
          <a:bodyPr/>
          <a:lstStyle/>
          <a:p>
            <a:fld id="{7DF808F8-C1A2-40AC-82E7-778015B85AF1}" type="datetimeFigureOut">
              <a:rPr lang="fr-CA" smtClean="0"/>
              <a:t>2025-07-13</a:t>
            </a:fld>
            <a:endParaRPr lang="fr-CA"/>
          </a:p>
        </p:txBody>
      </p:sp>
      <p:sp>
        <p:nvSpPr>
          <p:cNvPr id="5" name="Footer Placeholder 4">
            <a:extLst>
              <a:ext uri="{FF2B5EF4-FFF2-40B4-BE49-F238E27FC236}">
                <a16:creationId xmlns:a16="http://schemas.microsoft.com/office/drawing/2014/main" id="{BFF21483-36DD-1606-D8F3-8FA515E29339}"/>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F01D92F9-2795-5170-7E58-ABF6DB7F08E1}"/>
              </a:ext>
            </a:extLst>
          </p:cNvPr>
          <p:cNvSpPr>
            <a:spLocks noGrp="1"/>
          </p:cNvSpPr>
          <p:nvPr>
            <p:ph type="sldNum" sz="quarter" idx="12"/>
          </p:nvPr>
        </p:nvSpPr>
        <p:spPr/>
        <p:txBody>
          <a:bodyPr/>
          <a:lstStyle/>
          <a:p>
            <a:fld id="{6D795132-CDF1-4A7D-97C4-50B15AE178DF}" type="slidenum">
              <a:rPr lang="fr-CA" smtClean="0"/>
              <a:t>‹#›</a:t>
            </a:fld>
            <a:endParaRPr lang="fr-CA"/>
          </a:p>
        </p:txBody>
      </p:sp>
    </p:spTree>
    <p:extLst>
      <p:ext uri="{BB962C8B-B14F-4D97-AF65-F5344CB8AC3E}">
        <p14:creationId xmlns:p14="http://schemas.microsoft.com/office/powerpoint/2010/main" val="1963478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67AB3-B71D-DF4D-21B6-4722C92F7073}"/>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3AB0EAB3-22D4-717C-5708-F47803BF01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63290124-87C8-3B10-3E4E-9D114EE8AEAE}"/>
              </a:ext>
            </a:extLst>
          </p:cNvPr>
          <p:cNvSpPr>
            <a:spLocks noGrp="1"/>
          </p:cNvSpPr>
          <p:nvPr>
            <p:ph type="dt" sz="half" idx="10"/>
          </p:nvPr>
        </p:nvSpPr>
        <p:spPr/>
        <p:txBody>
          <a:bodyPr/>
          <a:lstStyle/>
          <a:p>
            <a:fld id="{7DF808F8-C1A2-40AC-82E7-778015B85AF1}" type="datetimeFigureOut">
              <a:rPr lang="fr-CA" smtClean="0"/>
              <a:t>2025-07-13</a:t>
            </a:fld>
            <a:endParaRPr lang="fr-CA"/>
          </a:p>
        </p:txBody>
      </p:sp>
      <p:sp>
        <p:nvSpPr>
          <p:cNvPr id="5" name="Footer Placeholder 4">
            <a:extLst>
              <a:ext uri="{FF2B5EF4-FFF2-40B4-BE49-F238E27FC236}">
                <a16:creationId xmlns:a16="http://schemas.microsoft.com/office/drawing/2014/main" id="{E3C6E289-E880-7FB8-0428-9734A684A56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1B8DF4F3-0BD4-222C-1CD0-D485E59EAD47}"/>
              </a:ext>
            </a:extLst>
          </p:cNvPr>
          <p:cNvSpPr>
            <a:spLocks noGrp="1"/>
          </p:cNvSpPr>
          <p:nvPr>
            <p:ph type="sldNum" sz="quarter" idx="12"/>
          </p:nvPr>
        </p:nvSpPr>
        <p:spPr/>
        <p:txBody>
          <a:bodyPr/>
          <a:lstStyle/>
          <a:p>
            <a:fld id="{6D795132-CDF1-4A7D-97C4-50B15AE178DF}" type="slidenum">
              <a:rPr lang="fr-CA" smtClean="0"/>
              <a:t>‹#›</a:t>
            </a:fld>
            <a:endParaRPr lang="fr-CA"/>
          </a:p>
        </p:txBody>
      </p:sp>
    </p:spTree>
    <p:extLst>
      <p:ext uri="{BB962C8B-B14F-4D97-AF65-F5344CB8AC3E}">
        <p14:creationId xmlns:p14="http://schemas.microsoft.com/office/powerpoint/2010/main" val="47371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FC4C91-F62B-E91E-C1F0-49F2F5D84FC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93DB6B83-228A-469A-A888-E99671FABC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2D15C149-954B-39A3-E622-78C1A7A57D00}"/>
              </a:ext>
            </a:extLst>
          </p:cNvPr>
          <p:cNvSpPr>
            <a:spLocks noGrp="1"/>
          </p:cNvSpPr>
          <p:nvPr>
            <p:ph type="dt" sz="half" idx="10"/>
          </p:nvPr>
        </p:nvSpPr>
        <p:spPr/>
        <p:txBody>
          <a:bodyPr/>
          <a:lstStyle/>
          <a:p>
            <a:fld id="{7DF808F8-C1A2-40AC-82E7-778015B85AF1}" type="datetimeFigureOut">
              <a:rPr lang="fr-CA" smtClean="0"/>
              <a:t>2025-07-13</a:t>
            </a:fld>
            <a:endParaRPr lang="fr-CA"/>
          </a:p>
        </p:txBody>
      </p:sp>
      <p:sp>
        <p:nvSpPr>
          <p:cNvPr id="5" name="Footer Placeholder 4">
            <a:extLst>
              <a:ext uri="{FF2B5EF4-FFF2-40B4-BE49-F238E27FC236}">
                <a16:creationId xmlns:a16="http://schemas.microsoft.com/office/drawing/2014/main" id="{DE899122-3B98-413D-F764-851BE997006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DC904FEE-A69E-F216-9C1D-6091CFBCC6FD}"/>
              </a:ext>
            </a:extLst>
          </p:cNvPr>
          <p:cNvSpPr>
            <a:spLocks noGrp="1"/>
          </p:cNvSpPr>
          <p:nvPr>
            <p:ph type="sldNum" sz="quarter" idx="12"/>
          </p:nvPr>
        </p:nvSpPr>
        <p:spPr/>
        <p:txBody>
          <a:bodyPr/>
          <a:lstStyle/>
          <a:p>
            <a:fld id="{6D795132-CDF1-4A7D-97C4-50B15AE178DF}" type="slidenum">
              <a:rPr lang="fr-CA" smtClean="0"/>
              <a:t>‹#›</a:t>
            </a:fld>
            <a:endParaRPr lang="fr-CA"/>
          </a:p>
        </p:txBody>
      </p:sp>
    </p:spTree>
    <p:extLst>
      <p:ext uri="{BB962C8B-B14F-4D97-AF65-F5344CB8AC3E}">
        <p14:creationId xmlns:p14="http://schemas.microsoft.com/office/powerpoint/2010/main" val="1785648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3A296-7EC7-9C75-558C-76069B0BEE45}"/>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F932345E-FBAF-9899-2F51-2F53FF0199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860D7613-BE67-9971-E503-C4D6C00AB285}"/>
              </a:ext>
            </a:extLst>
          </p:cNvPr>
          <p:cNvSpPr>
            <a:spLocks noGrp="1"/>
          </p:cNvSpPr>
          <p:nvPr>
            <p:ph type="dt" sz="half" idx="10"/>
          </p:nvPr>
        </p:nvSpPr>
        <p:spPr/>
        <p:txBody>
          <a:bodyPr/>
          <a:lstStyle/>
          <a:p>
            <a:fld id="{7DF808F8-C1A2-40AC-82E7-778015B85AF1}" type="datetimeFigureOut">
              <a:rPr lang="fr-CA" smtClean="0"/>
              <a:t>2025-07-13</a:t>
            </a:fld>
            <a:endParaRPr lang="fr-CA"/>
          </a:p>
        </p:txBody>
      </p:sp>
      <p:sp>
        <p:nvSpPr>
          <p:cNvPr id="5" name="Footer Placeholder 4">
            <a:extLst>
              <a:ext uri="{FF2B5EF4-FFF2-40B4-BE49-F238E27FC236}">
                <a16:creationId xmlns:a16="http://schemas.microsoft.com/office/drawing/2014/main" id="{8C0135EE-3806-2C12-FD82-F5B02C3A84A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E2DFC57F-573C-6730-BBBF-496CCE8C839D}"/>
              </a:ext>
            </a:extLst>
          </p:cNvPr>
          <p:cNvSpPr>
            <a:spLocks noGrp="1"/>
          </p:cNvSpPr>
          <p:nvPr>
            <p:ph type="sldNum" sz="quarter" idx="12"/>
          </p:nvPr>
        </p:nvSpPr>
        <p:spPr/>
        <p:txBody>
          <a:bodyPr/>
          <a:lstStyle/>
          <a:p>
            <a:fld id="{6D795132-CDF1-4A7D-97C4-50B15AE178DF}" type="slidenum">
              <a:rPr lang="fr-CA" smtClean="0"/>
              <a:t>‹#›</a:t>
            </a:fld>
            <a:endParaRPr lang="fr-CA"/>
          </a:p>
        </p:txBody>
      </p:sp>
    </p:spTree>
    <p:extLst>
      <p:ext uri="{BB962C8B-B14F-4D97-AF65-F5344CB8AC3E}">
        <p14:creationId xmlns:p14="http://schemas.microsoft.com/office/powerpoint/2010/main" val="34569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3558D-7F87-3C4D-3D81-055C876351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6AEDDE93-210B-7CEF-FE06-31EB6E4A21A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F3A834-BFBA-262C-F753-911ABE19AF73}"/>
              </a:ext>
            </a:extLst>
          </p:cNvPr>
          <p:cNvSpPr>
            <a:spLocks noGrp="1"/>
          </p:cNvSpPr>
          <p:nvPr>
            <p:ph type="dt" sz="half" idx="10"/>
          </p:nvPr>
        </p:nvSpPr>
        <p:spPr/>
        <p:txBody>
          <a:bodyPr/>
          <a:lstStyle/>
          <a:p>
            <a:fld id="{7DF808F8-C1A2-40AC-82E7-778015B85AF1}" type="datetimeFigureOut">
              <a:rPr lang="fr-CA" smtClean="0"/>
              <a:t>2025-07-13</a:t>
            </a:fld>
            <a:endParaRPr lang="fr-CA"/>
          </a:p>
        </p:txBody>
      </p:sp>
      <p:sp>
        <p:nvSpPr>
          <p:cNvPr id="5" name="Footer Placeholder 4">
            <a:extLst>
              <a:ext uri="{FF2B5EF4-FFF2-40B4-BE49-F238E27FC236}">
                <a16:creationId xmlns:a16="http://schemas.microsoft.com/office/drawing/2014/main" id="{2721EB7A-3196-C086-26B8-FB745038F21E}"/>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746792DF-922D-8B60-6254-DBC20B3D300D}"/>
              </a:ext>
            </a:extLst>
          </p:cNvPr>
          <p:cNvSpPr>
            <a:spLocks noGrp="1"/>
          </p:cNvSpPr>
          <p:nvPr>
            <p:ph type="sldNum" sz="quarter" idx="12"/>
          </p:nvPr>
        </p:nvSpPr>
        <p:spPr/>
        <p:txBody>
          <a:bodyPr/>
          <a:lstStyle/>
          <a:p>
            <a:fld id="{6D795132-CDF1-4A7D-97C4-50B15AE178DF}" type="slidenum">
              <a:rPr lang="fr-CA" smtClean="0"/>
              <a:t>‹#›</a:t>
            </a:fld>
            <a:endParaRPr lang="fr-CA"/>
          </a:p>
        </p:txBody>
      </p:sp>
    </p:spTree>
    <p:extLst>
      <p:ext uri="{BB962C8B-B14F-4D97-AF65-F5344CB8AC3E}">
        <p14:creationId xmlns:p14="http://schemas.microsoft.com/office/powerpoint/2010/main" val="1803871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83B87-F747-D439-6ECE-42DA31CA6CA0}"/>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B7596F8B-701A-7EB1-75E5-EFD4ABBD883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A34216B9-DCBB-F1A9-EAFC-C14B9B23D3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B2E30563-7516-D03A-3095-62C6149C178D}"/>
              </a:ext>
            </a:extLst>
          </p:cNvPr>
          <p:cNvSpPr>
            <a:spLocks noGrp="1"/>
          </p:cNvSpPr>
          <p:nvPr>
            <p:ph type="dt" sz="half" idx="10"/>
          </p:nvPr>
        </p:nvSpPr>
        <p:spPr/>
        <p:txBody>
          <a:bodyPr/>
          <a:lstStyle/>
          <a:p>
            <a:fld id="{7DF808F8-C1A2-40AC-82E7-778015B85AF1}" type="datetimeFigureOut">
              <a:rPr lang="fr-CA" smtClean="0"/>
              <a:t>2025-07-13</a:t>
            </a:fld>
            <a:endParaRPr lang="fr-CA"/>
          </a:p>
        </p:txBody>
      </p:sp>
      <p:sp>
        <p:nvSpPr>
          <p:cNvPr id="6" name="Footer Placeholder 5">
            <a:extLst>
              <a:ext uri="{FF2B5EF4-FFF2-40B4-BE49-F238E27FC236}">
                <a16:creationId xmlns:a16="http://schemas.microsoft.com/office/drawing/2014/main" id="{E411A45C-029D-49A6-754D-07053A124F7B}"/>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57C61597-9199-08EF-2AA6-1BCD31FF3238}"/>
              </a:ext>
            </a:extLst>
          </p:cNvPr>
          <p:cNvSpPr>
            <a:spLocks noGrp="1"/>
          </p:cNvSpPr>
          <p:nvPr>
            <p:ph type="sldNum" sz="quarter" idx="12"/>
          </p:nvPr>
        </p:nvSpPr>
        <p:spPr/>
        <p:txBody>
          <a:bodyPr/>
          <a:lstStyle/>
          <a:p>
            <a:fld id="{6D795132-CDF1-4A7D-97C4-50B15AE178DF}" type="slidenum">
              <a:rPr lang="fr-CA" smtClean="0"/>
              <a:t>‹#›</a:t>
            </a:fld>
            <a:endParaRPr lang="fr-CA"/>
          </a:p>
        </p:txBody>
      </p:sp>
    </p:spTree>
    <p:extLst>
      <p:ext uri="{BB962C8B-B14F-4D97-AF65-F5344CB8AC3E}">
        <p14:creationId xmlns:p14="http://schemas.microsoft.com/office/powerpoint/2010/main" val="124005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37A96-B74F-45E1-26C2-CCD72D1A07A3}"/>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0DD6F783-3E91-DB9C-4CD7-82303FFACA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38FA098-A937-554E-7958-5B369B29A8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66CC0120-0E86-45FE-6571-C2A6F41059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87F2CC-14E4-E7E8-E08C-9567B5D579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0CC66D36-5A3A-0B3E-FEEB-C02B7CB7E515}"/>
              </a:ext>
            </a:extLst>
          </p:cNvPr>
          <p:cNvSpPr>
            <a:spLocks noGrp="1"/>
          </p:cNvSpPr>
          <p:nvPr>
            <p:ph type="dt" sz="half" idx="10"/>
          </p:nvPr>
        </p:nvSpPr>
        <p:spPr/>
        <p:txBody>
          <a:bodyPr/>
          <a:lstStyle/>
          <a:p>
            <a:fld id="{7DF808F8-C1A2-40AC-82E7-778015B85AF1}" type="datetimeFigureOut">
              <a:rPr lang="fr-CA" smtClean="0"/>
              <a:t>2025-07-13</a:t>
            </a:fld>
            <a:endParaRPr lang="fr-CA"/>
          </a:p>
        </p:txBody>
      </p:sp>
      <p:sp>
        <p:nvSpPr>
          <p:cNvPr id="8" name="Footer Placeholder 7">
            <a:extLst>
              <a:ext uri="{FF2B5EF4-FFF2-40B4-BE49-F238E27FC236}">
                <a16:creationId xmlns:a16="http://schemas.microsoft.com/office/drawing/2014/main" id="{B81DA364-8EFE-C5D9-5384-3D6AF43CAC24}"/>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EADD4FA4-3339-B60A-7180-3A4819AC27D7}"/>
              </a:ext>
            </a:extLst>
          </p:cNvPr>
          <p:cNvSpPr>
            <a:spLocks noGrp="1"/>
          </p:cNvSpPr>
          <p:nvPr>
            <p:ph type="sldNum" sz="quarter" idx="12"/>
          </p:nvPr>
        </p:nvSpPr>
        <p:spPr/>
        <p:txBody>
          <a:bodyPr/>
          <a:lstStyle/>
          <a:p>
            <a:fld id="{6D795132-CDF1-4A7D-97C4-50B15AE178DF}" type="slidenum">
              <a:rPr lang="fr-CA" smtClean="0"/>
              <a:t>‹#›</a:t>
            </a:fld>
            <a:endParaRPr lang="fr-CA"/>
          </a:p>
        </p:txBody>
      </p:sp>
    </p:spTree>
    <p:extLst>
      <p:ext uri="{BB962C8B-B14F-4D97-AF65-F5344CB8AC3E}">
        <p14:creationId xmlns:p14="http://schemas.microsoft.com/office/powerpoint/2010/main" val="4259358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993A9-FDDA-61B8-9A48-CD4CDD1B848F}"/>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73871E04-87C4-7E59-E1D3-9E807239A5A4}"/>
              </a:ext>
            </a:extLst>
          </p:cNvPr>
          <p:cNvSpPr>
            <a:spLocks noGrp="1"/>
          </p:cNvSpPr>
          <p:nvPr>
            <p:ph type="dt" sz="half" idx="10"/>
          </p:nvPr>
        </p:nvSpPr>
        <p:spPr/>
        <p:txBody>
          <a:bodyPr/>
          <a:lstStyle/>
          <a:p>
            <a:fld id="{7DF808F8-C1A2-40AC-82E7-778015B85AF1}" type="datetimeFigureOut">
              <a:rPr lang="fr-CA" smtClean="0"/>
              <a:t>2025-07-13</a:t>
            </a:fld>
            <a:endParaRPr lang="fr-CA"/>
          </a:p>
        </p:txBody>
      </p:sp>
      <p:sp>
        <p:nvSpPr>
          <p:cNvPr id="4" name="Footer Placeholder 3">
            <a:extLst>
              <a:ext uri="{FF2B5EF4-FFF2-40B4-BE49-F238E27FC236}">
                <a16:creationId xmlns:a16="http://schemas.microsoft.com/office/drawing/2014/main" id="{BFA39D53-31B5-FA8F-3018-6F1E75708A11}"/>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CB9D9746-80BD-6243-912C-69AED5E2DB78}"/>
              </a:ext>
            </a:extLst>
          </p:cNvPr>
          <p:cNvSpPr>
            <a:spLocks noGrp="1"/>
          </p:cNvSpPr>
          <p:nvPr>
            <p:ph type="sldNum" sz="quarter" idx="12"/>
          </p:nvPr>
        </p:nvSpPr>
        <p:spPr/>
        <p:txBody>
          <a:bodyPr/>
          <a:lstStyle/>
          <a:p>
            <a:fld id="{6D795132-CDF1-4A7D-97C4-50B15AE178DF}" type="slidenum">
              <a:rPr lang="fr-CA" smtClean="0"/>
              <a:t>‹#›</a:t>
            </a:fld>
            <a:endParaRPr lang="fr-CA"/>
          </a:p>
        </p:txBody>
      </p:sp>
    </p:spTree>
    <p:extLst>
      <p:ext uri="{BB962C8B-B14F-4D97-AF65-F5344CB8AC3E}">
        <p14:creationId xmlns:p14="http://schemas.microsoft.com/office/powerpoint/2010/main" val="355218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DA849D-2C05-484A-9C83-5E6B4C15D777}"/>
              </a:ext>
            </a:extLst>
          </p:cNvPr>
          <p:cNvSpPr>
            <a:spLocks noGrp="1"/>
          </p:cNvSpPr>
          <p:nvPr>
            <p:ph type="dt" sz="half" idx="10"/>
          </p:nvPr>
        </p:nvSpPr>
        <p:spPr/>
        <p:txBody>
          <a:bodyPr/>
          <a:lstStyle/>
          <a:p>
            <a:fld id="{7DF808F8-C1A2-40AC-82E7-778015B85AF1}" type="datetimeFigureOut">
              <a:rPr lang="fr-CA" smtClean="0"/>
              <a:t>2025-07-13</a:t>
            </a:fld>
            <a:endParaRPr lang="fr-CA"/>
          </a:p>
        </p:txBody>
      </p:sp>
      <p:sp>
        <p:nvSpPr>
          <p:cNvPr id="3" name="Footer Placeholder 2">
            <a:extLst>
              <a:ext uri="{FF2B5EF4-FFF2-40B4-BE49-F238E27FC236}">
                <a16:creationId xmlns:a16="http://schemas.microsoft.com/office/drawing/2014/main" id="{008D3006-99D9-F81B-F2E0-00C55EA9D0AB}"/>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79803F20-9520-7D53-CB1F-82AC7314EFDD}"/>
              </a:ext>
            </a:extLst>
          </p:cNvPr>
          <p:cNvSpPr>
            <a:spLocks noGrp="1"/>
          </p:cNvSpPr>
          <p:nvPr>
            <p:ph type="sldNum" sz="quarter" idx="12"/>
          </p:nvPr>
        </p:nvSpPr>
        <p:spPr/>
        <p:txBody>
          <a:bodyPr/>
          <a:lstStyle/>
          <a:p>
            <a:fld id="{6D795132-CDF1-4A7D-97C4-50B15AE178DF}" type="slidenum">
              <a:rPr lang="fr-CA" smtClean="0"/>
              <a:t>‹#›</a:t>
            </a:fld>
            <a:endParaRPr lang="fr-CA"/>
          </a:p>
        </p:txBody>
      </p:sp>
    </p:spTree>
    <p:extLst>
      <p:ext uri="{BB962C8B-B14F-4D97-AF65-F5344CB8AC3E}">
        <p14:creationId xmlns:p14="http://schemas.microsoft.com/office/powerpoint/2010/main" val="2922159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CB9AB-D23E-41B4-865D-1E06A63A7D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9482F0A5-3973-296C-EEF1-A3FC91B369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6DBC6159-1F4B-249E-43EA-D1EC89C128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FA1F7B-AE76-4ECD-A33D-C31C1389AF94}"/>
              </a:ext>
            </a:extLst>
          </p:cNvPr>
          <p:cNvSpPr>
            <a:spLocks noGrp="1"/>
          </p:cNvSpPr>
          <p:nvPr>
            <p:ph type="dt" sz="half" idx="10"/>
          </p:nvPr>
        </p:nvSpPr>
        <p:spPr/>
        <p:txBody>
          <a:bodyPr/>
          <a:lstStyle/>
          <a:p>
            <a:fld id="{7DF808F8-C1A2-40AC-82E7-778015B85AF1}" type="datetimeFigureOut">
              <a:rPr lang="fr-CA" smtClean="0"/>
              <a:t>2025-07-13</a:t>
            </a:fld>
            <a:endParaRPr lang="fr-CA"/>
          </a:p>
        </p:txBody>
      </p:sp>
      <p:sp>
        <p:nvSpPr>
          <p:cNvPr id="6" name="Footer Placeholder 5">
            <a:extLst>
              <a:ext uri="{FF2B5EF4-FFF2-40B4-BE49-F238E27FC236}">
                <a16:creationId xmlns:a16="http://schemas.microsoft.com/office/drawing/2014/main" id="{21046F7D-1213-ED30-33AA-AE633D445B0D}"/>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EFDB2F1E-8051-F2C8-B917-C1FF0285DB85}"/>
              </a:ext>
            </a:extLst>
          </p:cNvPr>
          <p:cNvSpPr>
            <a:spLocks noGrp="1"/>
          </p:cNvSpPr>
          <p:nvPr>
            <p:ph type="sldNum" sz="quarter" idx="12"/>
          </p:nvPr>
        </p:nvSpPr>
        <p:spPr/>
        <p:txBody>
          <a:bodyPr/>
          <a:lstStyle/>
          <a:p>
            <a:fld id="{6D795132-CDF1-4A7D-97C4-50B15AE178DF}" type="slidenum">
              <a:rPr lang="fr-CA" smtClean="0"/>
              <a:t>‹#›</a:t>
            </a:fld>
            <a:endParaRPr lang="fr-CA"/>
          </a:p>
        </p:txBody>
      </p:sp>
    </p:spTree>
    <p:extLst>
      <p:ext uri="{BB962C8B-B14F-4D97-AF65-F5344CB8AC3E}">
        <p14:creationId xmlns:p14="http://schemas.microsoft.com/office/powerpoint/2010/main" val="2872276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817E1-D52D-165A-5D1A-7ED32200B8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319292F9-4D98-640C-D625-938E89B0A6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2BAFF368-E1F7-BAE7-C81E-B651AC0B15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268A75-C9D8-BC36-8055-0542E7F5E402}"/>
              </a:ext>
            </a:extLst>
          </p:cNvPr>
          <p:cNvSpPr>
            <a:spLocks noGrp="1"/>
          </p:cNvSpPr>
          <p:nvPr>
            <p:ph type="dt" sz="half" idx="10"/>
          </p:nvPr>
        </p:nvSpPr>
        <p:spPr/>
        <p:txBody>
          <a:bodyPr/>
          <a:lstStyle/>
          <a:p>
            <a:fld id="{7DF808F8-C1A2-40AC-82E7-778015B85AF1}" type="datetimeFigureOut">
              <a:rPr lang="fr-CA" smtClean="0"/>
              <a:t>2025-07-13</a:t>
            </a:fld>
            <a:endParaRPr lang="fr-CA"/>
          </a:p>
        </p:txBody>
      </p:sp>
      <p:sp>
        <p:nvSpPr>
          <p:cNvPr id="6" name="Footer Placeholder 5">
            <a:extLst>
              <a:ext uri="{FF2B5EF4-FFF2-40B4-BE49-F238E27FC236}">
                <a16:creationId xmlns:a16="http://schemas.microsoft.com/office/drawing/2014/main" id="{A76E5D55-F186-E5CF-7956-BA035A2B4EED}"/>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491B8436-CF89-8FBC-FD44-D059BC8F6580}"/>
              </a:ext>
            </a:extLst>
          </p:cNvPr>
          <p:cNvSpPr>
            <a:spLocks noGrp="1"/>
          </p:cNvSpPr>
          <p:nvPr>
            <p:ph type="sldNum" sz="quarter" idx="12"/>
          </p:nvPr>
        </p:nvSpPr>
        <p:spPr/>
        <p:txBody>
          <a:bodyPr/>
          <a:lstStyle/>
          <a:p>
            <a:fld id="{6D795132-CDF1-4A7D-97C4-50B15AE178DF}" type="slidenum">
              <a:rPr lang="fr-CA" smtClean="0"/>
              <a:t>‹#›</a:t>
            </a:fld>
            <a:endParaRPr lang="fr-CA"/>
          </a:p>
        </p:txBody>
      </p:sp>
    </p:spTree>
    <p:extLst>
      <p:ext uri="{BB962C8B-B14F-4D97-AF65-F5344CB8AC3E}">
        <p14:creationId xmlns:p14="http://schemas.microsoft.com/office/powerpoint/2010/main" val="2133282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9FC1D3-D5F0-D008-5811-C5DA3C842E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23E14B8B-49CA-AF0C-A5E4-9538F41327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324CC54A-1922-ED34-8DB3-9A3D0D85D8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DF808F8-C1A2-40AC-82E7-778015B85AF1}" type="datetimeFigureOut">
              <a:rPr lang="fr-CA" smtClean="0"/>
              <a:t>2025-07-13</a:t>
            </a:fld>
            <a:endParaRPr lang="fr-CA"/>
          </a:p>
        </p:txBody>
      </p:sp>
      <p:sp>
        <p:nvSpPr>
          <p:cNvPr id="5" name="Footer Placeholder 4">
            <a:extLst>
              <a:ext uri="{FF2B5EF4-FFF2-40B4-BE49-F238E27FC236}">
                <a16:creationId xmlns:a16="http://schemas.microsoft.com/office/drawing/2014/main" id="{24F27D1A-82CF-BAA2-E42F-D28BB9888A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3A4F61CB-5BD1-51EC-61D2-FF8D8EA2F1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D795132-CDF1-4A7D-97C4-50B15AE178DF}" type="slidenum">
              <a:rPr lang="fr-CA" smtClean="0"/>
              <a:t>‹#›</a:t>
            </a:fld>
            <a:endParaRPr lang="fr-CA"/>
          </a:p>
        </p:txBody>
      </p:sp>
    </p:spTree>
    <p:extLst>
      <p:ext uri="{BB962C8B-B14F-4D97-AF65-F5344CB8AC3E}">
        <p14:creationId xmlns:p14="http://schemas.microsoft.com/office/powerpoint/2010/main" val="3295711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043F2-0E0E-0F60-2603-A503981AE9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EED1DB-6808-A688-47A3-20F8A34E565A}"/>
              </a:ext>
            </a:extLst>
          </p:cNvPr>
          <p:cNvSpPr>
            <a:spLocks noGrp="1"/>
          </p:cNvSpPr>
          <p:nvPr>
            <p:ph type="ctrTitle"/>
          </p:nvPr>
        </p:nvSpPr>
        <p:spPr>
          <a:xfrm>
            <a:off x="1524000" y="0"/>
            <a:ext cx="9144000" cy="1909763"/>
          </a:xfrm>
        </p:spPr>
        <p:txBody>
          <a:bodyPr>
            <a:normAutofit fontScale="90000"/>
          </a:bodyPr>
          <a:lstStyle/>
          <a:p>
            <a:r>
              <a:rPr lang="fr-FR" u="sng" dirty="0"/>
              <a:t>Perspectives sur l'utilisation des ressources naturelles # 2</a:t>
            </a:r>
            <a:endParaRPr lang="fr-CA" u="sng" dirty="0"/>
          </a:p>
        </p:txBody>
      </p:sp>
      <p:sp>
        <p:nvSpPr>
          <p:cNvPr id="3" name="Subtitle 2">
            <a:extLst>
              <a:ext uri="{FF2B5EF4-FFF2-40B4-BE49-F238E27FC236}">
                <a16:creationId xmlns:a16="http://schemas.microsoft.com/office/drawing/2014/main" id="{C474DF90-2E5F-49A0-A518-4BF882DC158D}"/>
              </a:ext>
            </a:extLst>
          </p:cNvPr>
          <p:cNvSpPr>
            <a:spLocks noGrp="1"/>
          </p:cNvSpPr>
          <p:nvPr>
            <p:ph type="subTitle" idx="1"/>
          </p:nvPr>
        </p:nvSpPr>
        <p:spPr>
          <a:xfrm>
            <a:off x="1524000" y="1909763"/>
            <a:ext cx="9144000" cy="4730523"/>
          </a:xfrm>
        </p:spPr>
        <p:txBody>
          <a:bodyPr>
            <a:normAutofit fontScale="92500" lnSpcReduction="20000"/>
          </a:bodyPr>
          <a:lstStyle/>
          <a:p>
            <a:pPr algn="l"/>
            <a:r>
              <a:rPr lang="fr-FR" b="1" u="sng" dirty="0"/>
              <a:t>3. La perspective sociale et éthique :</a:t>
            </a:r>
          </a:p>
          <a:p>
            <a:pPr algn="l"/>
            <a:r>
              <a:rPr lang="fr-FR" dirty="0"/>
              <a:t>Les perspectives sociales et éthiques s’intéressent à la répartition des ressources naturelles et aux impacts de leur exploitation sur les populations locales, souvent dans des pays en développement. L'exploitation de ressources naturelles, comme les mines, le pétrole ou l'agriculture intensive, peut entraîner des violations des droits de l'homme, de la perte de terres agricoles et de la dégradation de la santé des communautés.</a:t>
            </a:r>
          </a:p>
          <a:p>
            <a:pPr algn="l"/>
            <a:endParaRPr lang="fr-FR" dirty="0"/>
          </a:p>
          <a:p>
            <a:pPr algn="l"/>
            <a:r>
              <a:rPr lang="fr-FR" b="1" dirty="0"/>
              <a:t>Avantages :</a:t>
            </a:r>
            <a:r>
              <a:rPr lang="fr-FR" dirty="0"/>
              <a:t> Une gestion équitable et respectueuse des droits des populations locales permettrait de réduire les conflits, de favoriser la justice sociale et d'encourager des partenariats durables entre les entreprises et les communautés.</a:t>
            </a:r>
          </a:p>
          <a:p>
            <a:pPr algn="l"/>
            <a:r>
              <a:rPr lang="fr-FR" b="1" dirty="0"/>
              <a:t>Problématique :</a:t>
            </a:r>
            <a:r>
              <a:rPr lang="fr-FR" dirty="0"/>
              <a:t> Les intérêts économiques des multinationales sont parfois en conflit avec les besoins des populations locales, ce qui entraîne des tensions, voire des conflits violents.</a:t>
            </a:r>
          </a:p>
          <a:p>
            <a:pPr algn="l"/>
            <a:endParaRPr lang="fr-CA" dirty="0"/>
          </a:p>
        </p:txBody>
      </p:sp>
    </p:spTree>
    <p:extLst>
      <p:ext uri="{BB962C8B-B14F-4D97-AF65-F5344CB8AC3E}">
        <p14:creationId xmlns:p14="http://schemas.microsoft.com/office/powerpoint/2010/main" val="3638501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E549B2-2A13-C530-4AAD-984D1542F6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073C51-F984-8466-3917-F3E9F0FD8B0A}"/>
              </a:ext>
            </a:extLst>
          </p:cNvPr>
          <p:cNvSpPr>
            <a:spLocks noGrp="1"/>
          </p:cNvSpPr>
          <p:nvPr>
            <p:ph type="ctrTitle"/>
          </p:nvPr>
        </p:nvSpPr>
        <p:spPr>
          <a:xfrm>
            <a:off x="1524000" y="0"/>
            <a:ext cx="9144000" cy="1909763"/>
          </a:xfrm>
        </p:spPr>
        <p:txBody>
          <a:bodyPr>
            <a:normAutofit fontScale="90000"/>
          </a:bodyPr>
          <a:lstStyle/>
          <a:p>
            <a:r>
              <a:rPr lang="fr-FR" u="sng" dirty="0"/>
              <a:t>Perspectives sur l'utilisation des ressources naturelles # 2</a:t>
            </a:r>
            <a:endParaRPr lang="fr-CA" u="sng" dirty="0"/>
          </a:p>
        </p:txBody>
      </p:sp>
      <p:sp>
        <p:nvSpPr>
          <p:cNvPr id="3" name="Subtitle 2">
            <a:extLst>
              <a:ext uri="{FF2B5EF4-FFF2-40B4-BE49-F238E27FC236}">
                <a16:creationId xmlns:a16="http://schemas.microsoft.com/office/drawing/2014/main" id="{63D4E7B9-9DCE-A581-E429-F49904CF5EB6}"/>
              </a:ext>
            </a:extLst>
          </p:cNvPr>
          <p:cNvSpPr>
            <a:spLocks noGrp="1"/>
          </p:cNvSpPr>
          <p:nvPr>
            <p:ph type="subTitle" idx="1"/>
          </p:nvPr>
        </p:nvSpPr>
        <p:spPr>
          <a:xfrm>
            <a:off x="1524000" y="1909763"/>
            <a:ext cx="9144000" cy="4730523"/>
          </a:xfrm>
        </p:spPr>
        <p:txBody>
          <a:bodyPr>
            <a:normAutofit lnSpcReduction="10000"/>
          </a:bodyPr>
          <a:lstStyle/>
          <a:p>
            <a:pPr algn="l"/>
            <a:r>
              <a:rPr lang="fr-FR" b="1" u="sng" dirty="0"/>
              <a:t>4. La perspective politique et géopolitique :</a:t>
            </a:r>
          </a:p>
          <a:p>
            <a:pPr algn="l"/>
            <a:r>
              <a:rPr lang="fr-FR" dirty="0"/>
              <a:t>À l’échelle mondiale, l'accès aux ressources naturelles est également un enjeu géopolitique majeur. Certaines nations possèdent des ressources abondantes, tandis que d’autres en sont dépendantes. Cela crée des dynamiques de pouvoir, de dépendance et parfois de tensions </a:t>
            </a:r>
            <a:r>
              <a:rPr lang="fr-FR"/>
              <a:t>internationales.</a:t>
            </a:r>
          </a:p>
          <a:p>
            <a:pPr algn="l"/>
            <a:endParaRPr lang="fr-FR" dirty="0"/>
          </a:p>
          <a:p>
            <a:pPr algn="l"/>
            <a:r>
              <a:rPr lang="fr-FR" b="1" dirty="0"/>
              <a:t>Avantages :</a:t>
            </a:r>
            <a:r>
              <a:rPr lang="fr-FR" dirty="0"/>
              <a:t> Une gestion internationale coordonnée pourrait favoriser une répartition plus équitable des ressources et renforcer la coopération entre pays.</a:t>
            </a:r>
          </a:p>
          <a:p>
            <a:pPr algn="l"/>
            <a:r>
              <a:rPr lang="fr-FR" b="1" dirty="0"/>
              <a:t>Problématique :</a:t>
            </a:r>
            <a:r>
              <a:rPr lang="fr-FR" dirty="0"/>
              <a:t> Les rivalités pour le contrôle des ressources naturelles peuvent conduire à des conflits armés, des crises économiques ou des tensions diplomatiques.</a:t>
            </a:r>
          </a:p>
          <a:p>
            <a:pPr algn="l"/>
            <a:endParaRPr lang="fr-CA" dirty="0"/>
          </a:p>
        </p:txBody>
      </p:sp>
    </p:spTree>
    <p:extLst>
      <p:ext uri="{BB962C8B-B14F-4D97-AF65-F5344CB8AC3E}">
        <p14:creationId xmlns:p14="http://schemas.microsoft.com/office/powerpoint/2010/main" val="4639259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256</Words>
  <Application>Microsoft Office PowerPoint</Application>
  <PresentationFormat>Widescreen</PresentationFormat>
  <Paragraphs>12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Perspectives sur l'utilisation des ressources naturelles # 2</vt:lpstr>
      <vt:lpstr>Perspectives sur l'utilisation des ressources naturelles #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2025-07-13T19:00:15Z</dcterms:created>
  <dcterms:modified xsi:type="dcterms:W3CDTF">2025-07-13T19:06:55Z</dcterms:modified>
</cp:coreProperties>
</file>