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2B3B1-D387-4000-B469-CE6F216BB8A3}" v="38" dt="2025-07-04T20:59:28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 Peloquin" userId="9eacfbb0-fd00-438a-bc85-8b7658ad6aa7" providerId="ADAL" clId="{0EE2B3B1-D387-4000-B469-CE6F216BB8A3}"/>
    <pc:docChg chg="undo redo custSel addSld modSld">
      <pc:chgData name="Patric Peloquin" userId="9eacfbb0-fd00-438a-bc85-8b7658ad6aa7" providerId="ADAL" clId="{0EE2B3B1-D387-4000-B469-CE6F216BB8A3}" dt="2025-07-04T20:59:32.143" v="863" actId="1076"/>
      <pc:docMkLst>
        <pc:docMk/>
      </pc:docMkLst>
      <pc:sldChg chg="modSp mod">
        <pc:chgData name="Patric Peloquin" userId="9eacfbb0-fd00-438a-bc85-8b7658ad6aa7" providerId="ADAL" clId="{0EE2B3B1-D387-4000-B469-CE6F216BB8A3}" dt="2025-07-04T19:40:58.238" v="61" actId="20577"/>
        <pc:sldMkLst>
          <pc:docMk/>
          <pc:sldMk cId="1308070939" sldId="257"/>
        </pc:sldMkLst>
        <pc:spChg chg="mod">
          <ac:chgData name="Patric Peloquin" userId="9eacfbb0-fd00-438a-bc85-8b7658ad6aa7" providerId="ADAL" clId="{0EE2B3B1-D387-4000-B469-CE6F216BB8A3}" dt="2025-07-04T19:40:58.238" v="61" actId="20577"/>
          <ac:spMkLst>
            <pc:docMk/>
            <pc:sldMk cId="1308070939" sldId="257"/>
            <ac:spMk id="2" creationId="{1F85F373-8568-154B-B01A-82C77F495187}"/>
          </ac:spMkLst>
        </pc:spChg>
        <pc:spChg chg="mod">
          <ac:chgData name="Patric Peloquin" userId="9eacfbb0-fd00-438a-bc85-8b7658ad6aa7" providerId="ADAL" clId="{0EE2B3B1-D387-4000-B469-CE6F216BB8A3}" dt="2025-07-04T19:39:47.599" v="5" actId="20577"/>
          <ac:spMkLst>
            <pc:docMk/>
            <pc:sldMk cId="1308070939" sldId="257"/>
            <ac:spMk id="3" creationId="{3B732B73-9BB4-B60C-B91F-7E10F66DB268}"/>
          </ac:spMkLst>
        </pc:spChg>
      </pc:sldChg>
      <pc:sldChg chg="modSp new mod">
        <pc:chgData name="Patric Peloquin" userId="9eacfbb0-fd00-438a-bc85-8b7658ad6aa7" providerId="ADAL" clId="{0EE2B3B1-D387-4000-B469-CE6F216BB8A3}" dt="2025-07-04T19:55:45.506" v="334" actId="313"/>
        <pc:sldMkLst>
          <pc:docMk/>
          <pc:sldMk cId="3606679373" sldId="258"/>
        </pc:sldMkLst>
        <pc:spChg chg="mod">
          <ac:chgData name="Patric Peloquin" userId="9eacfbb0-fd00-438a-bc85-8b7658ad6aa7" providerId="ADAL" clId="{0EE2B3B1-D387-4000-B469-CE6F216BB8A3}" dt="2025-07-04T19:49:58.577" v="71" actId="14100"/>
          <ac:spMkLst>
            <pc:docMk/>
            <pc:sldMk cId="3606679373" sldId="258"/>
            <ac:spMk id="2" creationId="{34B20EEB-9E69-AABB-74DE-6484108BC693}"/>
          </ac:spMkLst>
        </pc:spChg>
        <pc:spChg chg="mod">
          <ac:chgData name="Patric Peloquin" userId="9eacfbb0-fd00-438a-bc85-8b7658ad6aa7" providerId="ADAL" clId="{0EE2B3B1-D387-4000-B469-CE6F216BB8A3}" dt="2025-07-04T19:55:45.506" v="334" actId="313"/>
          <ac:spMkLst>
            <pc:docMk/>
            <pc:sldMk cId="3606679373" sldId="258"/>
            <ac:spMk id="3" creationId="{C4D3F83E-C3C9-652B-6DCA-FC7CEFA8F325}"/>
          </ac:spMkLst>
        </pc:spChg>
      </pc:sldChg>
      <pc:sldChg chg="addSp delSp modSp add mod">
        <pc:chgData name="Patric Peloquin" userId="9eacfbb0-fd00-438a-bc85-8b7658ad6aa7" providerId="ADAL" clId="{0EE2B3B1-D387-4000-B469-CE6F216BB8A3}" dt="2025-07-04T20:02:46.888" v="576" actId="20577"/>
        <pc:sldMkLst>
          <pc:docMk/>
          <pc:sldMk cId="645793771" sldId="259"/>
        </pc:sldMkLst>
        <pc:spChg chg="mod">
          <ac:chgData name="Patric Peloquin" userId="9eacfbb0-fd00-438a-bc85-8b7658ad6aa7" providerId="ADAL" clId="{0EE2B3B1-D387-4000-B469-CE6F216BB8A3}" dt="2025-07-04T19:57:58.192" v="354" actId="14100"/>
          <ac:spMkLst>
            <pc:docMk/>
            <pc:sldMk cId="645793771" sldId="259"/>
            <ac:spMk id="2" creationId="{FD1995B9-1D1E-16DA-E069-148C7DEA69C4}"/>
          </ac:spMkLst>
        </pc:spChg>
        <pc:spChg chg="mod">
          <ac:chgData name="Patric Peloquin" userId="9eacfbb0-fd00-438a-bc85-8b7658ad6aa7" providerId="ADAL" clId="{0EE2B3B1-D387-4000-B469-CE6F216BB8A3}" dt="2025-07-04T20:02:46.888" v="576" actId="20577"/>
          <ac:spMkLst>
            <pc:docMk/>
            <pc:sldMk cId="645793771" sldId="259"/>
            <ac:spMk id="3" creationId="{EAF93F92-0C0B-DF51-B8B7-0F62FF8633DD}"/>
          </ac:spMkLst>
        </pc:spChg>
        <pc:spChg chg="add del">
          <ac:chgData name="Patric Peloquin" userId="9eacfbb0-fd00-438a-bc85-8b7658ad6aa7" providerId="ADAL" clId="{0EE2B3B1-D387-4000-B469-CE6F216BB8A3}" dt="2025-07-04T19:57:08.623" v="346" actId="478"/>
          <ac:spMkLst>
            <pc:docMk/>
            <pc:sldMk cId="645793771" sldId="259"/>
            <ac:spMk id="5" creationId="{28DA08D6-C2B3-D277-CB8C-DDB3360D8B6E}"/>
          </ac:spMkLst>
        </pc:spChg>
      </pc:sldChg>
      <pc:sldChg chg="modSp new mod">
        <pc:chgData name="Patric Peloquin" userId="9eacfbb0-fd00-438a-bc85-8b7658ad6aa7" providerId="ADAL" clId="{0EE2B3B1-D387-4000-B469-CE6F216BB8A3}" dt="2025-07-04T20:15:30.890" v="678" actId="113"/>
        <pc:sldMkLst>
          <pc:docMk/>
          <pc:sldMk cId="2007611832" sldId="260"/>
        </pc:sldMkLst>
        <pc:spChg chg="mod">
          <ac:chgData name="Patric Peloquin" userId="9eacfbb0-fd00-438a-bc85-8b7658ad6aa7" providerId="ADAL" clId="{0EE2B3B1-D387-4000-B469-CE6F216BB8A3}" dt="2025-07-04T20:03:28.759" v="582" actId="122"/>
          <ac:spMkLst>
            <pc:docMk/>
            <pc:sldMk cId="2007611832" sldId="260"/>
            <ac:spMk id="2" creationId="{7D3CD124-088C-5A16-D270-1858F5D8C872}"/>
          </ac:spMkLst>
        </pc:spChg>
        <pc:spChg chg="mod">
          <ac:chgData name="Patric Peloquin" userId="9eacfbb0-fd00-438a-bc85-8b7658ad6aa7" providerId="ADAL" clId="{0EE2B3B1-D387-4000-B469-CE6F216BB8A3}" dt="2025-07-04T20:15:30.890" v="678" actId="113"/>
          <ac:spMkLst>
            <pc:docMk/>
            <pc:sldMk cId="2007611832" sldId="260"/>
            <ac:spMk id="3" creationId="{FACB04D8-A2AA-EC80-1F06-F701833CB024}"/>
          </ac:spMkLst>
        </pc:spChg>
      </pc:sldChg>
      <pc:sldChg chg="addSp delSp modSp new mod setBg">
        <pc:chgData name="Patric Peloquin" userId="9eacfbb0-fd00-438a-bc85-8b7658ad6aa7" providerId="ADAL" clId="{0EE2B3B1-D387-4000-B469-CE6F216BB8A3}" dt="2025-07-04T20:51:15.233" v="730" actId="14100"/>
        <pc:sldMkLst>
          <pc:docMk/>
          <pc:sldMk cId="3908661359" sldId="261"/>
        </pc:sldMkLst>
        <pc:spChg chg="add mod">
          <ac:chgData name="Patric Peloquin" userId="9eacfbb0-fd00-438a-bc85-8b7658ad6aa7" providerId="ADAL" clId="{0EE2B3B1-D387-4000-B469-CE6F216BB8A3}" dt="2025-07-04T20:49:55.669" v="723" actId="26606"/>
          <ac:spMkLst>
            <pc:docMk/>
            <pc:sldMk cId="3908661359" sldId="261"/>
            <ac:spMk id="2" creationId="{49CA9C85-33CE-637F-F848-C99939082F2B}"/>
          </ac:spMkLst>
        </pc:spChg>
        <pc:spChg chg="add mod">
          <ac:chgData name="Patric Peloquin" userId="9eacfbb0-fd00-438a-bc85-8b7658ad6aa7" providerId="ADAL" clId="{0EE2B3B1-D387-4000-B469-CE6F216BB8A3}" dt="2025-07-04T20:51:15.233" v="730" actId="14100"/>
          <ac:spMkLst>
            <pc:docMk/>
            <pc:sldMk cId="3908661359" sldId="261"/>
            <ac:spMk id="3" creationId="{B91259AE-80B1-26C3-C1DD-33E95DFE84F2}"/>
          </ac:spMkLst>
        </pc:spChg>
        <pc:spChg chg="add del">
          <ac:chgData name="Patric Peloquin" userId="9eacfbb0-fd00-438a-bc85-8b7658ad6aa7" providerId="ADAL" clId="{0EE2B3B1-D387-4000-B469-CE6F216BB8A3}" dt="2025-07-04T20:49:50.732" v="721" actId="26606"/>
          <ac:spMkLst>
            <pc:docMk/>
            <pc:sldMk cId="3908661359" sldId="261"/>
            <ac:spMk id="1033" creationId="{23CBEF12-C9B8-466E-A7FE-B00B9ADF4303}"/>
          </ac:spMkLst>
        </pc:spChg>
        <pc:spChg chg="add del">
          <ac:chgData name="Patric Peloquin" userId="9eacfbb0-fd00-438a-bc85-8b7658ad6aa7" providerId="ADAL" clId="{0EE2B3B1-D387-4000-B469-CE6F216BB8A3}" dt="2025-07-04T20:49:55.669" v="723" actId="26606"/>
          <ac:spMkLst>
            <pc:docMk/>
            <pc:sldMk cId="3908661359" sldId="261"/>
            <ac:spMk id="1035" creationId="{8761DDFE-071F-4200-B0AA-394476C2D2D6}"/>
          </ac:spMkLst>
        </pc:spChg>
        <pc:picChg chg="add mod ord">
          <ac:chgData name="Patric Peloquin" userId="9eacfbb0-fd00-438a-bc85-8b7658ad6aa7" providerId="ADAL" clId="{0EE2B3B1-D387-4000-B469-CE6F216BB8A3}" dt="2025-07-04T20:49:55.669" v="723" actId="26606"/>
          <ac:picMkLst>
            <pc:docMk/>
            <pc:sldMk cId="3908661359" sldId="261"/>
            <ac:picMk id="1026" creationId="{6F3F94C1-F20E-2D4B-57EC-6FEDF53D6318}"/>
          </ac:picMkLst>
        </pc:picChg>
        <pc:picChg chg="add mod">
          <ac:chgData name="Patric Peloquin" userId="9eacfbb0-fd00-438a-bc85-8b7658ad6aa7" providerId="ADAL" clId="{0EE2B3B1-D387-4000-B469-CE6F216BB8A3}" dt="2025-07-04T20:49:59.110" v="724" actId="14100"/>
          <ac:picMkLst>
            <pc:docMk/>
            <pc:sldMk cId="3908661359" sldId="261"/>
            <ac:picMk id="1028" creationId="{12314A12-7EC6-6979-C220-985720A65155}"/>
          </ac:picMkLst>
        </pc:picChg>
      </pc:sldChg>
      <pc:sldChg chg="addSp delSp modSp new mod">
        <pc:chgData name="Patric Peloquin" userId="9eacfbb0-fd00-438a-bc85-8b7658ad6aa7" providerId="ADAL" clId="{0EE2B3B1-D387-4000-B469-CE6F216BB8A3}" dt="2025-07-04T20:59:32.143" v="863" actId="1076"/>
        <pc:sldMkLst>
          <pc:docMk/>
          <pc:sldMk cId="2986664406" sldId="262"/>
        </pc:sldMkLst>
        <pc:spChg chg="add mod">
          <ac:chgData name="Patric Peloquin" userId="9eacfbb0-fd00-438a-bc85-8b7658ad6aa7" providerId="ADAL" clId="{0EE2B3B1-D387-4000-B469-CE6F216BB8A3}" dt="2025-07-04T20:58:39.535" v="856" actId="1076"/>
          <ac:spMkLst>
            <pc:docMk/>
            <pc:sldMk cId="2986664406" sldId="262"/>
            <ac:spMk id="2" creationId="{123A0A8E-842D-41A7-2D10-D34064160D9C}"/>
          </ac:spMkLst>
        </pc:spChg>
        <pc:spChg chg="add mod">
          <ac:chgData name="Patric Peloquin" userId="9eacfbb0-fd00-438a-bc85-8b7658ad6aa7" providerId="ADAL" clId="{0EE2B3B1-D387-4000-B469-CE6F216BB8A3}" dt="2025-07-04T20:56:09.684" v="851" actId="1076"/>
          <ac:spMkLst>
            <pc:docMk/>
            <pc:sldMk cId="2986664406" sldId="262"/>
            <ac:spMk id="3" creationId="{59A4B8FC-7BF2-D2FB-A7C5-2E70291CB9EF}"/>
          </ac:spMkLst>
        </pc:spChg>
        <pc:spChg chg="add del mod">
          <ac:chgData name="Patric Peloquin" userId="9eacfbb0-fd00-438a-bc85-8b7658ad6aa7" providerId="ADAL" clId="{0EE2B3B1-D387-4000-B469-CE6F216BB8A3}" dt="2025-07-04T20:58:52.581" v="860"/>
          <ac:spMkLst>
            <pc:docMk/>
            <pc:sldMk cId="2986664406" sldId="262"/>
            <ac:spMk id="4" creationId="{DB008D8B-2739-2D66-B19B-BD019A8FA63D}"/>
          </ac:spMkLst>
        </pc:spChg>
        <pc:spChg chg="add mod">
          <ac:chgData name="Patric Peloquin" userId="9eacfbb0-fd00-438a-bc85-8b7658ad6aa7" providerId="ADAL" clId="{0EE2B3B1-D387-4000-B469-CE6F216BB8A3}" dt="2025-07-04T20:59:32.143" v="863" actId="1076"/>
          <ac:spMkLst>
            <pc:docMk/>
            <pc:sldMk cId="2986664406" sldId="262"/>
            <ac:spMk id="5" creationId="{FDDEFF4C-7551-D646-4F87-6024B7DB8545}"/>
          </ac:spMkLst>
        </pc:spChg>
        <pc:picChg chg="add mod">
          <ac:chgData name="Patric Peloquin" userId="9eacfbb0-fd00-438a-bc85-8b7658ad6aa7" providerId="ADAL" clId="{0EE2B3B1-D387-4000-B469-CE6F216BB8A3}" dt="2025-07-04T20:58:30.761" v="855" actId="1076"/>
          <ac:picMkLst>
            <pc:docMk/>
            <pc:sldMk cId="2986664406" sldId="262"/>
            <ac:picMk id="2050" creationId="{01D82E41-AAE5-3131-42DF-BB6CDF7A99BE}"/>
          </ac:picMkLst>
        </pc:picChg>
        <pc:picChg chg="add mod">
          <ac:chgData name="Patric Peloquin" userId="9eacfbb0-fd00-438a-bc85-8b7658ad6aa7" providerId="ADAL" clId="{0EE2B3B1-D387-4000-B469-CE6F216BB8A3}" dt="2025-07-04T20:55:03.097" v="782" actId="1076"/>
          <ac:picMkLst>
            <pc:docMk/>
            <pc:sldMk cId="2986664406" sldId="262"/>
            <ac:picMk id="2052" creationId="{505B243D-D154-7E6E-C8A7-FF857345F8A5}"/>
          </ac:picMkLst>
        </pc:picChg>
        <pc:picChg chg="add mod">
          <ac:chgData name="Patric Peloquin" userId="9eacfbb0-fd00-438a-bc85-8b7658ad6aa7" providerId="ADAL" clId="{0EE2B3B1-D387-4000-B469-CE6F216BB8A3}" dt="2025-07-04T20:58:43.178" v="857" actId="1076"/>
          <ac:picMkLst>
            <pc:docMk/>
            <pc:sldMk cId="2986664406" sldId="262"/>
            <ac:picMk id="2054" creationId="{90B192F1-57B4-ACBC-C6F3-B74F4BDE00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B2133-7408-4D2A-84EE-094C78EDD64C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43C49-E774-4BCB-880A-77DD51B6FF8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372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9CD5-D878-416A-9D33-C6491980E95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233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4AF4-30AC-8BD6-85A1-BB99D0FF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B3F03-7D39-B10F-0577-A349B7B1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E560C-D59B-68CD-2E3E-0F22A7E7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C1DC-7F5E-2232-4FDA-2B8C85C2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F1444-D55A-3EC1-22EC-2FE4470D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1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2506-6210-24E7-5173-A4CA531E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52799-F222-FF2E-2515-E17DBE277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59E88-5A9A-BA6C-A7FC-8C865660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BE0E3-ED4F-8CBA-8260-969B8EB7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506A-80E7-2224-FB7F-62739C2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63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627AB-7A35-4D00-D0AA-396EC2722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A3B01-A2DD-131B-2BEF-E723E0A84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18678-2A41-6825-7AFA-81315A34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FFFF-78EB-7025-0E67-518598EB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F372-5890-80DE-491B-BA971EE0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200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E80A-1178-E2AB-1065-7BC77B31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EA4F-36BB-ECE0-1FAB-A13B3D1D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6FB3-FA3B-3917-B825-3E5FC8C3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9E3FA-7EE0-7208-993A-FE7A3F4C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6260-05FF-61C7-6E4F-CC9131B8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873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815E-167A-7B75-57AC-724FF3FA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9EE0E-4B86-8688-1331-FD7B73F7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79D7-9DA8-41E9-21B2-81B419D6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4885C-FDDD-6FE9-78FE-9D94961F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B7FDA-2658-9256-CB3F-EAC395CA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217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D576-EB30-3CDE-3ABC-782A7703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E39D-8399-3B30-BC98-D5BE1BB83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46E4D-A27C-BC22-A1A5-5554A263B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80EF9-D7A4-168D-5BB7-4913A7B7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5FBA5-BB97-A92C-AA9F-9EEEB9F9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C0361-DBD4-8E66-6831-81FC58B4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3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07E3-96A7-FAD3-F547-F4ADD1AE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75EA9-1F59-30B4-81DE-42C15B1E2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433AD-49B8-562F-CED0-05586C35A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7F8B4-8127-3F7F-B999-569014F0E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27A55-EF68-61EC-715F-E186E4E81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8150A-E8ED-E7A0-4903-A0C34A1C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D5320-F19E-E6B7-A328-C58B3D3C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14A84-A5AB-2FEA-6EF2-1863FC43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38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3205-29A5-DD14-05DA-B922AFB9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6BE0A-BB54-1FBF-C203-470CD4F6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E0599-66A1-715B-0742-099CD460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D8BBD-C97E-5E09-077E-B11BA808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080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83063-CCA1-53E9-55C6-6D1F4CBB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BEAB1-2D0F-246F-0A8A-B4093796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D3EE9-71D3-E65D-102D-EE7AB1BA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050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48CB-9120-EC46-3F49-2274B64B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9ED9-ECFE-C3D4-FA9C-13788185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4DB32-F345-BD82-7968-3A2D8D71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4424A-CB2B-14EB-7C01-75E251FC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344A5-587C-0907-73A3-AD678AC1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1215C-9035-097B-4926-3EC5707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1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A95F-F15D-62A4-B95C-2336042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D50AD-DC7A-E83B-EE48-1FDD11430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6D424-2A35-3A50-9013-667D97476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DD35E-7691-D9EC-B28D-44E2DF50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B60F7-66E9-5D90-1386-45B7002C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A4AAD-8531-1ED9-2EAB-A8E805BE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4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B31F8-3297-9939-FB32-DCA38EB1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D84F8-4C51-E411-8C7A-6BB07DA3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FB75-9D4F-AAB7-3B01-808F1E919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DAC81-A9CF-4A11-B795-963BA6669E7D}" type="datetimeFigureOut">
              <a:rPr lang="fr-CA" smtClean="0"/>
              <a:t>2025-07-04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0127-8F07-A170-C113-DB2B4A2B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B31FD-20F0-AA0C-AA29-6F99270D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CDF53-DED1-4967-8471-43FA5B7B44B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54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Jacques_Parizeau" TargetMode="External"/><Relationship Id="rId2" Type="http://schemas.openxmlformats.org/officeDocument/2006/relationships/hyperlink" Target="https://fr.wikipedia.org/wiki/Souverainisme_au_Qu%C3%A9be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.wikipedia.org/wiki/Souverainisme_au_Qu%C3%A9be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Bloc_qu%C3%A9b%C3%A9coi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F373-8568-154B-B01A-82C77F495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57" y="1295400"/>
            <a:ext cx="11212286" cy="2394857"/>
          </a:xfrm>
        </p:spPr>
        <p:txBody>
          <a:bodyPr>
            <a:normAutofit/>
          </a:bodyPr>
          <a:lstStyle/>
          <a:p>
            <a:r>
              <a:rPr lang="fr-CA" dirty="0"/>
              <a:t>Unité Nationale et le débat constitutionnel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32B73-9BB4-B60C-B91F-7E10F66DB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5314"/>
            <a:ext cx="9144000" cy="2601687"/>
          </a:xfrm>
        </p:spPr>
        <p:txBody>
          <a:bodyPr>
            <a:normAutofit fontScale="92500" lnSpcReduction="10000"/>
          </a:bodyPr>
          <a:lstStyle/>
          <a:p>
            <a:r>
              <a:rPr lang="fr-CA" sz="3600" dirty="0"/>
              <a:t># 1</a:t>
            </a:r>
          </a:p>
          <a:p>
            <a:pPr algn="l"/>
            <a:r>
              <a:rPr lang="fr-CA" sz="2600" dirty="0"/>
              <a:t>Situation d’apprentissage 5.2</a:t>
            </a:r>
            <a:endParaRPr lang="fr-CA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i="1" dirty="0"/>
              <a:t>Découvrir le Canada : Les droits et responsabilités liées à la citoyenneté, </a:t>
            </a:r>
            <a:r>
              <a:rPr lang="fr-FR" dirty="0"/>
              <a:t>© Sa Majesté la reine du chef du Canada, représentée par le ministre de Citoyenneté et Immigration Canada, 2021.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https://www.pluralism.ca/wp-content/uploads/2017/10/defining_pluralism_FR.pdf</a:t>
            </a:r>
          </a:p>
          <a:p>
            <a:pPr algn="l"/>
            <a:endParaRPr lang="fr-FR" sz="1500" dirty="0"/>
          </a:p>
          <a:p>
            <a:pPr algn="l"/>
            <a:endParaRPr lang="fr-CA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0FF1A-5EAB-FEB9-B77C-27653583CE9A}"/>
              </a:ext>
            </a:extLst>
          </p:cNvPr>
          <p:cNvSpPr txBox="1"/>
          <p:nvPr/>
        </p:nvSpPr>
        <p:spPr>
          <a:xfrm>
            <a:off x="3488872" y="430440"/>
            <a:ext cx="521425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NOTES</a:t>
            </a:r>
          </a:p>
        </p:txBody>
      </p:sp>
    </p:spTree>
    <p:extLst>
      <p:ext uri="{BB962C8B-B14F-4D97-AF65-F5344CB8AC3E}">
        <p14:creationId xmlns:p14="http://schemas.microsoft.com/office/powerpoint/2010/main" val="13080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0EEB-9E69-AABB-74DE-6484108B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0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u="sng" dirty="0" err="1"/>
              <a:t>Référendum</a:t>
            </a:r>
            <a:r>
              <a:rPr lang="en-US" sz="6700" u="sng" dirty="0"/>
              <a:t> </a:t>
            </a:r>
            <a:r>
              <a:rPr lang="en-US" sz="6700" u="sng" dirty="0" err="1"/>
              <a:t>québécois</a:t>
            </a:r>
            <a:r>
              <a:rPr lang="en-US" sz="6700" u="sng" dirty="0"/>
              <a:t> de 1995</a:t>
            </a:r>
            <a:br>
              <a:rPr lang="en-US" dirty="0"/>
            </a:b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F83E-C3C9-652B-6DCA-FC7CEFA8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742"/>
            <a:ext cx="10515600" cy="535577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/>
              <a:t>Le référendum québécois de 1995 </a:t>
            </a:r>
            <a:r>
              <a:rPr lang="fr-FR" dirty="0"/>
              <a:t>est le deuxième referendum portant sur le projet de </a:t>
            </a:r>
            <a:r>
              <a:rPr lang="fr-FR" b="1" dirty="0">
                <a:hlinkClick r:id="rId2" tooltip="Souverainisme au Québ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souveraineté du Québec</a:t>
            </a:r>
            <a:r>
              <a:rPr lang="fr-FR" dirty="0"/>
              <a:t>. Il a été organisé par le gouvernement du Parti Québécoise de </a:t>
            </a:r>
            <a:r>
              <a:rPr lang="fr-FR" b="1" dirty="0">
                <a:hlinkClick r:id="rId3" tooltip="Jacques Parizea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Jacques Parizeau</a:t>
            </a:r>
            <a:r>
              <a:rPr lang="fr-FR" b="1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En vertu de ce référendum, le gouvernement du Québec propose de faire la souveraineté du Québec et d'offrir formellement un nouveau partenariat économique et politique au Canada.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Avec 50,58 % des votes en faveur du « Non », la proposition est finalement rejetée.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Point culminant de plus de quinze ans de débats constitutionnels entre le Québec et le Canada, ce référendum constitue un événement majeur de l'histoire contemporaine du Québec.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667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3F94C1-F20E-2D4B-57EC-6FEDF53D6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93" y="183696"/>
            <a:ext cx="22479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A9C85-33CE-637F-F848-C99939082F2B}"/>
              </a:ext>
            </a:extLst>
          </p:cNvPr>
          <p:cNvSpPr txBox="1"/>
          <p:nvPr/>
        </p:nvSpPr>
        <p:spPr>
          <a:xfrm>
            <a:off x="9154885" y="3755572"/>
            <a:ext cx="28085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/>
              <a:t>https://www.thecanadianencyclopedia.ca/en/article/jacques-parizeau</a:t>
            </a:r>
            <a:endParaRPr lang="fr-CA" sz="2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314A12-7EC6-6979-C220-985720A6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93234"/>
            <a:ext cx="7764236" cy="51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1259AE-80B1-26C3-C1DD-33E95DFE84F2}"/>
              </a:ext>
            </a:extLst>
          </p:cNvPr>
          <p:cNvSpPr txBox="1"/>
          <p:nvPr/>
        </p:nvSpPr>
        <p:spPr>
          <a:xfrm>
            <a:off x="781050" y="5660571"/>
            <a:ext cx="343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linkClick r:id="rId4" tooltip="Souverainisme au Québ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souveraineté du Québec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866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9FD4A-81E5-0279-CEC3-25A4914C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95B9-1D1E-16DA-E069-148C7DEA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800" u="sng" dirty="0"/>
              <a:t>Accord du lac Meech</a:t>
            </a:r>
            <a:br>
              <a:rPr lang="en-US" dirty="0"/>
            </a:b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3F92-0C0B-DF51-B8B7-0F62FF86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47551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En 1984, le Parti conservateur de Brian Mulroney remporte les élections fédérales en promettant de permettre au Québec d’adhérer à la nouvelle Constitution canadienne « avec honneur et enthousiasme».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Mulroney propose une offre compatible avec les demandes du Québec, inscrite dans un accord : </a:t>
            </a:r>
            <a:r>
              <a:rPr lang="fr-FR" b="1" dirty="0"/>
              <a:t>l’Accord du lac </a:t>
            </a:r>
            <a:r>
              <a:rPr lang="fr-FR" b="1" dirty="0" err="1"/>
              <a:t>Meech</a:t>
            </a:r>
            <a:r>
              <a:rPr lang="fr-FR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Cet accord propose de répondre à cinq conditions minimales posées par le Québec, notamment la reconnaissance de son statut comme « société distincte » et l'élargissement de plusieurs de ses pouvoirs.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gouvernement Mulroney ne réussit pas à obtenir l'appui de toutes les provinces canadiennes. Les gouvernements du Manitoba, de Terre – Neuve et du Nouveaux Brunswick refusent d'appuyer l'accord et c’est finalement rejeté en 1990.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579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D124-088C-5A16-D270-1858F5D8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/>
              <a:t>Accord de Charlottetown</a:t>
            </a:r>
            <a:endParaRPr lang="fr-CA" sz="66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04D8-A2AA-EC80-1F06-F701833C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dirty="0"/>
              <a:t>Le refus de </a:t>
            </a:r>
            <a:r>
              <a:rPr lang="fr-FR" b="1" dirty="0"/>
              <a:t>l’Accord du lac </a:t>
            </a:r>
            <a:r>
              <a:rPr lang="fr-FR" b="1" dirty="0" err="1"/>
              <a:t>Meech</a:t>
            </a:r>
            <a:r>
              <a:rPr lang="fr-FR" b="1" dirty="0"/>
              <a:t> </a:t>
            </a:r>
            <a:r>
              <a:rPr lang="fr-FR" dirty="0"/>
              <a:t>provoque une remontée de l’option indépendantiste au Québec.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Ceci favorise le Parti québécois de Jacques Parizeau et mène à la création d'un nouveau parti fédéral</a:t>
            </a:r>
            <a:r>
              <a:rPr lang="fr-FR" b="1" dirty="0"/>
              <a:t> le </a:t>
            </a:r>
            <a:r>
              <a:rPr lang="fr-FR" b="1" dirty="0">
                <a:hlinkClick r:id="rId2" tooltip="Bloc québéco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 québécois</a:t>
            </a:r>
            <a:r>
              <a:rPr lang="fr-FR" dirty="0"/>
              <a:t>, dirigé par l'ancien ministre conservateur </a:t>
            </a:r>
            <a:r>
              <a:rPr lang="fr-FR" b="1" dirty="0"/>
              <a:t>Lucien Bouchard.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À la suite de cet échec à réformer la Constitution, </a:t>
            </a:r>
            <a:r>
              <a:rPr lang="fr-FR" b="1" dirty="0"/>
              <a:t>Brian Mulroney </a:t>
            </a:r>
            <a:r>
              <a:rPr lang="fr-FR" dirty="0"/>
              <a:t>et Robert Bourassa proposent de tenir un nouveau référendum.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Celui-ci vise à accommoder les demandes constitutionnelles du Québec, mais aussi de toutes les autres provinces canadiennes. L’ensemble des demandes est inclus dans un nouvel accord : </a:t>
            </a:r>
            <a:r>
              <a:rPr lang="fr-FR" b="1" dirty="0"/>
              <a:t>l’Accord de Charlottetown</a:t>
            </a:r>
            <a:r>
              <a:rPr lang="fr-FR" dirty="0"/>
              <a:t>. Au terme de ce nouveau référendum tenu en 1992, l’Accord de Charlottetown est finalement rejeté par plus de 54,3 % des voix (et par 56,7 % des Québécois).</a:t>
            </a:r>
          </a:p>
        </p:txBody>
      </p:sp>
    </p:spTree>
    <p:extLst>
      <p:ext uri="{BB962C8B-B14F-4D97-AF65-F5344CB8AC3E}">
        <p14:creationId xmlns:p14="http://schemas.microsoft.com/office/powerpoint/2010/main" val="200761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1D82E41-AAE5-3131-42DF-BB6CDF7A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86" y="0"/>
            <a:ext cx="5210194" cy="34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3A0A8E-842D-41A7-2D10-D34064160D9C}"/>
              </a:ext>
            </a:extLst>
          </p:cNvPr>
          <p:cNvSpPr txBox="1"/>
          <p:nvPr/>
        </p:nvSpPr>
        <p:spPr>
          <a:xfrm>
            <a:off x="4307686" y="3475944"/>
            <a:ext cx="41828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dirty="0"/>
              <a:t>Brian Mulroney a la gauche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05B243D-D154-7E6E-C8A7-FF857345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43" y="-87086"/>
            <a:ext cx="3614057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A4B8FC-7BF2-D2FB-A7C5-2E70291CB9EF}"/>
              </a:ext>
            </a:extLst>
          </p:cNvPr>
          <p:cNvSpPr txBox="1"/>
          <p:nvPr/>
        </p:nvSpPr>
        <p:spPr>
          <a:xfrm>
            <a:off x="7489371" y="5791200"/>
            <a:ext cx="460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</a:t>
            </a:r>
            <a:r>
              <a:rPr lang="fr-CA" dirty="0" err="1"/>
              <a:t>Resultats</a:t>
            </a:r>
            <a:r>
              <a:rPr lang="fr-CA" dirty="0"/>
              <a:t> de L’accord de Charlottetown. C’est Non!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0B192F1-57B4-ACBC-C6F3-B74F4BDE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0" y="580686"/>
            <a:ext cx="3242356" cy="470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EFF4C-7551-D646-4F87-6024B7DB8545}"/>
              </a:ext>
            </a:extLst>
          </p:cNvPr>
          <p:cNvSpPr txBox="1"/>
          <p:nvPr/>
        </p:nvSpPr>
        <p:spPr>
          <a:xfrm>
            <a:off x="361444" y="5290497"/>
            <a:ext cx="331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Lucien Bouchard.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666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44df41d-c59f-4ca8-b715-ee2752926f14}" enabled="0" method="" siteId="{244df41d-c59f-4ca8-b715-ee2752926f1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480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Unité Nationale et le débat constitutionnel</vt:lpstr>
      <vt:lpstr>Référendum québécois de 1995 </vt:lpstr>
      <vt:lpstr>PowerPoint Presentation</vt:lpstr>
      <vt:lpstr>Accord du lac Meech </vt:lpstr>
      <vt:lpstr>Accord de Charlottetown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 Peloquin</dc:creator>
  <cp:lastModifiedBy>Patric Peloquin</cp:lastModifiedBy>
  <cp:revision>1</cp:revision>
  <dcterms:created xsi:type="dcterms:W3CDTF">2025-07-04T19:38:11Z</dcterms:created>
  <dcterms:modified xsi:type="dcterms:W3CDTF">2025-07-04T20:59:34Z</dcterms:modified>
</cp:coreProperties>
</file>