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F7533B-4B76-46B0-A8A2-49653983AF86}" v="3" dt="2025-07-13T19:27:35.9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c Peloquin" userId="9eacfbb0-fd00-438a-bc85-8b7658ad6aa7" providerId="ADAL" clId="{B6F7533B-4B76-46B0-A8A2-49653983AF86}"/>
    <pc:docChg chg="custSel addSld delSld modSld">
      <pc:chgData name="Patric Peloquin" userId="9eacfbb0-fd00-438a-bc85-8b7658ad6aa7" providerId="ADAL" clId="{B6F7533B-4B76-46B0-A8A2-49653983AF86}" dt="2025-07-13T19:33:10.831" v="26" actId="27636"/>
      <pc:docMkLst>
        <pc:docMk/>
      </pc:docMkLst>
      <pc:sldChg chg="del">
        <pc:chgData name="Patric Peloquin" userId="9eacfbb0-fd00-438a-bc85-8b7658ad6aa7" providerId="ADAL" clId="{B6F7533B-4B76-46B0-A8A2-49653983AF86}" dt="2025-07-13T19:26:27.253" v="1" actId="47"/>
        <pc:sldMkLst>
          <pc:docMk/>
          <pc:sldMk cId="2752040026" sldId="256"/>
        </pc:sldMkLst>
      </pc:sldChg>
      <pc:sldChg chg="modSp add mod">
        <pc:chgData name="Patric Peloquin" userId="9eacfbb0-fd00-438a-bc85-8b7658ad6aa7" providerId="ADAL" clId="{B6F7533B-4B76-46B0-A8A2-49653983AF86}" dt="2025-07-13T19:33:10.831" v="26" actId="27636"/>
        <pc:sldMkLst>
          <pc:docMk/>
          <pc:sldMk cId="1916442247" sldId="259"/>
        </pc:sldMkLst>
        <pc:spChg chg="mod">
          <ac:chgData name="Patric Peloquin" userId="9eacfbb0-fd00-438a-bc85-8b7658ad6aa7" providerId="ADAL" clId="{B6F7533B-4B76-46B0-A8A2-49653983AF86}" dt="2025-07-13T19:27:15.581" v="14" actId="20577"/>
          <ac:spMkLst>
            <pc:docMk/>
            <pc:sldMk cId="1916442247" sldId="259"/>
            <ac:spMk id="2" creationId="{AF8B5D39-BDBE-23B3-8EAD-9C11442980B1}"/>
          </ac:spMkLst>
        </pc:spChg>
        <pc:spChg chg="mod">
          <ac:chgData name="Patric Peloquin" userId="9eacfbb0-fd00-438a-bc85-8b7658ad6aa7" providerId="ADAL" clId="{B6F7533B-4B76-46B0-A8A2-49653983AF86}" dt="2025-07-13T19:33:10.831" v="26" actId="27636"/>
          <ac:spMkLst>
            <pc:docMk/>
            <pc:sldMk cId="1916442247" sldId="259"/>
            <ac:spMk id="3" creationId="{CAC9BACD-B33A-FCF5-DC54-912D19DAC0D9}"/>
          </ac:spMkLst>
        </pc:spChg>
      </pc:sldChg>
      <pc:sldChg chg="modSp add mod">
        <pc:chgData name="Patric Peloquin" userId="9eacfbb0-fd00-438a-bc85-8b7658ad6aa7" providerId="ADAL" clId="{B6F7533B-4B76-46B0-A8A2-49653983AF86}" dt="2025-07-13T19:28:04.649" v="24" actId="14100"/>
        <pc:sldMkLst>
          <pc:docMk/>
          <pc:sldMk cId="3304535642" sldId="260"/>
        </pc:sldMkLst>
        <pc:spChg chg="mod">
          <ac:chgData name="Patric Peloquin" userId="9eacfbb0-fd00-438a-bc85-8b7658ad6aa7" providerId="ADAL" clId="{B6F7533B-4B76-46B0-A8A2-49653983AF86}" dt="2025-07-13T19:28:04.649" v="24" actId="14100"/>
          <ac:spMkLst>
            <pc:docMk/>
            <pc:sldMk cId="3304535642" sldId="260"/>
            <ac:spMk id="3" creationId="{DE54ED7A-B978-0920-8831-E49A866EC13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38333-D236-1551-F31D-828DF67252E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CA"/>
          </a:p>
        </p:txBody>
      </p:sp>
      <p:sp>
        <p:nvSpPr>
          <p:cNvPr id="3" name="Subtitle 2">
            <a:extLst>
              <a:ext uri="{FF2B5EF4-FFF2-40B4-BE49-F238E27FC236}">
                <a16:creationId xmlns:a16="http://schemas.microsoft.com/office/drawing/2014/main" id="{F5EA6917-840B-C60E-B9D3-3BDB937EF6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CA"/>
          </a:p>
        </p:txBody>
      </p:sp>
      <p:sp>
        <p:nvSpPr>
          <p:cNvPr id="4" name="Date Placeholder 3">
            <a:extLst>
              <a:ext uri="{FF2B5EF4-FFF2-40B4-BE49-F238E27FC236}">
                <a16:creationId xmlns:a16="http://schemas.microsoft.com/office/drawing/2014/main" id="{13F830A3-F4A0-A6D0-38DD-6A65D0D9F71B}"/>
              </a:ext>
            </a:extLst>
          </p:cNvPr>
          <p:cNvSpPr>
            <a:spLocks noGrp="1"/>
          </p:cNvSpPr>
          <p:nvPr>
            <p:ph type="dt" sz="half" idx="10"/>
          </p:nvPr>
        </p:nvSpPr>
        <p:spPr/>
        <p:txBody>
          <a:bodyPr/>
          <a:lstStyle/>
          <a:p>
            <a:fld id="{3E471ABB-5FEE-4413-9EDF-B235E74DE359}" type="datetimeFigureOut">
              <a:rPr lang="fr-CA" smtClean="0"/>
              <a:t>2025-07-13</a:t>
            </a:fld>
            <a:endParaRPr lang="fr-CA"/>
          </a:p>
        </p:txBody>
      </p:sp>
      <p:sp>
        <p:nvSpPr>
          <p:cNvPr id="5" name="Footer Placeholder 4">
            <a:extLst>
              <a:ext uri="{FF2B5EF4-FFF2-40B4-BE49-F238E27FC236}">
                <a16:creationId xmlns:a16="http://schemas.microsoft.com/office/drawing/2014/main" id="{C6CEFA74-0638-7143-0531-5F821A365AB1}"/>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535579B0-7490-9E0B-792C-8EA31666DF5E}"/>
              </a:ext>
            </a:extLst>
          </p:cNvPr>
          <p:cNvSpPr>
            <a:spLocks noGrp="1"/>
          </p:cNvSpPr>
          <p:nvPr>
            <p:ph type="sldNum" sz="quarter" idx="12"/>
          </p:nvPr>
        </p:nvSpPr>
        <p:spPr/>
        <p:txBody>
          <a:bodyPr/>
          <a:lstStyle/>
          <a:p>
            <a:fld id="{358C6FB3-B987-46EC-B879-3819FFA5AAF8}" type="slidenum">
              <a:rPr lang="fr-CA" smtClean="0"/>
              <a:t>‹#›</a:t>
            </a:fld>
            <a:endParaRPr lang="fr-CA"/>
          </a:p>
        </p:txBody>
      </p:sp>
    </p:spTree>
    <p:extLst>
      <p:ext uri="{BB962C8B-B14F-4D97-AF65-F5344CB8AC3E}">
        <p14:creationId xmlns:p14="http://schemas.microsoft.com/office/powerpoint/2010/main" val="1383711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3B94B-51C6-E041-0F05-8438CE131F09}"/>
              </a:ext>
            </a:extLst>
          </p:cNvPr>
          <p:cNvSpPr>
            <a:spLocks noGrp="1"/>
          </p:cNvSpPr>
          <p:nvPr>
            <p:ph type="title"/>
          </p:nvPr>
        </p:nvSpPr>
        <p:spPr/>
        <p:txBody>
          <a:bodyPr/>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B3FF4449-E3D0-8410-54EE-02F7CF38C2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7B8CC140-82E5-EB21-5539-71DB4182458D}"/>
              </a:ext>
            </a:extLst>
          </p:cNvPr>
          <p:cNvSpPr>
            <a:spLocks noGrp="1"/>
          </p:cNvSpPr>
          <p:nvPr>
            <p:ph type="dt" sz="half" idx="10"/>
          </p:nvPr>
        </p:nvSpPr>
        <p:spPr/>
        <p:txBody>
          <a:bodyPr/>
          <a:lstStyle/>
          <a:p>
            <a:fld id="{3E471ABB-5FEE-4413-9EDF-B235E74DE359}" type="datetimeFigureOut">
              <a:rPr lang="fr-CA" smtClean="0"/>
              <a:t>2025-07-13</a:t>
            </a:fld>
            <a:endParaRPr lang="fr-CA"/>
          </a:p>
        </p:txBody>
      </p:sp>
      <p:sp>
        <p:nvSpPr>
          <p:cNvPr id="5" name="Footer Placeholder 4">
            <a:extLst>
              <a:ext uri="{FF2B5EF4-FFF2-40B4-BE49-F238E27FC236}">
                <a16:creationId xmlns:a16="http://schemas.microsoft.com/office/drawing/2014/main" id="{052432B9-1369-8D84-6BC5-BE4EFBE99AAA}"/>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9CA94BFC-D8A9-5B9A-69D0-319349126F76}"/>
              </a:ext>
            </a:extLst>
          </p:cNvPr>
          <p:cNvSpPr>
            <a:spLocks noGrp="1"/>
          </p:cNvSpPr>
          <p:nvPr>
            <p:ph type="sldNum" sz="quarter" idx="12"/>
          </p:nvPr>
        </p:nvSpPr>
        <p:spPr/>
        <p:txBody>
          <a:bodyPr/>
          <a:lstStyle/>
          <a:p>
            <a:fld id="{358C6FB3-B987-46EC-B879-3819FFA5AAF8}" type="slidenum">
              <a:rPr lang="fr-CA" smtClean="0"/>
              <a:t>‹#›</a:t>
            </a:fld>
            <a:endParaRPr lang="fr-CA"/>
          </a:p>
        </p:txBody>
      </p:sp>
    </p:spTree>
    <p:extLst>
      <p:ext uri="{BB962C8B-B14F-4D97-AF65-F5344CB8AC3E}">
        <p14:creationId xmlns:p14="http://schemas.microsoft.com/office/powerpoint/2010/main" val="3523783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FCE8FA6-25B4-A137-9635-850CE8793DC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DD3905E8-D4AE-30DA-AF8C-176BC3495F1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25EFF10E-357F-5A88-6F64-566709A44C42}"/>
              </a:ext>
            </a:extLst>
          </p:cNvPr>
          <p:cNvSpPr>
            <a:spLocks noGrp="1"/>
          </p:cNvSpPr>
          <p:nvPr>
            <p:ph type="dt" sz="half" idx="10"/>
          </p:nvPr>
        </p:nvSpPr>
        <p:spPr/>
        <p:txBody>
          <a:bodyPr/>
          <a:lstStyle/>
          <a:p>
            <a:fld id="{3E471ABB-5FEE-4413-9EDF-B235E74DE359}" type="datetimeFigureOut">
              <a:rPr lang="fr-CA" smtClean="0"/>
              <a:t>2025-07-13</a:t>
            </a:fld>
            <a:endParaRPr lang="fr-CA"/>
          </a:p>
        </p:txBody>
      </p:sp>
      <p:sp>
        <p:nvSpPr>
          <p:cNvPr id="5" name="Footer Placeholder 4">
            <a:extLst>
              <a:ext uri="{FF2B5EF4-FFF2-40B4-BE49-F238E27FC236}">
                <a16:creationId xmlns:a16="http://schemas.microsoft.com/office/drawing/2014/main" id="{9AC338A6-CD6E-E1E5-0686-87522F481480}"/>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129FD103-6E4E-00F6-E6FF-13218015A309}"/>
              </a:ext>
            </a:extLst>
          </p:cNvPr>
          <p:cNvSpPr>
            <a:spLocks noGrp="1"/>
          </p:cNvSpPr>
          <p:nvPr>
            <p:ph type="sldNum" sz="quarter" idx="12"/>
          </p:nvPr>
        </p:nvSpPr>
        <p:spPr/>
        <p:txBody>
          <a:bodyPr/>
          <a:lstStyle/>
          <a:p>
            <a:fld id="{358C6FB3-B987-46EC-B879-3819FFA5AAF8}" type="slidenum">
              <a:rPr lang="fr-CA" smtClean="0"/>
              <a:t>‹#›</a:t>
            </a:fld>
            <a:endParaRPr lang="fr-CA"/>
          </a:p>
        </p:txBody>
      </p:sp>
    </p:spTree>
    <p:extLst>
      <p:ext uri="{BB962C8B-B14F-4D97-AF65-F5344CB8AC3E}">
        <p14:creationId xmlns:p14="http://schemas.microsoft.com/office/powerpoint/2010/main" val="3949716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C839CA-2469-CFE3-5BB7-EFA3530713AA}"/>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8D778398-3D13-5A2D-F7AE-247FBA1EFAB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20BA6ED6-95F0-4EE0-CDBC-3B24E9AC2074}"/>
              </a:ext>
            </a:extLst>
          </p:cNvPr>
          <p:cNvSpPr>
            <a:spLocks noGrp="1"/>
          </p:cNvSpPr>
          <p:nvPr>
            <p:ph type="dt" sz="half" idx="10"/>
          </p:nvPr>
        </p:nvSpPr>
        <p:spPr/>
        <p:txBody>
          <a:bodyPr/>
          <a:lstStyle/>
          <a:p>
            <a:fld id="{3E471ABB-5FEE-4413-9EDF-B235E74DE359}" type="datetimeFigureOut">
              <a:rPr lang="fr-CA" smtClean="0"/>
              <a:t>2025-07-13</a:t>
            </a:fld>
            <a:endParaRPr lang="fr-CA"/>
          </a:p>
        </p:txBody>
      </p:sp>
      <p:sp>
        <p:nvSpPr>
          <p:cNvPr id="5" name="Footer Placeholder 4">
            <a:extLst>
              <a:ext uri="{FF2B5EF4-FFF2-40B4-BE49-F238E27FC236}">
                <a16:creationId xmlns:a16="http://schemas.microsoft.com/office/drawing/2014/main" id="{3EC75167-1191-0EAB-4CA0-7A434475FB01}"/>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70329719-99DC-976C-6431-35E6333CEE16}"/>
              </a:ext>
            </a:extLst>
          </p:cNvPr>
          <p:cNvSpPr>
            <a:spLocks noGrp="1"/>
          </p:cNvSpPr>
          <p:nvPr>
            <p:ph type="sldNum" sz="quarter" idx="12"/>
          </p:nvPr>
        </p:nvSpPr>
        <p:spPr/>
        <p:txBody>
          <a:bodyPr/>
          <a:lstStyle/>
          <a:p>
            <a:fld id="{358C6FB3-B987-46EC-B879-3819FFA5AAF8}" type="slidenum">
              <a:rPr lang="fr-CA" smtClean="0"/>
              <a:t>‹#›</a:t>
            </a:fld>
            <a:endParaRPr lang="fr-CA"/>
          </a:p>
        </p:txBody>
      </p:sp>
    </p:spTree>
    <p:extLst>
      <p:ext uri="{BB962C8B-B14F-4D97-AF65-F5344CB8AC3E}">
        <p14:creationId xmlns:p14="http://schemas.microsoft.com/office/powerpoint/2010/main" val="500093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061C2-A60D-55EE-828D-9623838FE81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CA"/>
          </a:p>
        </p:txBody>
      </p:sp>
      <p:sp>
        <p:nvSpPr>
          <p:cNvPr id="3" name="Text Placeholder 2">
            <a:extLst>
              <a:ext uri="{FF2B5EF4-FFF2-40B4-BE49-F238E27FC236}">
                <a16:creationId xmlns:a16="http://schemas.microsoft.com/office/drawing/2014/main" id="{3D26EC29-D32C-35D6-76CF-700AF5202B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BDF76AB-4B08-3678-1C04-75ABB2CED77D}"/>
              </a:ext>
            </a:extLst>
          </p:cNvPr>
          <p:cNvSpPr>
            <a:spLocks noGrp="1"/>
          </p:cNvSpPr>
          <p:nvPr>
            <p:ph type="dt" sz="half" idx="10"/>
          </p:nvPr>
        </p:nvSpPr>
        <p:spPr/>
        <p:txBody>
          <a:bodyPr/>
          <a:lstStyle/>
          <a:p>
            <a:fld id="{3E471ABB-5FEE-4413-9EDF-B235E74DE359}" type="datetimeFigureOut">
              <a:rPr lang="fr-CA" smtClean="0"/>
              <a:t>2025-07-13</a:t>
            </a:fld>
            <a:endParaRPr lang="fr-CA"/>
          </a:p>
        </p:txBody>
      </p:sp>
      <p:sp>
        <p:nvSpPr>
          <p:cNvPr id="5" name="Footer Placeholder 4">
            <a:extLst>
              <a:ext uri="{FF2B5EF4-FFF2-40B4-BE49-F238E27FC236}">
                <a16:creationId xmlns:a16="http://schemas.microsoft.com/office/drawing/2014/main" id="{3FCA8306-64FF-A669-D8F5-8A792D9144A5}"/>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AA4287DE-0EED-27E2-2695-012AE508CA8D}"/>
              </a:ext>
            </a:extLst>
          </p:cNvPr>
          <p:cNvSpPr>
            <a:spLocks noGrp="1"/>
          </p:cNvSpPr>
          <p:nvPr>
            <p:ph type="sldNum" sz="quarter" idx="12"/>
          </p:nvPr>
        </p:nvSpPr>
        <p:spPr/>
        <p:txBody>
          <a:bodyPr/>
          <a:lstStyle/>
          <a:p>
            <a:fld id="{358C6FB3-B987-46EC-B879-3819FFA5AAF8}" type="slidenum">
              <a:rPr lang="fr-CA" smtClean="0"/>
              <a:t>‹#›</a:t>
            </a:fld>
            <a:endParaRPr lang="fr-CA"/>
          </a:p>
        </p:txBody>
      </p:sp>
    </p:spTree>
    <p:extLst>
      <p:ext uri="{BB962C8B-B14F-4D97-AF65-F5344CB8AC3E}">
        <p14:creationId xmlns:p14="http://schemas.microsoft.com/office/powerpoint/2010/main" val="3104975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89DF6-08C0-469A-22C3-AD2207622499}"/>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7923DD27-E3B4-7DEB-DFE5-08AC1A9750F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Content Placeholder 3">
            <a:extLst>
              <a:ext uri="{FF2B5EF4-FFF2-40B4-BE49-F238E27FC236}">
                <a16:creationId xmlns:a16="http://schemas.microsoft.com/office/drawing/2014/main" id="{48DE77B7-EA4E-DC26-0477-E5C56CC9257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Date Placeholder 4">
            <a:extLst>
              <a:ext uri="{FF2B5EF4-FFF2-40B4-BE49-F238E27FC236}">
                <a16:creationId xmlns:a16="http://schemas.microsoft.com/office/drawing/2014/main" id="{3C0B9049-2F24-4BF7-53A2-CE9D152BBE82}"/>
              </a:ext>
            </a:extLst>
          </p:cNvPr>
          <p:cNvSpPr>
            <a:spLocks noGrp="1"/>
          </p:cNvSpPr>
          <p:nvPr>
            <p:ph type="dt" sz="half" idx="10"/>
          </p:nvPr>
        </p:nvSpPr>
        <p:spPr/>
        <p:txBody>
          <a:bodyPr/>
          <a:lstStyle/>
          <a:p>
            <a:fld id="{3E471ABB-5FEE-4413-9EDF-B235E74DE359}" type="datetimeFigureOut">
              <a:rPr lang="fr-CA" smtClean="0"/>
              <a:t>2025-07-13</a:t>
            </a:fld>
            <a:endParaRPr lang="fr-CA"/>
          </a:p>
        </p:txBody>
      </p:sp>
      <p:sp>
        <p:nvSpPr>
          <p:cNvPr id="6" name="Footer Placeholder 5">
            <a:extLst>
              <a:ext uri="{FF2B5EF4-FFF2-40B4-BE49-F238E27FC236}">
                <a16:creationId xmlns:a16="http://schemas.microsoft.com/office/drawing/2014/main" id="{74A5C7D7-30D3-F3A7-B9F1-BAF8EEA4E435}"/>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E88B2939-6ABC-C548-C62A-90CCE4EE3B4F}"/>
              </a:ext>
            </a:extLst>
          </p:cNvPr>
          <p:cNvSpPr>
            <a:spLocks noGrp="1"/>
          </p:cNvSpPr>
          <p:nvPr>
            <p:ph type="sldNum" sz="quarter" idx="12"/>
          </p:nvPr>
        </p:nvSpPr>
        <p:spPr/>
        <p:txBody>
          <a:bodyPr/>
          <a:lstStyle/>
          <a:p>
            <a:fld id="{358C6FB3-B987-46EC-B879-3819FFA5AAF8}" type="slidenum">
              <a:rPr lang="fr-CA" smtClean="0"/>
              <a:t>‹#›</a:t>
            </a:fld>
            <a:endParaRPr lang="fr-CA"/>
          </a:p>
        </p:txBody>
      </p:sp>
    </p:spTree>
    <p:extLst>
      <p:ext uri="{BB962C8B-B14F-4D97-AF65-F5344CB8AC3E}">
        <p14:creationId xmlns:p14="http://schemas.microsoft.com/office/powerpoint/2010/main" val="2335236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522A8-A5B2-7122-3A59-E633F01E3E33}"/>
              </a:ext>
            </a:extLst>
          </p:cNvPr>
          <p:cNvSpPr>
            <a:spLocks noGrp="1"/>
          </p:cNvSpPr>
          <p:nvPr>
            <p:ph type="title"/>
          </p:nvPr>
        </p:nvSpPr>
        <p:spPr>
          <a:xfrm>
            <a:off x="839788" y="365125"/>
            <a:ext cx="10515600" cy="1325563"/>
          </a:xfrm>
        </p:spPr>
        <p:txBody>
          <a:bodyPr/>
          <a:lstStyle/>
          <a:p>
            <a:r>
              <a:rPr lang="en-US"/>
              <a:t>Click to edit Master title style</a:t>
            </a:r>
            <a:endParaRPr lang="fr-CA"/>
          </a:p>
        </p:txBody>
      </p:sp>
      <p:sp>
        <p:nvSpPr>
          <p:cNvPr id="3" name="Text Placeholder 2">
            <a:extLst>
              <a:ext uri="{FF2B5EF4-FFF2-40B4-BE49-F238E27FC236}">
                <a16:creationId xmlns:a16="http://schemas.microsoft.com/office/drawing/2014/main" id="{17FB075C-37E4-4471-4780-BADE5B8B9C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08BBC0-B86F-822A-5155-8F6FFE316E8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Text Placeholder 4">
            <a:extLst>
              <a:ext uri="{FF2B5EF4-FFF2-40B4-BE49-F238E27FC236}">
                <a16:creationId xmlns:a16="http://schemas.microsoft.com/office/drawing/2014/main" id="{43716864-2441-0230-CE84-681C1E4174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B94A3B-3FF1-F7A0-4B27-57E51C45501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7" name="Date Placeholder 6">
            <a:extLst>
              <a:ext uri="{FF2B5EF4-FFF2-40B4-BE49-F238E27FC236}">
                <a16:creationId xmlns:a16="http://schemas.microsoft.com/office/drawing/2014/main" id="{3F70F9FA-F070-90C6-222E-445307D77CBA}"/>
              </a:ext>
            </a:extLst>
          </p:cNvPr>
          <p:cNvSpPr>
            <a:spLocks noGrp="1"/>
          </p:cNvSpPr>
          <p:nvPr>
            <p:ph type="dt" sz="half" idx="10"/>
          </p:nvPr>
        </p:nvSpPr>
        <p:spPr/>
        <p:txBody>
          <a:bodyPr/>
          <a:lstStyle/>
          <a:p>
            <a:fld id="{3E471ABB-5FEE-4413-9EDF-B235E74DE359}" type="datetimeFigureOut">
              <a:rPr lang="fr-CA" smtClean="0"/>
              <a:t>2025-07-13</a:t>
            </a:fld>
            <a:endParaRPr lang="fr-CA"/>
          </a:p>
        </p:txBody>
      </p:sp>
      <p:sp>
        <p:nvSpPr>
          <p:cNvPr id="8" name="Footer Placeholder 7">
            <a:extLst>
              <a:ext uri="{FF2B5EF4-FFF2-40B4-BE49-F238E27FC236}">
                <a16:creationId xmlns:a16="http://schemas.microsoft.com/office/drawing/2014/main" id="{A607A55F-EE1F-3399-FB69-85B116CDFE2A}"/>
              </a:ext>
            </a:extLst>
          </p:cNvPr>
          <p:cNvSpPr>
            <a:spLocks noGrp="1"/>
          </p:cNvSpPr>
          <p:nvPr>
            <p:ph type="ftr" sz="quarter" idx="11"/>
          </p:nvPr>
        </p:nvSpPr>
        <p:spPr/>
        <p:txBody>
          <a:bodyPr/>
          <a:lstStyle/>
          <a:p>
            <a:endParaRPr lang="fr-CA"/>
          </a:p>
        </p:txBody>
      </p:sp>
      <p:sp>
        <p:nvSpPr>
          <p:cNvPr id="9" name="Slide Number Placeholder 8">
            <a:extLst>
              <a:ext uri="{FF2B5EF4-FFF2-40B4-BE49-F238E27FC236}">
                <a16:creationId xmlns:a16="http://schemas.microsoft.com/office/drawing/2014/main" id="{C112A149-18AF-9DB5-CA40-095A2737A9B7}"/>
              </a:ext>
            </a:extLst>
          </p:cNvPr>
          <p:cNvSpPr>
            <a:spLocks noGrp="1"/>
          </p:cNvSpPr>
          <p:nvPr>
            <p:ph type="sldNum" sz="quarter" idx="12"/>
          </p:nvPr>
        </p:nvSpPr>
        <p:spPr/>
        <p:txBody>
          <a:bodyPr/>
          <a:lstStyle/>
          <a:p>
            <a:fld id="{358C6FB3-B987-46EC-B879-3819FFA5AAF8}" type="slidenum">
              <a:rPr lang="fr-CA" smtClean="0"/>
              <a:t>‹#›</a:t>
            </a:fld>
            <a:endParaRPr lang="fr-CA"/>
          </a:p>
        </p:txBody>
      </p:sp>
    </p:spTree>
    <p:extLst>
      <p:ext uri="{BB962C8B-B14F-4D97-AF65-F5344CB8AC3E}">
        <p14:creationId xmlns:p14="http://schemas.microsoft.com/office/powerpoint/2010/main" val="17989437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E543F-D783-4228-60F6-DD7C3EEC1BB4}"/>
              </a:ext>
            </a:extLst>
          </p:cNvPr>
          <p:cNvSpPr>
            <a:spLocks noGrp="1"/>
          </p:cNvSpPr>
          <p:nvPr>
            <p:ph type="title"/>
          </p:nvPr>
        </p:nvSpPr>
        <p:spPr/>
        <p:txBody>
          <a:bodyPr/>
          <a:lstStyle/>
          <a:p>
            <a:r>
              <a:rPr lang="en-US"/>
              <a:t>Click to edit Master title style</a:t>
            </a:r>
            <a:endParaRPr lang="fr-CA"/>
          </a:p>
        </p:txBody>
      </p:sp>
      <p:sp>
        <p:nvSpPr>
          <p:cNvPr id="3" name="Date Placeholder 2">
            <a:extLst>
              <a:ext uri="{FF2B5EF4-FFF2-40B4-BE49-F238E27FC236}">
                <a16:creationId xmlns:a16="http://schemas.microsoft.com/office/drawing/2014/main" id="{C9F0A180-ED88-342C-F896-4306D3089A5F}"/>
              </a:ext>
            </a:extLst>
          </p:cNvPr>
          <p:cNvSpPr>
            <a:spLocks noGrp="1"/>
          </p:cNvSpPr>
          <p:nvPr>
            <p:ph type="dt" sz="half" idx="10"/>
          </p:nvPr>
        </p:nvSpPr>
        <p:spPr/>
        <p:txBody>
          <a:bodyPr/>
          <a:lstStyle/>
          <a:p>
            <a:fld id="{3E471ABB-5FEE-4413-9EDF-B235E74DE359}" type="datetimeFigureOut">
              <a:rPr lang="fr-CA" smtClean="0"/>
              <a:t>2025-07-13</a:t>
            </a:fld>
            <a:endParaRPr lang="fr-CA"/>
          </a:p>
        </p:txBody>
      </p:sp>
      <p:sp>
        <p:nvSpPr>
          <p:cNvPr id="4" name="Footer Placeholder 3">
            <a:extLst>
              <a:ext uri="{FF2B5EF4-FFF2-40B4-BE49-F238E27FC236}">
                <a16:creationId xmlns:a16="http://schemas.microsoft.com/office/drawing/2014/main" id="{43D250FA-9673-E513-2FCC-B7D6B7B4734F}"/>
              </a:ext>
            </a:extLst>
          </p:cNvPr>
          <p:cNvSpPr>
            <a:spLocks noGrp="1"/>
          </p:cNvSpPr>
          <p:nvPr>
            <p:ph type="ftr" sz="quarter" idx="11"/>
          </p:nvPr>
        </p:nvSpPr>
        <p:spPr/>
        <p:txBody>
          <a:bodyPr/>
          <a:lstStyle/>
          <a:p>
            <a:endParaRPr lang="fr-CA"/>
          </a:p>
        </p:txBody>
      </p:sp>
      <p:sp>
        <p:nvSpPr>
          <p:cNvPr id="5" name="Slide Number Placeholder 4">
            <a:extLst>
              <a:ext uri="{FF2B5EF4-FFF2-40B4-BE49-F238E27FC236}">
                <a16:creationId xmlns:a16="http://schemas.microsoft.com/office/drawing/2014/main" id="{3C465D18-0409-0C2B-88AC-9BDB7BD44382}"/>
              </a:ext>
            </a:extLst>
          </p:cNvPr>
          <p:cNvSpPr>
            <a:spLocks noGrp="1"/>
          </p:cNvSpPr>
          <p:nvPr>
            <p:ph type="sldNum" sz="quarter" idx="12"/>
          </p:nvPr>
        </p:nvSpPr>
        <p:spPr/>
        <p:txBody>
          <a:bodyPr/>
          <a:lstStyle/>
          <a:p>
            <a:fld id="{358C6FB3-B987-46EC-B879-3819FFA5AAF8}" type="slidenum">
              <a:rPr lang="fr-CA" smtClean="0"/>
              <a:t>‹#›</a:t>
            </a:fld>
            <a:endParaRPr lang="fr-CA"/>
          </a:p>
        </p:txBody>
      </p:sp>
    </p:spTree>
    <p:extLst>
      <p:ext uri="{BB962C8B-B14F-4D97-AF65-F5344CB8AC3E}">
        <p14:creationId xmlns:p14="http://schemas.microsoft.com/office/powerpoint/2010/main" val="34934235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E6E4EF7-7263-F00F-CAB9-31378636E61D}"/>
              </a:ext>
            </a:extLst>
          </p:cNvPr>
          <p:cNvSpPr>
            <a:spLocks noGrp="1"/>
          </p:cNvSpPr>
          <p:nvPr>
            <p:ph type="dt" sz="half" idx="10"/>
          </p:nvPr>
        </p:nvSpPr>
        <p:spPr/>
        <p:txBody>
          <a:bodyPr/>
          <a:lstStyle/>
          <a:p>
            <a:fld id="{3E471ABB-5FEE-4413-9EDF-B235E74DE359}" type="datetimeFigureOut">
              <a:rPr lang="fr-CA" smtClean="0"/>
              <a:t>2025-07-13</a:t>
            </a:fld>
            <a:endParaRPr lang="fr-CA"/>
          </a:p>
        </p:txBody>
      </p:sp>
      <p:sp>
        <p:nvSpPr>
          <p:cNvPr id="3" name="Footer Placeholder 2">
            <a:extLst>
              <a:ext uri="{FF2B5EF4-FFF2-40B4-BE49-F238E27FC236}">
                <a16:creationId xmlns:a16="http://schemas.microsoft.com/office/drawing/2014/main" id="{1FFBBAC5-6BFB-F484-6C59-CDCE6102C028}"/>
              </a:ext>
            </a:extLst>
          </p:cNvPr>
          <p:cNvSpPr>
            <a:spLocks noGrp="1"/>
          </p:cNvSpPr>
          <p:nvPr>
            <p:ph type="ftr" sz="quarter" idx="11"/>
          </p:nvPr>
        </p:nvSpPr>
        <p:spPr/>
        <p:txBody>
          <a:bodyPr/>
          <a:lstStyle/>
          <a:p>
            <a:endParaRPr lang="fr-CA"/>
          </a:p>
        </p:txBody>
      </p:sp>
      <p:sp>
        <p:nvSpPr>
          <p:cNvPr id="4" name="Slide Number Placeholder 3">
            <a:extLst>
              <a:ext uri="{FF2B5EF4-FFF2-40B4-BE49-F238E27FC236}">
                <a16:creationId xmlns:a16="http://schemas.microsoft.com/office/drawing/2014/main" id="{C84D6B60-5DA4-C8E3-D277-1F0F6624B8A5}"/>
              </a:ext>
            </a:extLst>
          </p:cNvPr>
          <p:cNvSpPr>
            <a:spLocks noGrp="1"/>
          </p:cNvSpPr>
          <p:nvPr>
            <p:ph type="sldNum" sz="quarter" idx="12"/>
          </p:nvPr>
        </p:nvSpPr>
        <p:spPr/>
        <p:txBody>
          <a:bodyPr/>
          <a:lstStyle/>
          <a:p>
            <a:fld id="{358C6FB3-B987-46EC-B879-3819FFA5AAF8}" type="slidenum">
              <a:rPr lang="fr-CA" smtClean="0"/>
              <a:t>‹#›</a:t>
            </a:fld>
            <a:endParaRPr lang="fr-CA"/>
          </a:p>
        </p:txBody>
      </p:sp>
    </p:spTree>
    <p:extLst>
      <p:ext uri="{BB962C8B-B14F-4D97-AF65-F5344CB8AC3E}">
        <p14:creationId xmlns:p14="http://schemas.microsoft.com/office/powerpoint/2010/main" val="2442699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2FE9BB-B82E-9338-E6D9-18259B5D9C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Content Placeholder 2">
            <a:extLst>
              <a:ext uri="{FF2B5EF4-FFF2-40B4-BE49-F238E27FC236}">
                <a16:creationId xmlns:a16="http://schemas.microsoft.com/office/drawing/2014/main" id="{5CF266A2-BCD3-DE55-D7DB-532187BBB23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Text Placeholder 3">
            <a:extLst>
              <a:ext uri="{FF2B5EF4-FFF2-40B4-BE49-F238E27FC236}">
                <a16:creationId xmlns:a16="http://schemas.microsoft.com/office/drawing/2014/main" id="{54BD1CB0-977B-A96B-7C0B-00AC0A592C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BECF61D-888E-3918-CD34-DD6EED17ACD0}"/>
              </a:ext>
            </a:extLst>
          </p:cNvPr>
          <p:cNvSpPr>
            <a:spLocks noGrp="1"/>
          </p:cNvSpPr>
          <p:nvPr>
            <p:ph type="dt" sz="half" idx="10"/>
          </p:nvPr>
        </p:nvSpPr>
        <p:spPr/>
        <p:txBody>
          <a:bodyPr/>
          <a:lstStyle/>
          <a:p>
            <a:fld id="{3E471ABB-5FEE-4413-9EDF-B235E74DE359}" type="datetimeFigureOut">
              <a:rPr lang="fr-CA" smtClean="0"/>
              <a:t>2025-07-13</a:t>
            </a:fld>
            <a:endParaRPr lang="fr-CA"/>
          </a:p>
        </p:txBody>
      </p:sp>
      <p:sp>
        <p:nvSpPr>
          <p:cNvPr id="6" name="Footer Placeholder 5">
            <a:extLst>
              <a:ext uri="{FF2B5EF4-FFF2-40B4-BE49-F238E27FC236}">
                <a16:creationId xmlns:a16="http://schemas.microsoft.com/office/drawing/2014/main" id="{9DC3613E-6679-CDBA-2383-BDC798F4ABC9}"/>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4ABC3620-9BF4-B5F1-5146-17EF9B4CB0C3}"/>
              </a:ext>
            </a:extLst>
          </p:cNvPr>
          <p:cNvSpPr>
            <a:spLocks noGrp="1"/>
          </p:cNvSpPr>
          <p:nvPr>
            <p:ph type="sldNum" sz="quarter" idx="12"/>
          </p:nvPr>
        </p:nvSpPr>
        <p:spPr/>
        <p:txBody>
          <a:bodyPr/>
          <a:lstStyle/>
          <a:p>
            <a:fld id="{358C6FB3-B987-46EC-B879-3819FFA5AAF8}" type="slidenum">
              <a:rPr lang="fr-CA" smtClean="0"/>
              <a:t>‹#›</a:t>
            </a:fld>
            <a:endParaRPr lang="fr-CA"/>
          </a:p>
        </p:txBody>
      </p:sp>
    </p:spTree>
    <p:extLst>
      <p:ext uri="{BB962C8B-B14F-4D97-AF65-F5344CB8AC3E}">
        <p14:creationId xmlns:p14="http://schemas.microsoft.com/office/powerpoint/2010/main" val="3041406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66483-40FF-79E6-E8F4-315B30FEBA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Picture Placeholder 2">
            <a:extLst>
              <a:ext uri="{FF2B5EF4-FFF2-40B4-BE49-F238E27FC236}">
                <a16:creationId xmlns:a16="http://schemas.microsoft.com/office/drawing/2014/main" id="{A8613094-4F8A-7668-427F-476A1A8B0F2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Text Placeholder 3">
            <a:extLst>
              <a:ext uri="{FF2B5EF4-FFF2-40B4-BE49-F238E27FC236}">
                <a16:creationId xmlns:a16="http://schemas.microsoft.com/office/drawing/2014/main" id="{FAA09CF1-6DEA-F694-9EFA-0DAACA09A9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21A9A0-7EB3-1BCF-D3C3-0018F7987E24}"/>
              </a:ext>
            </a:extLst>
          </p:cNvPr>
          <p:cNvSpPr>
            <a:spLocks noGrp="1"/>
          </p:cNvSpPr>
          <p:nvPr>
            <p:ph type="dt" sz="half" idx="10"/>
          </p:nvPr>
        </p:nvSpPr>
        <p:spPr/>
        <p:txBody>
          <a:bodyPr/>
          <a:lstStyle/>
          <a:p>
            <a:fld id="{3E471ABB-5FEE-4413-9EDF-B235E74DE359}" type="datetimeFigureOut">
              <a:rPr lang="fr-CA" smtClean="0"/>
              <a:t>2025-07-13</a:t>
            </a:fld>
            <a:endParaRPr lang="fr-CA"/>
          </a:p>
        </p:txBody>
      </p:sp>
      <p:sp>
        <p:nvSpPr>
          <p:cNvPr id="6" name="Footer Placeholder 5">
            <a:extLst>
              <a:ext uri="{FF2B5EF4-FFF2-40B4-BE49-F238E27FC236}">
                <a16:creationId xmlns:a16="http://schemas.microsoft.com/office/drawing/2014/main" id="{0E64B595-13A4-94E1-6FF7-E47F7F5D54DC}"/>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376728CA-6A4B-E9DF-D16A-0A635FF238EA}"/>
              </a:ext>
            </a:extLst>
          </p:cNvPr>
          <p:cNvSpPr>
            <a:spLocks noGrp="1"/>
          </p:cNvSpPr>
          <p:nvPr>
            <p:ph type="sldNum" sz="quarter" idx="12"/>
          </p:nvPr>
        </p:nvSpPr>
        <p:spPr/>
        <p:txBody>
          <a:bodyPr/>
          <a:lstStyle/>
          <a:p>
            <a:fld id="{358C6FB3-B987-46EC-B879-3819FFA5AAF8}" type="slidenum">
              <a:rPr lang="fr-CA" smtClean="0"/>
              <a:t>‹#›</a:t>
            </a:fld>
            <a:endParaRPr lang="fr-CA"/>
          </a:p>
        </p:txBody>
      </p:sp>
    </p:spTree>
    <p:extLst>
      <p:ext uri="{BB962C8B-B14F-4D97-AF65-F5344CB8AC3E}">
        <p14:creationId xmlns:p14="http://schemas.microsoft.com/office/powerpoint/2010/main" val="30033062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AC8049F-4A01-0B04-4529-D9BD639AFB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CA"/>
          </a:p>
        </p:txBody>
      </p:sp>
      <p:sp>
        <p:nvSpPr>
          <p:cNvPr id="3" name="Text Placeholder 2">
            <a:extLst>
              <a:ext uri="{FF2B5EF4-FFF2-40B4-BE49-F238E27FC236}">
                <a16:creationId xmlns:a16="http://schemas.microsoft.com/office/drawing/2014/main" id="{60C1DA32-2A72-CC6F-7D3B-5DE03CCF31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3B38E1AB-5A97-BBD7-30EC-74B22A4BBCA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E471ABB-5FEE-4413-9EDF-B235E74DE359}" type="datetimeFigureOut">
              <a:rPr lang="fr-CA" smtClean="0"/>
              <a:t>2025-07-13</a:t>
            </a:fld>
            <a:endParaRPr lang="fr-CA"/>
          </a:p>
        </p:txBody>
      </p:sp>
      <p:sp>
        <p:nvSpPr>
          <p:cNvPr id="5" name="Footer Placeholder 4">
            <a:extLst>
              <a:ext uri="{FF2B5EF4-FFF2-40B4-BE49-F238E27FC236}">
                <a16:creationId xmlns:a16="http://schemas.microsoft.com/office/drawing/2014/main" id="{CA5287F9-272B-47B6-C845-FAAEAA62CD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A"/>
          </a:p>
        </p:txBody>
      </p:sp>
      <p:sp>
        <p:nvSpPr>
          <p:cNvPr id="6" name="Slide Number Placeholder 5">
            <a:extLst>
              <a:ext uri="{FF2B5EF4-FFF2-40B4-BE49-F238E27FC236}">
                <a16:creationId xmlns:a16="http://schemas.microsoft.com/office/drawing/2014/main" id="{C7130684-A9E4-76DA-46BE-0180D873AA7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58C6FB3-B987-46EC-B879-3819FFA5AAF8}" type="slidenum">
              <a:rPr lang="fr-CA" smtClean="0"/>
              <a:t>‹#›</a:t>
            </a:fld>
            <a:endParaRPr lang="fr-CA"/>
          </a:p>
        </p:txBody>
      </p:sp>
    </p:spTree>
    <p:extLst>
      <p:ext uri="{BB962C8B-B14F-4D97-AF65-F5344CB8AC3E}">
        <p14:creationId xmlns:p14="http://schemas.microsoft.com/office/powerpoint/2010/main" val="21326182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8CFC9-9D67-C68A-A101-403CB941A2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8B5D39-BDBE-23B3-8EAD-9C11442980B1}"/>
              </a:ext>
            </a:extLst>
          </p:cNvPr>
          <p:cNvSpPr>
            <a:spLocks noGrp="1"/>
          </p:cNvSpPr>
          <p:nvPr>
            <p:ph type="ctrTitle"/>
          </p:nvPr>
        </p:nvSpPr>
        <p:spPr>
          <a:xfrm>
            <a:off x="1524000" y="152399"/>
            <a:ext cx="9144000" cy="1496106"/>
          </a:xfrm>
        </p:spPr>
        <p:txBody>
          <a:bodyPr>
            <a:normAutofit/>
          </a:bodyPr>
          <a:lstStyle/>
          <a:p>
            <a:r>
              <a:rPr lang="fr-FR" sz="4600" u="sng" dirty="0"/>
              <a:t>Les répercussions de l'exploitation des ressources naturelles # 3</a:t>
            </a:r>
            <a:endParaRPr lang="fr-CA" sz="4600" u="sng" dirty="0"/>
          </a:p>
        </p:txBody>
      </p:sp>
      <p:sp>
        <p:nvSpPr>
          <p:cNvPr id="3" name="Subtitle 2">
            <a:extLst>
              <a:ext uri="{FF2B5EF4-FFF2-40B4-BE49-F238E27FC236}">
                <a16:creationId xmlns:a16="http://schemas.microsoft.com/office/drawing/2014/main" id="{CAC9BACD-B33A-FCF5-DC54-912D19DAC0D9}"/>
              </a:ext>
            </a:extLst>
          </p:cNvPr>
          <p:cNvSpPr>
            <a:spLocks noGrp="1"/>
          </p:cNvSpPr>
          <p:nvPr>
            <p:ph type="subTitle" idx="1"/>
          </p:nvPr>
        </p:nvSpPr>
        <p:spPr>
          <a:xfrm>
            <a:off x="1524000" y="1883228"/>
            <a:ext cx="9144000" cy="4848905"/>
          </a:xfrm>
        </p:spPr>
        <p:txBody>
          <a:bodyPr>
            <a:normAutofit lnSpcReduction="10000"/>
          </a:bodyPr>
          <a:lstStyle/>
          <a:p>
            <a:pPr algn="l"/>
            <a:r>
              <a:rPr lang="fr-FR" sz="2800" b="1" u="sng" dirty="0"/>
              <a:t>4. Répercussions sur la biodiversité</a:t>
            </a:r>
          </a:p>
          <a:p>
            <a:pPr algn="l"/>
            <a:r>
              <a:rPr lang="fr-FR" sz="2800" b="1" dirty="0"/>
              <a:t>Perte de biodiversité</a:t>
            </a:r>
            <a:r>
              <a:rPr lang="fr-FR" sz="2800" dirty="0"/>
              <a:t> : La destruction des habitats naturels (forêts, océans, savanes) pour extraire des ressources naturelles entraîne la disparition de nombreuses espèces animales et végétales.</a:t>
            </a:r>
          </a:p>
          <a:p>
            <a:pPr algn="l"/>
            <a:endParaRPr lang="fr-FR" sz="2800" dirty="0"/>
          </a:p>
          <a:p>
            <a:pPr algn="l"/>
            <a:r>
              <a:rPr lang="fr-FR" sz="2800" b="1" dirty="0"/>
              <a:t>Disparition des écosystèmes</a:t>
            </a:r>
            <a:r>
              <a:rPr lang="fr-FR" sz="2800" dirty="0"/>
              <a:t> : Certains écosystèmes, comme les récifs coralliens, les mangroves ou les forêts tropicales, sont extrêmement sensibles à l'exploitation industrielle. La destruction de ces écosystèmes fragiles a des conséquences directes sur la faune, la flore, et même sur les populations humaines qui en dépendent.</a:t>
            </a:r>
          </a:p>
          <a:p>
            <a:pPr algn="l"/>
            <a:endParaRPr lang="fr-CA" dirty="0"/>
          </a:p>
        </p:txBody>
      </p:sp>
    </p:spTree>
    <p:extLst>
      <p:ext uri="{BB962C8B-B14F-4D97-AF65-F5344CB8AC3E}">
        <p14:creationId xmlns:p14="http://schemas.microsoft.com/office/powerpoint/2010/main" val="19164422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926CBC-B590-6BAF-3202-6CECD0D8B2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CC81EB-FF51-52E7-D4D8-42620AF940BC}"/>
              </a:ext>
            </a:extLst>
          </p:cNvPr>
          <p:cNvSpPr>
            <a:spLocks noGrp="1"/>
          </p:cNvSpPr>
          <p:nvPr>
            <p:ph type="ctrTitle"/>
          </p:nvPr>
        </p:nvSpPr>
        <p:spPr>
          <a:xfrm>
            <a:off x="1524000" y="152399"/>
            <a:ext cx="9144000" cy="1496106"/>
          </a:xfrm>
        </p:spPr>
        <p:txBody>
          <a:bodyPr>
            <a:normAutofit/>
          </a:bodyPr>
          <a:lstStyle/>
          <a:p>
            <a:r>
              <a:rPr lang="fr-FR" sz="4600" u="sng" dirty="0"/>
              <a:t>Les répercussions de l'exploitation des ressources naturelles # 3</a:t>
            </a:r>
            <a:endParaRPr lang="fr-CA" sz="4600" u="sng" dirty="0"/>
          </a:p>
        </p:txBody>
      </p:sp>
      <p:sp>
        <p:nvSpPr>
          <p:cNvPr id="3" name="Subtitle 2">
            <a:extLst>
              <a:ext uri="{FF2B5EF4-FFF2-40B4-BE49-F238E27FC236}">
                <a16:creationId xmlns:a16="http://schemas.microsoft.com/office/drawing/2014/main" id="{DE54ED7A-B978-0920-8831-E49A866EC136}"/>
              </a:ext>
            </a:extLst>
          </p:cNvPr>
          <p:cNvSpPr>
            <a:spLocks noGrp="1"/>
          </p:cNvSpPr>
          <p:nvPr>
            <p:ph type="subTitle" idx="1"/>
          </p:nvPr>
        </p:nvSpPr>
        <p:spPr>
          <a:xfrm>
            <a:off x="1524000" y="2002970"/>
            <a:ext cx="9144000" cy="4729163"/>
          </a:xfrm>
        </p:spPr>
        <p:txBody>
          <a:bodyPr>
            <a:normAutofit lnSpcReduction="10000"/>
          </a:bodyPr>
          <a:lstStyle/>
          <a:p>
            <a:pPr algn="l"/>
            <a:r>
              <a:rPr lang="fr-FR" sz="2800" b="1" u="sng" dirty="0"/>
              <a:t>5. Répercussions politiques</a:t>
            </a:r>
          </a:p>
          <a:p>
            <a:pPr algn="l"/>
            <a:r>
              <a:rPr lang="fr-FR" sz="2800" b="1" dirty="0"/>
              <a:t>Gouvernance et corruption</a:t>
            </a:r>
            <a:r>
              <a:rPr lang="fr-FR" sz="2800" dirty="0"/>
              <a:t> : L'exploitation des ressources naturelles peut entraîner des pratiques de gouvernance défaillantes, voire de la corruption. Les grandes entreprises et les gouvernements peuvent être tentés de conclure des accords qui ne profitent pas à la population locale.</a:t>
            </a:r>
          </a:p>
          <a:p>
            <a:pPr algn="l"/>
            <a:endParaRPr lang="fr-FR" sz="2800" dirty="0"/>
          </a:p>
          <a:p>
            <a:pPr algn="l"/>
            <a:r>
              <a:rPr lang="fr-FR" sz="2800" b="1" dirty="0"/>
              <a:t>Instabilité politique</a:t>
            </a:r>
            <a:r>
              <a:rPr lang="fr-FR" sz="2800" dirty="0"/>
              <a:t> : L'exploitation des ressources, surtout dans les pays en développement, peut engendrer des luttes de pouvoir et des conflits violents entre différents groupes pour le contrôle des ressources.</a:t>
            </a:r>
          </a:p>
          <a:p>
            <a:pPr algn="l"/>
            <a:endParaRPr lang="fr-CA" dirty="0"/>
          </a:p>
        </p:txBody>
      </p:sp>
    </p:spTree>
    <p:extLst>
      <p:ext uri="{BB962C8B-B14F-4D97-AF65-F5344CB8AC3E}">
        <p14:creationId xmlns:p14="http://schemas.microsoft.com/office/powerpoint/2010/main" val="33045356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TotalTime>
  <Words>188</Words>
  <Application>Microsoft Office PowerPoint</Application>
  <PresentationFormat>Widescreen</PresentationFormat>
  <Paragraphs>10</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Aptos Display</vt:lpstr>
      <vt:lpstr>Arial</vt:lpstr>
      <vt:lpstr>Office Theme</vt:lpstr>
      <vt:lpstr>Les répercussions de l'exploitation des ressources naturelles # 3</vt:lpstr>
      <vt:lpstr>Les répercussions de l'exploitation des ressources naturelles # 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 Peloquin</dc:creator>
  <cp:lastModifiedBy>Patric Peloquin</cp:lastModifiedBy>
  <cp:revision>1</cp:revision>
  <dcterms:created xsi:type="dcterms:W3CDTF">2025-07-13T19:21:05Z</dcterms:created>
  <dcterms:modified xsi:type="dcterms:W3CDTF">2025-07-13T19:33:13Z</dcterms:modified>
</cp:coreProperties>
</file>