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B1E3BE-1ECA-4356-B034-8B94F05CDBB9}" v="5" dt="2025-07-13T19:10:00.5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tric Peloquin" userId="9eacfbb0-fd00-438a-bc85-8b7658ad6aa7" providerId="ADAL" clId="{9AB1E3BE-1ECA-4356-B034-8B94F05CDBB9}"/>
    <pc:docChg chg="custSel addSld delSld modSld">
      <pc:chgData name="Patric Peloquin" userId="9eacfbb0-fd00-438a-bc85-8b7658ad6aa7" providerId="ADAL" clId="{9AB1E3BE-1ECA-4356-B034-8B94F05CDBB9}" dt="2025-07-13T19:10:07.576" v="34" actId="115"/>
      <pc:docMkLst>
        <pc:docMk/>
      </pc:docMkLst>
      <pc:sldChg chg="del">
        <pc:chgData name="Patric Peloquin" userId="9eacfbb0-fd00-438a-bc85-8b7658ad6aa7" providerId="ADAL" clId="{9AB1E3BE-1ECA-4356-B034-8B94F05CDBB9}" dt="2025-07-13T19:08:10.814" v="1" actId="47"/>
        <pc:sldMkLst>
          <pc:docMk/>
          <pc:sldMk cId="2435305180" sldId="256"/>
        </pc:sldMkLst>
      </pc:sldChg>
      <pc:sldChg chg="modSp add mod">
        <pc:chgData name="Patric Peloquin" userId="9eacfbb0-fd00-438a-bc85-8b7658ad6aa7" providerId="ADAL" clId="{9AB1E3BE-1ECA-4356-B034-8B94F05CDBB9}" dt="2025-07-13T19:08:57.493" v="16" actId="27636"/>
        <pc:sldMkLst>
          <pc:docMk/>
          <pc:sldMk cId="463925915" sldId="258"/>
        </pc:sldMkLst>
        <pc:spChg chg="mod">
          <ac:chgData name="Patric Peloquin" userId="9eacfbb0-fd00-438a-bc85-8b7658ad6aa7" providerId="ADAL" clId="{9AB1E3BE-1ECA-4356-B034-8B94F05CDBB9}" dt="2025-07-13T19:08:57.493" v="16" actId="27636"/>
          <ac:spMkLst>
            <pc:docMk/>
            <pc:sldMk cId="463925915" sldId="258"/>
            <ac:spMk id="2" creationId="{01073C51-F984-8466-3917-F3E9F0FD8B0A}"/>
          </ac:spMkLst>
        </pc:spChg>
        <pc:spChg chg="mod">
          <ac:chgData name="Patric Peloquin" userId="9eacfbb0-fd00-438a-bc85-8b7658ad6aa7" providerId="ADAL" clId="{9AB1E3BE-1ECA-4356-B034-8B94F05CDBB9}" dt="2025-07-13T19:08:44.939" v="11" actId="27636"/>
          <ac:spMkLst>
            <pc:docMk/>
            <pc:sldMk cId="463925915" sldId="258"/>
            <ac:spMk id="3" creationId="{63D4E7B9-9DCE-A581-E429-F49904CF5EB6}"/>
          </ac:spMkLst>
        </pc:spChg>
      </pc:sldChg>
      <pc:sldChg chg="add del">
        <pc:chgData name="Patric Peloquin" userId="9eacfbb0-fd00-438a-bc85-8b7658ad6aa7" providerId="ADAL" clId="{9AB1E3BE-1ECA-4356-B034-8B94F05CDBB9}" dt="2025-07-13T19:08:20.890" v="3" actId="47"/>
        <pc:sldMkLst>
          <pc:docMk/>
          <pc:sldMk cId="604051986" sldId="259"/>
        </pc:sldMkLst>
      </pc:sldChg>
      <pc:sldChg chg="modSp add mod">
        <pc:chgData name="Patric Peloquin" userId="9eacfbb0-fd00-438a-bc85-8b7658ad6aa7" providerId="ADAL" clId="{9AB1E3BE-1ECA-4356-B034-8B94F05CDBB9}" dt="2025-07-13T19:09:34.158" v="27" actId="27636"/>
        <pc:sldMkLst>
          <pc:docMk/>
          <pc:sldMk cId="3531281910" sldId="259"/>
        </pc:sldMkLst>
        <pc:spChg chg="mod">
          <ac:chgData name="Patric Peloquin" userId="9eacfbb0-fd00-438a-bc85-8b7658ad6aa7" providerId="ADAL" clId="{9AB1E3BE-1ECA-4356-B034-8B94F05CDBB9}" dt="2025-07-13T19:09:00.691" v="20" actId="27636"/>
          <ac:spMkLst>
            <pc:docMk/>
            <pc:sldMk cId="3531281910" sldId="259"/>
            <ac:spMk id="2" creationId="{C7F2F00B-6694-B492-BD64-D593886A3614}"/>
          </ac:spMkLst>
        </pc:spChg>
        <pc:spChg chg="mod">
          <ac:chgData name="Patric Peloquin" userId="9eacfbb0-fd00-438a-bc85-8b7658ad6aa7" providerId="ADAL" clId="{9AB1E3BE-1ECA-4356-B034-8B94F05CDBB9}" dt="2025-07-13T19:09:34.158" v="27" actId="27636"/>
          <ac:spMkLst>
            <pc:docMk/>
            <pc:sldMk cId="3531281910" sldId="259"/>
            <ac:spMk id="3" creationId="{FEB9BA74-CA4A-6E79-59AE-F356F0BF53B4}"/>
          </ac:spMkLst>
        </pc:spChg>
      </pc:sldChg>
      <pc:sldChg chg="modSp add mod">
        <pc:chgData name="Patric Peloquin" userId="9eacfbb0-fd00-438a-bc85-8b7658ad6aa7" providerId="ADAL" clId="{9AB1E3BE-1ECA-4356-B034-8B94F05CDBB9}" dt="2025-07-13T19:10:07.576" v="34" actId="115"/>
        <pc:sldMkLst>
          <pc:docMk/>
          <pc:sldMk cId="2933776813" sldId="260"/>
        </pc:sldMkLst>
        <pc:spChg chg="mod">
          <ac:chgData name="Patric Peloquin" userId="9eacfbb0-fd00-438a-bc85-8b7658ad6aa7" providerId="ADAL" clId="{9AB1E3BE-1ECA-4356-B034-8B94F05CDBB9}" dt="2025-07-13T19:10:07.576" v="34" actId="115"/>
          <ac:spMkLst>
            <pc:docMk/>
            <pc:sldMk cId="2933776813" sldId="260"/>
            <ac:spMk id="3" creationId="{73A149D1-B40B-C581-ED9A-DDA97F84A2D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7B892B-415E-5428-F62C-8D3E983D0F5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fr-CA"/>
          </a:p>
        </p:txBody>
      </p:sp>
      <p:sp>
        <p:nvSpPr>
          <p:cNvPr id="3" name="Subtitle 2">
            <a:extLst>
              <a:ext uri="{FF2B5EF4-FFF2-40B4-BE49-F238E27FC236}">
                <a16:creationId xmlns:a16="http://schemas.microsoft.com/office/drawing/2014/main" id="{7A541B3B-3B94-9816-0924-2DBD4F70E4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fr-CA"/>
          </a:p>
        </p:txBody>
      </p:sp>
      <p:sp>
        <p:nvSpPr>
          <p:cNvPr id="4" name="Date Placeholder 3">
            <a:extLst>
              <a:ext uri="{FF2B5EF4-FFF2-40B4-BE49-F238E27FC236}">
                <a16:creationId xmlns:a16="http://schemas.microsoft.com/office/drawing/2014/main" id="{F7E0C140-4C3F-3FC0-9FE9-034D02A18E26}"/>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5" name="Footer Placeholder 4">
            <a:extLst>
              <a:ext uri="{FF2B5EF4-FFF2-40B4-BE49-F238E27FC236}">
                <a16:creationId xmlns:a16="http://schemas.microsoft.com/office/drawing/2014/main" id="{9B6F0FCE-AF93-FCE6-321B-80F462523E5A}"/>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8390BDDD-1736-F9E8-52CE-26B5FA250D18}"/>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3310262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D4BBA-2A54-1B63-C7D4-771DFE90DAED}"/>
              </a:ext>
            </a:extLst>
          </p:cNvPr>
          <p:cNvSpPr>
            <a:spLocks noGrp="1"/>
          </p:cNvSpPr>
          <p:nvPr>
            <p:ph type="title"/>
          </p:nvPr>
        </p:nvSpPr>
        <p:spPr/>
        <p:txBody>
          <a:bodyPr/>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8EE5B0C8-7329-D8C0-75D2-377563D4F10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7C80C2A1-1E84-A990-B0F2-E76C9946EB02}"/>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5" name="Footer Placeholder 4">
            <a:extLst>
              <a:ext uri="{FF2B5EF4-FFF2-40B4-BE49-F238E27FC236}">
                <a16:creationId xmlns:a16="http://schemas.microsoft.com/office/drawing/2014/main" id="{BC7A4D7E-E207-0A83-20DB-810CE154C53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3EA400DF-6525-CFF1-0718-9C9482CF0246}"/>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514139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59848ED-6594-D38F-146D-28856653B93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fr-CA"/>
          </a:p>
        </p:txBody>
      </p:sp>
      <p:sp>
        <p:nvSpPr>
          <p:cNvPr id="3" name="Vertical Text Placeholder 2">
            <a:extLst>
              <a:ext uri="{FF2B5EF4-FFF2-40B4-BE49-F238E27FC236}">
                <a16:creationId xmlns:a16="http://schemas.microsoft.com/office/drawing/2014/main" id="{36EA9D14-6ED5-29B5-A401-00F8740502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318C1DD2-938E-0AC0-2094-97C3D78EA3CA}"/>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5" name="Footer Placeholder 4">
            <a:extLst>
              <a:ext uri="{FF2B5EF4-FFF2-40B4-BE49-F238E27FC236}">
                <a16:creationId xmlns:a16="http://schemas.microsoft.com/office/drawing/2014/main" id="{5723B158-6F1E-9B32-D93B-10F0348200CD}"/>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F8A6CA93-F743-F209-F14E-C20043020B7E}"/>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242920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8AAC8-B73D-271A-F0CA-37FB69952FEB}"/>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BFFFBA07-C48C-A28E-6452-C4A3B0B070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F7D84356-205C-5078-CDA0-376BC8A68FB6}"/>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5" name="Footer Placeholder 4">
            <a:extLst>
              <a:ext uri="{FF2B5EF4-FFF2-40B4-BE49-F238E27FC236}">
                <a16:creationId xmlns:a16="http://schemas.microsoft.com/office/drawing/2014/main" id="{9D45382E-58E2-3D46-6BD8-C399C72C39F7}"/>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9579F94C-9715-6DA7-2C7E-EB58491822CD}"/>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3610446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81A03-FB3B-1678-9495-889E56A22B0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fr-CA"/>
          </a:p>
        </p:txBody>
      </p:sp>
      <p:sp>
        <p:nvSpPr>
          <p:cNvPr id="3" name="Text Placeholder 2">
            <a:extLst>
              <a:ext uri="{FF2B5EF4-FFF2-40B4-BE49-F238E27FC236}">
                <a16:creationId xmlns:a16="http://schemas.microsoft.com/office/drawing/2014/main" id="{9B293A58-C5ED-BF32-4E99-700DFC09795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0039ED0-729B-0160-2B5F-ECAE4FD9FF60}"/>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5" name="Footer Placeholder 4">
            <a:extLst>
              <a:ext uri="{FF2B5EF4-FFF2-40B4-BE49-F238E27FC236}">
                <a16:creationId xmlns:a16="http://schemas.microsoft.com/office/drawing/2014/main" id="{6C46A58A-EE09-9170-C22C-4CCAE2EA7E84}"/>
              </a:ext>
            </a:extLst>
          </p:cNvPr>
          <p:cNvSpPr>
            <a:spLocks noGrp="1"/>
          </p:cNvSpPr>
          <p:nvPr>
            <p:ph type="ftr" sz="quarter" idx="11"/>
          </p:nvPr>
        </p:nvSpPr>
        <p:spPr/>
        <p:txBody>
          <a:bodyPr/>
          <a:lstStyle/>
          <a:p>
            <a:endParaRPr lang="fr-CA"/>
          </a:p>
        </p:txBody>
      </p:sp>
      <p:sp>
        <p:nvSpPr>
          <p:cNvPr id="6" name="Slide Number Placeholder 5">
            <a:extLst>
              <a:ext uri="{FF2B5EF4-FFF2-40B4-BE49-F238E27FC236}">
                <a16:creationId xmlns:a16="http://schemas.microsoft.com/office/drawing/2014/main" id="{C0FA6597-C440-B4D1-1241-D634B6CDEF07}"/>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1848944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5665F-75BF-1B02-F3EC-E1C224E275C9}"/>
              </a:ext>
            </a:extLst>
          </p:cNvPr>
          <p:cNvSpPr>
            <a:spLocks noGrp="1"/>
          </p:cNvSpPr>
          <p:nvPr>
            <p:ph type="title"/>
          </p:nvPr>
        </p:nvSpPr>
        <p:spPr/>
        <p:txBody>
          <a:bodyPr/>
          <a:lstStyle/>
          <a:p>
            <a:r>
              <a:rPr lang="en-US"/>
              <a:t>Click to edit Master title style</a:t>
            </a:r>
            <a:endParaRPr lang="fr-CA"/>
          </a:p>
        </p:txBody>
      </p:sp>
      <p:sp>
        <p:nvSpPr>
          <p:cNvPr id="3" name="Content Placeholder 2">
            <a:extLst>
              <a:ext uri="{FF2B5EF4-FFF2-40B4-BE49-F238E27FC236}">
                <a16:creationId xmlns:a16="http://schemas.microsoft.com/office/drawing/2014/main" id="{4FDEE904-9591-F220-D669-1B36010BA1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a:extLst>
              <a:ext uri="{FF2B5EF4-FFF2-40B4-BE49-F238E27FC236}">
                <a16:creationId xmlns:a16="http://schemas.microsoft.com/office/drawing/2014/main" id="{AC6D56F5-E504-10F0-66F2-0C19DEC40A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Date Placeholder 4">
            <a:extLst>
              <a:ext uri="{FF2B5EF4-FFF2-40B4-BE49-F238E27FC236}">
                <a16:creationId xmlns:a16="http://schemas.microsoft.com/office/drawing/2014/main" id="{FCE91AAE-784A-C2E5-87FD-2618508D6B57}"/>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6" name="Footer Placeholder 5">
            <a:extLst>
              <a:ext uri="{FF2B5EF4-FFF2-40B4-BE49-F238E27FC236}">
                <a16:creationId xmlns:a16="http://schemas.microsoft.com/office/drawing/2014/main" id="{9AF42B2F-42ED-FA3D-3C50-D126E4145EE3}"/>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88CEED62-285A-5810-DAF6-931D6A5FAE40}"/>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1857360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DA581-75DA-BF8B-8B34-4B5D5F1BFB7E}"/>
              </a:ext>
            </a:extLst>
          </p:cNvPr>
          <p:cNvSpPr>
            <a:spLocks noGrp="1"/>
          </p:cNvSpPr>
          <p:nvPr>
            <p:ph type="title"/>
          </p:nvPr>
        </p:nvSpPr>
        <p:spPr>
          <a:xfrm>
            <a:off x="839788" y="365125"/>
            <a:ext cx="10515600" cy="1325563"/>
          </a:xfrm>
        </p:spPr>
        <p:txBody>
          <a:bodyPr/>
          <a:lstStyle/>
          <a:p>
            <a:r>
              <a:rPr lang="en-US"/>
              <a:t>Click to edit Master title style</a:t>
            </a:r>
            <a:endParaRPr lang="fr-CA"/>
          </a:p>
        </p:txBody>
      </p:sp>
      <p:sp>
        <p:nvSpPr>
          <p:cNvPr id="3" name="Text Placeholder 2">
            <a:extLst>
              <a:ext uri="{FF2B5EF4-FFF2-40B4-BE49-F238E27FC236}">
                <a16:creationId xmlns:a16="http://schemas.microsoft.com/office/drawing/2014/main" id="{B641D0F0-20E5-88AD-173A-FC9D4D690F0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85A711D-1900-CBF1-F791-504B74CF47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a:extLst>
              <a:ext uri="{FF2B5EF4-FFF2-40B4-BE49-F238E27FC236}">
                <a16:creationId xmlns:a16="http://schemas.microsoft.com/office/drawing/2014/main" id="{93DD30C1-9AF1-1F9F-2453-3EE39F33DB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98BEC98-EA66-14E9-FE9C-2831C1321F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Date Placeholder 6">
            <a:extLst>
              <a:ext uri="{FF2B5EF4-FFF2-40B4-BE49-F238E27FC236}">
                <a16:creationId xmlns:a16="http://schemas.microsoft.com/office/drawing/2014/main" id="{C099AA8C-D447-8A5F-266E-805720E6817C}"/>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8" name="Footer Placeholder 7">
            <a:extLst>
              <a:ext uri="{FF2B5EF4-FFF2-40B4-BE49-F238E27FC236}">
                <a16:creationId xmlns:a16="http://schemas.microsoft.com/office/drawing/2014/main" id="{04F6020A-DE7C-FF55-4C50-E0DE5E4E8025}"/>
              </a:ext>
            </a:extLst>
          </p:cNvPr>
          <p:cNvSpPr>
            <a:spLocks noGrp="1"/>
          </p:cNvSpPr>
          <p:nvPr>
            <p:ph type="ftr" sz="quarter" idx="11"/>
          </p:nvPr>
        </p:nvSpPr>
        <p:spPr/>
        <p:txBody>
          <a:bodyPr/>
          <a:lstStyle/>
          <a:p>
            <a:endParaRPr lang="fr-CA"/>
          </a:p>
        </p:txBody>
      </p:sp>
      <p:sp>
        <p:nvSpPr>
          <p:cNvPr id="9" name="Slide Number Placeholder 8">
            <a:extLst>
              <a:ext uri="{FF2B5EF4-FFF2-40B4-BE49-F238E27FC236}">
                <a16:creationId xmlns:a16="http://schemas.microsoft.com/office/drawing/2014/main" id="{8F936B66-78F7-0F5F-192A-358EE4C1143A}"/>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1536792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53A3A-976E-800A-3D8F-E09D830C84A8}"/>
              </a:ext>
            </a:extLst>
          </p:cNvPr>
          <p:cNvSpPr>
            <a:spLocks noGrp="1"/>
          </p:cNvSpPr>
          <p:nvPr>
            <p:ph type="title"/>
          </p:nvPr>
        </p:nvSpPr>
        <p:spPr/>
        <p:txBody>
          <a:bodyPr/>
          <a:lstStyle/>
          <a:p>
            <a:r>
              <a:rPr lang="en-US"/>
              <a:t>Click to edit Master title style</a:t>
            </a:r>
            <a:endParaRPr lang="fr-CA"/>
          </a:p>
        </p:txBody>
      </p:sp>
      <p:sp>
        <p:nvSpPr>
          <p:cNvPr id="3" name="Date Placeholder 2">
            <a:extLst>
              <a:ext uri="{FF2B5EF4-FFF2-40B4-BE49-F238E27FC236}">
                <a16:creationId xmlns:a16="http://schemas.microsoft.com/office/drawing/2014/main" id="{F71ED6E3-7ACB-617D-BF0D-E78D31298CCB}"/>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4" name="Footer Placeholder 3">
            <a:extLst>
              <a:ext uri="{FF2B5EF4-FFF2-40B4-BE49-F238E27FC236}">
                <a16:creationId xmlns:a16="http://schemas.microsoft.com/office/drawing/2014/main" id="{E9F17AAA-E729-ACDC-1850-22BA21653A60}"/>
              </a:ext>
            </a:extLst>
          </p:cNvPr>
          <p:cNvSpPr>
            <a:spLocks noGrp="1"/>
          </p:cNvSpPr>
          <p:nvPr>
            <p:ph type="ftr" sz="quarter" idx="11"/>
          </p:nvPr>
        </p:nvSpPr>
        <p:spPr/>
        <p:txBody>
          <a:bodyPr/>
          <a:lstStyle/>
          <a:p>
            <a:endParaRPr lang="fr-CA"/>
          </a:p>
        </p:txBody>
      </p:sp>
      <p:sp>
        <p:nvSpPr>
          <p:cNvPr id="5" name="Slide Number Placeholder 4">
            <a:extLst>
              <a:ext uri="{FF2B5EF4-FFF2-40B4-BE49-F238E27FC236}">
                <a16:creationId xmlns:a16="http://schemas.microsoft.com/office/drawing/2014/main" id="{28F54123-345B-80BD-DF56-E6A5EF3097DF}"/>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3675295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4FFE21-24BB-A69A-0474-B6E22D8D115F}"/>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3" name="Footer Placeholder 2">
            <a:extLst>
              <a:ext uri="{FF2B5EF4-FFF2-40B4-BE49-F238E27FC236}">
                <a16:creationId xmlns:a16="http://schemas.microsoft.com/office/drawing/2014/main" id="{55954E3B-6652-5FCA-0A08-2BFA0120939D}"/>
              </a:ext>
            </a:extLst>
          </p:cNvPr>
          <p:cNvSpPr>
            <a:spLocks noGrp="1"/>
          </p:cNvSpPr>
          <p:nvPr>
            <p:ph type="ftr" sz="quarter" idx="11"/>
          </p:nvPr>
        </p:nvSpPr>
        <p:spPr/>
        <p:txBody>
          <a:bodyPr/>
          <a:lstStyle/>
          <a:p>
            <a:endParaRPr lang="fr-CA"/>
          </a:p>
        </p:txBody>
      </p:sp>
      <p:sp>
        <p:nvSpPr>
          <p:cNvPr id="4" name="Slide Number Placeholder 3">
            <a:extLst>
              <a:ext uri="{FF2B5EF4-FFF2-40B4-BE49-F238E27FC236}">
                <a16:creationId xmlns:a16="http://schemas.microsoft.com/office/drawing/2014/main" id="{C49B2E6B-5214-CDF3-5017-FDBC70E8FFD6}"/>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428330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0D739-F0DF-8821-70BF-110C3F1E0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Content Placeholder 2">
            <a:extLst>
              <a:ext uri="{FF2B5EF4-FFF2-40B4-BE49-F238E27FC236}">
                <a16:creationId xmlns:a16="http://schemas.microsoft.com/office/drawing/2014/main" id="{D688AF77-5A4D-DE7C-4DB2-D5FEDBD209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a:extLst>
              <a:ext uri="{FF2B5EF4-FFF2-40B4-BE49-F238E27FC236}">
                <a16:creationId xmlns:a16="http://schemas.microsoft.com/office/drawing/2014/main" id="{4F47D127-CF70-1ED9-BCEA-68B54853B6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D68CCC-9EEA-1B74-0CD7-0A6E77B92ED4}"/>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6" name="Footer Placeholder 5">
            <a:extLst>
              <a:ext uri="{FF2B5EF4-FFF2-40B4-BE49-F238E27FC236}">
                <a16:creationId xmlns:a16="http://schemas.microsoft.com/office/drawing/2014/main" id="{72E34BB4-7CC3-15E2-7152-44FBA92FC567}"/>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BDC6C199-DB19-D43C-7A05-4151D9902D08}"/>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4055873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75F2F2-9AE2-1EC0-888D-863FDAED39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fr-CA"/>
          </a:p>
        </p:txBody>
      </p:sp>
      <p:sp>
        <p:nvSpPr>
          <p:cNvPr id="3" name="Picture Placeholder 2">
            <a:extLst>
              <a:ext uri="{FF2B5EF4-FFF2-40B4-BE49-F238E27FC236}">
                <a16:creationId xmlns:a16="http://schemas.microsoft.com/office/drawing/2014/main" id="{DA01DC70-F079-F486-0A0F-C2F5D87BA2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Text Placeholder 3">
            <a:extLst>
              <a:ext uri="{FF2B5EF4-FFF2-40B4-BE49-F238E27FC236}">
                <a16:creationId xmlns:a16="http://schemas.microsoft.com/office/drawing/2014/main" id="{23B47A96-86A4-8CA9-0B01-DFC50B8C82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C3570-83D0-B78D-C1C2-CE56BE27D83E}"/>
              </a:ext>
            </a:extLst>
          </p:cNvPr>
          <p:cNvSpPr>
            <a:spLocks noGrp="1"/>
          </p:cNvSpPr>
          <p:nvPr>
            <p:ph type="dt" sz="half" idx="10"/>
          </p:nvPr>
        </p:nvSpPr>
        <p:spPr/>
        <p:txBody>
          <a:bodyPr/>
          <a:lstStyle/>
          <a:p>
            <a:fld id="{AFD051AB-73A3-42B1-850E-E5A4E6D4A17B}" type="datetimeFigureOut">
              <a:rPr lang="fr-CA" smtClean="0"/>
              <a:t>2025-07-13</a:t>
            </a:fld>
            <a:endParaRPr lang="fr-CA"/>
          </a:p>
        </p:txBody>
      </p:sp>
      <p:sp>
        <p:nvSpPr>
          <p:cNvPr id="6" name="Footer Placeholder 5">
            <a:extLst>
              <a:ext uri="{FF2B5EF4-FFF2-40B4-BE49-F238E27FC236}">
                <a16:creationId xmlns:a16="http://schemas.microsoft.com/office/drawing/2014/main" id="{6C9BBB98-791E-A865-8013-2DD9758728A3}"/>
              </a:ext>
            </a:extLst>
          </p:cNvPr>
          <p:cNvSpPr>
            <a:spLocks noGrp="1"/>
          </p:cNvSpPr>
          <p:nvPr>
            <p:ph type="ftr" sz="quarter" idx="11"/>
          </p:nvPr>
        </p:nvSpPr>
        <p:spPr/>
        <p:txBody>
          <a:bodyPr/>
          <a:lstStyle/>
          <a:p>
            <a:endParaRPr lang="fr-CA"/>
          </a:p>
        </p:txBody>
      </p:sp>
      <p:sp>
        <p:nvSpPr>
          <p:cNvPr id="7" name="Slide Number Placeholder 6">
            <a:extLst>
              <a:ext uri="{FF2B5EF4-FFF2-40B4-BE49-F238E27FC236}">
                <a16:creationId xmlns:a16="http://schemas.microsoft.com/office/drawing/2014/main" id="{15853DC3-DDC1-1F6F-B7DF-11C75DA46831}"/>
              </a:ext>
            </a:extLst>
          </p:cNvPr>
          <p:cNvSpPr>
            <a:spLocks noGrp="1"/>
          </p:cNvSpPr>
          <p:nvPr>
            <p:ph type="sldNum" sz="quarter" idx="12"/>
          </p:nvPr>
        </p:nvSpPr>
        <p:spPr/>
        <p:txBody>
          <a:bodyPr/>
          <a:lstStyle/>
          <a:p>
            <a:fld id="{73D3D474-3F53-4BCA-A433-F0073CA893BF}" type="slidenum">
              <a:rPr lang="fr-CA" smtClean="0"/>
              <a:t>‹#›</a:t>
            </a:fld>
            <a:endParaRPr lang="fr-CA"/>
          </a:p>
        </p:txBody>
      </p:sp>
    </p:spTree>
    <p:extLst>
      <p:ext uri="{BB962C8B-B14F-4D97-AF65-F5344CB8AC3E}">
        <p14:creationId xmlns:p14="http://schemas.microsoft.com/office/powerpoint/2010/main" val="2109301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1127F8-C027-DC6A-0C71-B7BD1A357E5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fr-CA"/>
          </a:p>
        </p:txBody>
      </p:sp>
      <p:sp>
        <p:nvSpPr>
          <p:cNvPr id="3" name="Text Placeholder 2">
            <a:extLst>
              <a:ext uri="{FF2B5EF4-FFF2-40B4-BE49-F238E27FC236}">
                <a16:creationId xmlns:a16="http://schemas.microsoft.com/office/drawing/2014/main" id="{E202C188-7F08-0DE5-05E1-F51257DF8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Date Placeholder 3">
            <a:extLst>
              <a:ext uri="{FF2B5EF4-FFF2-40B4-BE49-F238E27FC236}">
                <a16:creationId xmlns:a16="http://schemas.microsoft.com/office/drawing/2014/main" id="{EDC9B012-EB22-3CB9-196B-AD7F3299AE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FD051AB-73A3-42B1-850E-E5A4E6D4A17B}" type="datetimeFigureOut">
              <a:rPr lang="fr-CA" smtClean="0"/>
              <a:t>2025-07-13</a:t>
            </a:fld>
            <a:endParaRPr lang="fr-CA"/>
          </a:p>
        </p:txBody>
      </p:sp>
      <p:sp>
        <p:nvSpPr>
          <p:cNvPr id="5" name="Footer Placeholder 4">
            <a:extLst>
              <a:ext uri="{FF2B5EF4-FFF2-40B4-BE49-F238E27FC236}">
                <a16:creationId xmlns:a16="http://schemas.microsoft.com/office/drawing/2014/main" id="{327498DE-9A75-0F91-5543-6E3111DDEA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CA"/>
          </a:p>
        </p:txBody>
      </p:sp>
      <p:sp>
        <p:nvSpPr>
          <p:cNvPr id="6" name="Slide Number Placeholder 5">
            <a:extLst>
              <a:ext uri="{FF2B5EF4-FFF2-40B4-BE49-F238E27FC236}">
                <a16:creationId xmlns:a16="http://schemas.microsoft.com/office/drawing/2014/main" id="{B1A33BCE-2AB5-EAED-8035-51A44D9ED8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D3D474-3F53-4BCA-A433-F0073CA893BF}" type="slidenum">
              <a:rPr lang="fr-CA" smtClean="0"/>
              <a:t>‹#›</a:t>
            </a:fld>
            <a:endParaRPr lang="fr-CA"/>
          </a:p>
        </p:txBody>
      </p:sp>
    </p:spTree>
    <p:extLst>
      <p:ext uri="{BB962C8B-B14F-4D97-AF65-F5344CB8AC3E}">
        <p14:creationId xmlns:p14="http://schemas.microsoft.com/office/powerpoint/2010/main" val="36539862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E549B2-2A13-C530-4AAD-984D1542F6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073C51-F984-8466-3917-F3E9F0FD8B0A}"/>
              </a:ext>
            </a:extLst>
          </p:cNvPr>
          <p:cNvSpPr>
            <a:spLocks noGrp="1"/>
          </p:cNvSpPr>
          <p:nvPr>
            <p:ph type="ctrTitle"/>
          </p:nvPr>
        </p:nvSpPr>
        <p:spPr>
          <a:xfrm>
            <a:off x="1524000" y="0"/>
            <a:ext cx="9144000" cy="1909763"/>
          </a:xfrm>
        </p:spPr>
        <p:txBody>
          <a:bodyPr>
            <a:normAutofit fontScale="90000"/>
          </a:bodyPr>
          <a:lstStyle/>
          <a:p>
            <a:r>
              <a:rPr lang="fr-FR" u="sng" dirty="0"/>
              <a:t>Perspectives sur l'utilisation des ressources naturelles # 3</a:t>
            </a:r>
            <a:endParaRPr lang="fr-CA" u="sng" dirty="0"/>
          </a:p>
        </p:txBody>
      </p:sp>
      <p:sp>
        <p:nvSpPr>
          <p:cNvPr id="3" name="Subtitle 2">
            <a:extLst>
              <a:ext uri="{FF2B5EF4-FFF2-40B4-BE49-F238E27FC236}">
                <a16:creationId xmlns:a16="http://schemas.microsoft.com/office/drawing/2014/main" id="{63D4E7B9-9DCE-A581-E429-F49904CF5EB6}"/>
              </a:ext>
            </a:extLst>
          </p:cNvPr>
          <p:cNvSpPr>
            <a:spLocks noGrp="1"/>
          </p:cNvSpPr>
          <p:nvPr>
            <p:ph type="subTitle" idx="1"/>
          </p:nvPr>
        </p:nvSpPr>
        <p:spPr>
          <a:xfrm>
            <a:off x="1524000" y="1909763"/>
            <a:ext cx="9144000" cy="4730523"/>
          </a:xfrm>
        </p:spPr>
        <p:txBody>
          <a:bodyPr>
            <a:normAutofit fontScale="92500" lnSpcReduction="10000"/>
          </a:bodyPr>
          <a:lstStyle/>
          <a:p>
            <a:pPr algn="l"/>
            <a:r>
              <a:rPr lang="fr-FR" b="1" u="sng" dirty="0"/>
              <a:t>5. La perspective technologique :</a:t>
            </a:r>
          </a:p>
          <a:p>
            <a:pPr algn="l"/>
            <a:r>
              <a:rPr lang="fr-FR" dirty="0"/>
              <a:t>L'innovation technologique est perçue par certains comme une solution pour une exploitation plus efficiente des ressources naturelles. Des technologies comme l’intelligence artificielle, la robotique, les biotechnologies, et les énergies renouvelables offrent la possibilité de réduire les coûts d’exploitation et l'impact environnemental.</a:t>
            </a:r>
          </a:p>
          <a:p>
            <a:pPr algn="l"/>
            <a:endParaRPr lang="fr-FR" dirty="0"/>
          </a:p>
          <a:p>
            <a:pPr algn="l"/>
            <a:r>
              <a:rPr lang="fr-FR" b="1" dirty="0"/>
              <a:t>Avantages :</a:t>
            </a:r>
            <a:r>
              <a:rPr lang="fr-FR" dirty="0"/>
              <a:t> La technologie peut permettre de mieux gérer, recycler, ou substituer certaines ressources naturelles. Par exemple, des avancées dans le domaine des batteries solaires ou de l'agriculture de précision peuvent réduire la dépendance aux ressources épuisables.</a:t>
            </a:r>
          </a:p>
          <a:p>
            <a:pPr algn="l"/>
            <a:r>
              <a:rPr lang="fr-FR" b="1" dirty="0"/>
              <a:t>Problématique :</a:t>
            </a:r>
            <a:r>
              <a:rPr lang="fr-FR" dirty="0"/>
              <a:t> L’accès à ces technologies reste inégal, et la dépendance à des technologies de pointe peut exacerber les inégalités économiques et géopolitiques.</a:t>
            </a:r>
          </a:p>
          <a:p>
            <a:pPr algn="l"/>
            <a:endParaRPr lang="fr-CA" dirty="0"/>
          </a:p>
        </p:txBody>
      </p:sp>
    </p:spTree>
    <p:extLst>
      <p:ext uri="{BB962C8B-B14F-4D97-AF65-F5344CB8AC3E}">
        <p14:creationId xmlns:p14="http://schemas.microsoft.com/office/powerpoint/2010/main" val="4639259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2D602-1C96-6EE8-10F6-EB86EA5F42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F2F00B-6694-B492-BD64-D593886A3614}"/>
              </a:ext>
            </a:extLst>
          </p:cNvPr>
          <p:cNvSpPr>
            <a:spLocks noGrp="1"/>
          </p:cNvSpPr>
          <p:nvPr>
            <p:ph type="ctrTitle"/>
          </p:nvPr>
        </p:nvSpPr>
        <p:spPr>
          <a:xfrm>
            <a:off x="1524000" y="0"/>
            <a:ext cx="9144000" cy="1909763"/>
          </a:xfrm>
        </p:spPr>
        <p:txBody>
          <a:bodyPr>
            <a:normAutofit fontScale="90000"/>
          </a:bodyPr>
          <a:lstStyle/>
          <a:p>
            <a:r>
              <a:rPr lang="fr-FR" u="sng" dirty="0"/>
              <a:t>Perspectives sur l'utilisation des ressources naturelles # 3</a:t>
            </a:r>
            <a:endParaRPr lang="fr-CA" u="sng" dirty="0"/>
          </a:p>
        </p:txBody>
      </p:sp>
      <p:sp>
        <p:nvSpPr>
          <p:cNvPr id="3" name="Subtitle 2">
            <a:extLst>
              <a:ext uri="{FF2B5EF4-FFF2-40B4-BE49-F238E27FC236}">
                <a16:creationId xmlns:a16="http://schemas.microsoft.com/office/drawing/2014/main" id="{FEB9BA74-CA4A-6E79-59AE-F356F0BF53B4}"/>
              </a:ext>
            </a:extLst>
          </p:cNvPr>
          <p:cNvSpPr>
            <a:spLocks noGrp="1"/>
          </p:cNvSpPr>
          <p:nvPr>
            <p:ph type="subTitle" idx="1"/>
          </p:nvPr>
        </p:nvSpPr>
        <p:spPr>
          <a:xfrm>
            <a:off x="1524000" y="1909763"/>
            <a:ext cx="9144000" cy="4730523"/>
          </a:xfrm>
        </p:spPr>
        <p:txBody>
          <a:bodyPr>
            <a:normAutofit lnSpcReduction="10000"/>
          </a:bodyPr>
          <a:lstStyle/>
          <a:p>
            <a:pPr algn="l"/>
            <a:r>
              <a:rPr lang="fr-FR" b="1" u="sng" dirty="0"/>
              <a:t>6. La perspective de l'économie circulaire :</a:t>
            </a:r>
          </a:p>
          <a:p>
            <a:pPr algn="l"/>
            <a:r>
              <a:rPr lang="fr-FR" dirty="0"/>
              <a:t>L’économie circulaire plaide pour un modèle dans lequel les ressources naturelles sont utilisées de manière plus circulaire : les produits sont conçus pour être réutilisés, recyclés et réparés, limitant ainsi la consommation de nouvelles ressources et la production de déchets.</a:t>
            </a:r>
          </a:p>
          <a:p>
            <a:pPr algn="l"/>
            <a:endParaRPr lang="fr-FR" dirty="0"/>
          </a:p>
          <a:p>
            <a:pPr algn="l"/>
            <a:r>
              <a:rPr lang="fr-FR" b="1" dirty="0"/>
              <a:t>Avantages :</a:t>
            </a:r>
            <a:r>
              <a:rPr lang="fr-FR" dirty="0"/>
              <a:t> Ce modèle offre une alternative à l’exploitation linéaire des ressources et permet de réduire la pression sur les écosystèmes.</a:t>
            </a:r>
          </a:p>
          <a:p>
            <a:pPr algn="l"/>
            <a:r>
              <a:rPr lang="fr-FR" b="1" dirty="0"/>
              <a:t>Problématique :</a:t>
            </a:r>
            <a:r>
              <a:rPr lang="fr-FR" dirty="0"/>
              <a:t> La mise en place de l’économie circulaire nécessite des changements profonds dans les modes de production, de consommation et de gouvernance.</a:t>
            </a:r>
          </a:p>
          <a:p>
            <a:pPr algn="l"/>
            <a:endParaRPr lang="fr-CA" dirty="0"/>
          </a:p>
        </p:txBody>
      </p:sp>
    </p:spTree>
    <p:extLst>
      <p:ext uri="{BB962C8B-B14F-4D97-AF65-F5344CB8AC3E}">
        <p14:creationId xmlns:p14="http://schemas.microsoft.com/office/powerpoint/2010/main" val="3531281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D47A5-F72E-231E-88AC-8A24BCF6DA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26A1AC-626A-9E02-107C-FD612DB5B9BD}"/>
              </a:ext>
            </a:extLst>
          </p:cNvPr>
          <p:cNvSpPr>
            <a:spLocks noGrp="1"/>
          </p:cNvSpPr>
          <p:nvPr>
            <p:ph type="ctrTitle"/>
          </p:nvPr>
        </p:nvSpPr>
        <p:spPr>
          <a:xfrm>
            <a:off x="1524000" y="0"/>
            <a:ext cx="9144000" cy="1909763"/>
          </a:xfrm>
        </p:spPr>
        <p:txBody>
          <a:bodyPr>
            <a:normAutofit fontScale="90000"/>
          </a:bodyPr>
          <a:lstStyle/>
          <a:p>
            <a:r>
              <a:rPr lang="fr-FR" u="sng" dirty="0"/>
              <a:t>Perspectives sur l'utilisation des ressources naturelles # 3</a:t>
            </a:r>
            <a:endParaRPr lang="fr-CA" u="sng" dirty="0"/>
          </a:p>
        </p:txBody>
      </p:sp>
      <p:sp>
        <p:nvSpPr>
          <p:cNvPr id="3" name="Subtitle 2">
            <a:extLst>
              <a:ext uri="{FF2B5EF4-FFF2-40B4-BE49-F238E27FC236}">
                <a16:creationId xmlns:a16="http://schemas.microsoft.com/office/drawing/2014/main" id="{73A149D1-B40B-C581-ED9A-DDA97F84A2D5}"/>
              </a:ext>
            </a:extLst>
          </p:cNvPr>
          <p:cNvSpPr>
            <a:spLocks noGrp="1"/>
          </p:cNvSpPr>
          <p:nvPr>
            <p:ph type="subTitle" idx="1"/>
          </p:nvPr>
        </p:nvSpPr>
        <p:spPr>
          <a:xfrm>
            <a:off x="1524000" y="1909763"/>
            <a:ext cx="9144000" cy="4730523"/>
          </a:xfrm>
        </p:spPr>
        <p:txBody>
          <a:bodyPr>
            <a:normAutofit/>
          </a:bodyPr>
          <a:lstStyle/>
          <a:p>
            <a:pPr algn="l"/>
            <a:r>
              <a:rPr lang="fr-FR" b="1" u="sng" dirty="0"/>
              <a:t>Conclusion :</a:t>
            </a:r>
          </a:p>
          <a:p>
            <a:pPr algn="l"/>
            <a:r>
              <a:rPr lang="fr-FR" dirty="0"/>
              <a:t>L’utilisation des ressources naturelles représente un défi pour notre époque. Si la croissance économique et la prospérité sont inextricablement liées à l’exploitation de ces ressources, la gestion de celles-ci doit également être orientée vers la durabilité. Une approche équilibrée et réfléchie, qui considère les dimensions environnementales, sociales, économiques et géopolitiques, semble indispensable pour garantir un avenir harmonieux et équitable pour tous.</a:t>
            </a:r>
          </a:p>
          <a:p>
            <a:pPr algn="l"/>
            <a:endParaRPr lang="fr-CA" dirty="0"/>
          </a:p>
        </p:txBody>
      </p:sp>
    </p:spTree>
    <p:extLst>
      <p:ext uri="{BB962C8B-B14F-4D97-AF65-F5344CB8AC3E}">
        <p14:creationId xmlns:p14="http://schemas.microsoft.com/office/powerpoint/2010/main" val="29337768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TotalTime>
  <Words>312</Words>
  <Application>Microsoft Office PowerPoint</Application>
  <PresentationFormat>Widescreen</PresentationFormat>
  <Paragraphs>15</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Aptos</vt:lpstr>
      <vt:lpstr>Aptos Display</vt:lpstr>
      <vt:lpstr>Arial</vt:lpstr>
      <vt:lpstr>Office Theme</vt:lpstr>
      <vt:lpstr>Perspectives sur l'utilisation des ressources naturelles # 3</vt:lpstr>
      <vt:lpstr>Perspectives sur l'utilisation des ressources naturelles # 3</vt:lpstr>
      <vt:lpstr>Perspectives sur l'utilisation des ressources naturelles #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 Peloquin</dc:creator>
  <cp:lastModifiedBy>Patric Peloquin</cp:lastModifiedBy>
  <cp:revision>1</cp:revision>
  <dcterms:created xsi:type="dcterms:W3CDTF">2025-07-13T19:00:40Z</dcterms:created>
  <dcterms:modified xsi:type="dcterms:W3CDTF">2025-07-13T19:10:13Z</dcterms:modified>
</cp:coreProperties>
</file>