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5" r:id="rId2"/>
    <p:sldId id="262" r:id="rId3"/>
    <p:sldId id="266" r:id="rId4"/>
    <p:sldId id="263" r:id="rId5"/>
    <p:sldId id="267" r:id="rId6"/>
    <p:sldId id="256" r:id="rId7"/>
    <p:sldId id="268" r:id="rId8"/>
    <p:sldId id="26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4B09C4-91B6-44D1-A9C8-E4898222968E}" v="54" dt="2025-07-03T00:40:38.2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84" y="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074B09C4-91B6-44D1-A9C8-E4898222968E}"/>
    <pc:docChg chg="undo custSel addSld delSld modSld sldOrd">
      <pc:chgData name="Patric Peloquin" userId="9eacfbb0-fd00-438a-bc85-8b7658ad6aa7" providerId="ADAL" clId="{074B09C4-91B6-44D1-A9C8-E4898222968E}" dt="2025-07-03T00:41:58.943" v="1510" actId="20577"/>
      <pc:docMkLst>
        <pc:docMk/>
      </pc:docMkLst>
      <pc:sldChg chg="modSp mod">
        <pc:chgData name="Patric Peloquin" userId="9eacfbb0-fd00-438a-bc85-8b7658ad6aa7" providerId="ADAL" clId="{074B09C4-91B6-44D1-A9C8-E4898222968E}" dt="2025-06-30T20:18:42.966" v="1173" actId="20577"/>
        <pc:sldMkLst>
          <pc:docMk/>
          <pc:sldMk cId="2996128585" sldId="256"/>
        </pc:sldMkLst>
        <pc:spChg chg="mod">
          <ac:chgData name="Patric Peloquin" userId="9eacfbb0-fd00-438a-bc85-8b7658ad6aa7" providerId="ADAL" clId="{074B09C4-91B6-44D1-A9C8-E4898222968E}" dt="2025-06-30T18:28:09.841" v="834" actId="207"/>
          <ac:spMkLst>
            <pc:docMk/>
            <pc:sldMk cId="2996128585" sldId="256"/>
            <ac:spMk id="2" creationId="{A4B0101E-0DE6-3A0A-FF74-A5880F5CEBED}"/>
          </ac:spMkLst>
        </pc:spChg>
        <pc:spChg chg="mod">
          <ac:chgData name="Patric Peloquin" userId="9eacfbb0-fd00-438a-bc85-8b7658ad6aa7" providerId="ADAL" clId="{074B09C4-91B6-44D1-A9C8-E4898222968E}" dt="2025-06-30T20:18:42.966" v="1173" actId="20577"/>
          <ac:spMkLst>
            <pc:docMk/>
            <pc:sldMk cId="2996128585" sldId="256"/>
            <ac:spMk id="3" creationId="{10C56626-8312-A6A5-A452-A594C146CFBB}"/>
          </ac:spMkLst>
        </pc:spChg>
      </pc:sldChg>
      <pc:sldChg chg="new del">
        <pc:chgData name="Patric Peloquin" userId="9eacfbb0-fd00-438a-bc85-8b7658ad6aa7" providerId="ADAL" clId="{074B09C4-91B6-44D1-A9C8-E4898222968E}" dt="2025-06-29T23:29:57.836" v="110" actId="2696"/>
        <pc:sldMkLst>
          <pc:docMk/>
          <pc:sldMk cId="1646348199" sldId="257"/>
        </pc:sldMkLst>
      </pc:sldChg>
      <pc:sldChg chg="modSp new del mod">
        <pc:chgData name="Patric Peloquin" userId="9eacfbb0-fd00-438a-bc85-8b7658ad6aa7" providerId="ADAL" clId="{074B09C4-91B6-44D1-A9C8-E4898222968E}" dt="2025-06-30T18:32:16.075" v="835" actId="2696"/>
        <pc:sldMkLst>
          <pc:docMk/>
          <pc:sldMk cId="904948245" sldId="258"/>
        </pc:sldMkLst>
      </pc:sldChg>
      <pc:sldChg chg="modSp new del mod">
        <pc:chgData name="Patric Peloquin" userId="9eacfbb0-fd00-438a-bc85-8b7658ad6aa7" providerId="ADAL" clId="{074B09C4-91B6-44D1-A9C8-E4898222968E}" dt="2025-06-30T18:32:18.703" v="836" actId="2696"/>
        <pc:sldMkLst>
          <pc:docMk/>
          <pc:sldMk cId="2969550314" sldId="259"/>
        </pc:sldMkLst>
      </pc:sldChg>
      <pc:sldChg chg="modSp new del mod">
        <pc:chgData name="Patric Peloquin" userId="9eacfbb0-fd00-438a-bc85-8b7658ad6aa7" providerId="ADAL" clId="{074B09C4-91B6-44D1-A9C8-E4898222968E}" dt="2025-06-30T18:32:21.892" v="837" actId="2696"/>
        <pc:sldMkLst>
          <pc:docMk/>
          <pc:sldMk cId="4147575993" sldId="260"/>
        </pc:sldMkLst>
      </pc:sldChg>
      <pc:sldChg chg="modSp new del mod">
        <pc:chgData name="Patric Peloquin" userId="9eacfbb0-fd00-438a-bc85-8b7658ad6aa7" providerId="ADAL" clId="{074B09C4-91B6-44D1-A9C8-E4898222968E}" dt="2025-06-29T23:44:50.084" v="814" actId="2696"/>
        <pc:sldMkLst>
          <pc:docMk/>
          <pc:sldMk cId="124837177" sldId="261"/>
        </pc:sldMkLst>
      </pc:sldChg>
      <pc:sldChg chg="new del ord">
        <pc:chgData name="Patric Peloquin" userId="9eacfbb0-fd00-438a-bc85-8b7658ad6aa7" providerId="ADAL" clId="{074B09C4-91B6-44D1-A9C8-E4898222968E}" dt="2025-06-30T18:25:21.838" v="824" actId="2696"/>
        <pc:sldMkLst>
          <pc:docMk/>
          <pc:sldMk cId="131241069" sldId="261"/>
        </pc:sldMkLst>
      </pc:sldChg>
      <pc:sldChg chg="modSp add mod ord">
        <pc:chgData name="Patric Peloquin" userId="9eacfbb0-fd00-438a-bc85-8b7658ad6aa7" providerId="ADAL" clId="{074B09C4-91B6-44D1-A9C8-E4898222968E}" dt="2025-06-30T20:14:52.027" v="845" actId="113"/>
        <pc:sldMkLst>
          <pc:docMk/>
          <pc:sldMk cId="3762912946" sldId="262"/>
        </pc:sldMkLst>
        <pc:spChg chg="mod">
          <ac:chgData name="Patric Peloquin" userId="9eacfbb0-fd00-438a-bc85-8b7658ad6aa7" providerId="ADAL" clId="{074B09C4-91B6-44D1-A9C8-E4898222968E}" dt="2025-06-30T18:27:56.107" v="832" actId="207"/>
          <ac:spMkLst>
            <pc:docMk/>
            <pc:sldMk cId="3762912946" sldId="262"/>
            <ac:spMk id="2" creationId="{F413725B-1193-3598-DEAA-AEE9C6285CB7}"/>
          </ac:spMkLst>
        </pc:spChg>
        <pc:spChg chg="mod">
          <ac:chgData name="Patric Peloquin" userId="9eacfbb0-fd00-438a-bc85-8b7658ad6aa7" providerId="ADAL" clId="{074B09C4-91B6-44D1-A9C8-E4898222968E}" dt="2025-06-30T20:14:52.027" v="845" actId="113"/>
          <ac:spMkLst>
            <pc:docMk/>
            <pc:sldMk cId="3762912946" sldId="262"/>
            <ac:spMk id="3" creationId="{1876B5C5-A37B-474B-C884-6C2C7EF39F76}"/>
          </ac:spMkLst>
        </pc:spChg>
      </pc:sldChg>
      <pc:sldChg chg="modSp add mod">
        <pc:chgData name="Patric Peloquin" userId="9eacfbb0-fd00-438a-bc85-8b7658ad6aa7" providerId="ADAL" clId="{074B09C4-91B6-44D1-A9C8-E4898222968E}" dt="2025-06-30T18:28:00.662" v="833" actId="207"/>
        <pc:sldMkLst>
          <pc:docMk/>
          <pc:sldMk cId="502198496" sldId="263"/>
        </pc:sldMkLst>
        <pc:spChg chg="mod">
          <ac:chgData name="Patric Peloquin" userId="9eacfbb0-fd00-438a-bc85-8b7658ad6aa7" providerId="ADAL" clId="{074B09C4-91B6-44D1-A9C8-E4898222968E}" dt="2025-06-30T18:28:00.662" v="833" actId="207"/>
          <ac:spMkLst>
            <pc:docMk/>
            <pc:sldMk cId="502198496" sldId="263"/>
            <ac:spMk id="2" creationId="{07E5C333-B5FA-045C-031A-F8A0B4C9B77D}"/>
          </ac:spMkLst>
        </pc:spChg>
      </pc:sldChg>
      <pc:sldChg chg="new del ord">
        <pc:chgData name="Patric Peloquin" userId="9eacfbb0-fd00-438a-bc85-8b7658ad6aa7" providerId="ADAL" clId="{074B09C4-91B6-44D1-A9C8-E4898222968E}" dt="2025-06-30T18:27:40.258" v="829" actId="2696"/>
        <pc:sldMkLst>
          <pc:docMk/>
          <pc:sldMk cId="219825131" sldId="264"/>
        </pc:sldMkLst>
      </pc:sldChg>
      <pc:sldChg chg="modSp add mod">
        <pc:chgData name="Patric Peloquin" userId="9eacfbb0-fd00-438a-bc85-8b7658ad6aa7" providerId="ADAL" clId="{074B09C4-91B6-44D1-A9C8-E4898222968E}" dt="2025-07-02T14:35:03.703" v="1177" actId="20577"/>
        <pc:sldMkLst>
          <pc:docMk/>
          <pc:sldMk cId="1308070939" sldId="265"/>
        </pc:sldMkLst>
        <pc:spChg chg="mod">
          <ac:chgData name="Patric Peloquin" userId="9eacfbb0-fd00-438a-bc85-8b7658ad6aa7" providerId="ADAL" clId="{074B09C4-91B6-44D1-A9C8-E4898222968E}" dt="2025-07-02T14:35:03.703" v="1177" actId="20577"/>
          <ac:spMkLst>
            <pc:docMk/>
            <pc:sldMk cId="1308070939" sldId="265"/>
            <ac:spMk id="3" creationId="{3B732B73-9BB4-B60C-B91F-7E10F66DB268}"/>
          </ac:spMkLst>
        </pc:spChg>
      </pc:sldChg>
      <pc:sldChg chg="addSp delSp modSp new mod setBg">
        <pc:chgData name="Patric Peloquin" userId="9eacfbb0-fd00-438a-bc85-8b7658ad6aa7" providerId="ADAL" clId="{074B09C4-91B6-44D1-A9C8-E4898222968E}" dt="2025-07-03T00:14:44.751" v="1363" actId="14100"/>
        <pc:sldMkLst>
          <pc:docMk/>
          <pc:sldMk cId="872819707" sldId="266"/>
        </pc:sldMkLst>
        <pc:spChg chg="mod ord">
          <ac:chgData name="Patric Peloquin" userId="9eacfbb0-fd00-438a-bc85-8b7658ad6aa7" providerId="ADAL" clId="{074B09C4-91B6-44D1-A9C8-E4898222968E}" dt="2025-07-03T00:14:44.751" v="1363" actId="14100"/>
          <ac:spMkLst>
            <pc:docMk/>
            <pc:sldMk cId="872819707" sldId="266"/>
            <ac:spMk id="2" creationId="{F8E04FE7-6748-70C3-58C2-A2ECC7DC3345}"/>
          </ac:spMkLst>
        </pc:spChg>
        <pc:spChg chg="del mod">
          <ac:chgData name="Patric Peloquin" userId="9eacfbb0-fd00-438a-bc85-8b7658ad6aa7" providerId="ADAL" clId="{074B09C4-91B6-44D1-A9C8-E4898222968E}" dt="2025-07-03T00:10:28.747" v="1196"/>
          <ac:spMkLst>
            <pc:docMk/>
            <pc:sldMk cId="872819707" sldId="266"/>
            <ac:spMk id="3" creationId="{2D5DED49-876E-DC64-7AC6-F9A16248D29C}"/>
          </ac:spMkLst>
        </pc:spChg>
        <pc:spChg chg="add mod">
          <ac:chgData name="Patric Peloquin" userId="9eacfbb0-fd00-438a-bc85-8b7658ad6aa7" providerId="ADAL" clId="{074B09C4-91B6-44D1-A9C8-E4898222968E}" dt="2025-07-03T00:14:28.807" v="1361" actId="1076"/>
          <ac:spMkLst>
            <pc:docMk/>
            <pc:sldMk cId="872819707" sldId="266"/>
            <ac:spMk id="6" creationId="{67E889B9-1A2F-5A95-458E-53D76B157236}"/>
          </ac:spMkLst>
        </pc:spChg>
        <pc:spChg chg="add">
          <ac:chgData name="Patric Peloquin" userId="9eacfbb0-fd00-438a-bc85-8b7658ad6aa7" providerId="ADAL" clId="{074B09C4-91B6-44D1-A9C8-E4898222968E}" dt="2025-07-03T00:10:40.384" v="1199" actId="26606"/>
          <ac:spMkLst>
            <pc:docMk/>
            <pc:sldMk cId="872819707" sldId="266"/>
            <ac:spMk id="10" creationId="{ECC07320-C2CA-4E29-8481-9D9E143C7788}"/>
          </ac:spMkLst>
        </pc:spChg>
        <pc:spChg chg="add">
          <ac:chgData name="Patric Peloquin" userId="9eacfbb0-fd00-438a-bc85-8b7658ad6aa7" providerId="ADAL" clId="{074B09C4-91B6-44D1-A9C8-E4898222968E}" dt="2025-07-03T00:10:40.384" v="1199" actId="26606"/>
          <ac:spMkLst>
            <pc:docMk/>
            <pc:sldMk cId="872819707" sldId="266"/>
            <ac:spMk id="12" creationId="{178FB36B-5BFE-42CA-BC60-1115E0D95EEC}"/>
          </ac:spMkLst>
        </pc:spChg>
        <pc:picChg chg="add mod">
          <ac:chgData name="Patric Peloquin" userId="9eacfbb0-fd00-438a-bc85-8b7658ad6aa7" providerId="ADAL" clId="{074B09C4-91B6-44D1-A9C8-E4898222968E}" dt="2025-07-03T00:10:40.384" v="1199" actId="26606"/>
          <ac:picMkLst>
            <pc:docMk/>
            <pc:sldMk cId="872819707" sldId="266"/>
            <ac:picMk id="5" creationId="{69B89AC0-900A-FC95-9B95-8BA5C9D846C8}"/>
          </ac:picMkLst>
        </pc:picChg>
      </pc:sldChg>
      <pc:sldChg chg="addSp delSp modSp new mod setBg">
        <pc:chgData name="Patric Peloquin" userId="9eacfbb0-fd00-438a-bc85-8b7658ad6aa7" providerId="ADAL" clId="{074B09C4-91B6-44D1-A9C8-E4898222968E}" dt="2025-07-03T00:26:28.135" v="1389" actId="14100"/>
        <pc:sldMkLst>
          <pc:docMk/>
          <pc:sldMk cId="1613548621" sldId="267"/>
        </pc:sldMkLst>
        <pc:spChg chg="add del">
          <ac:chgData name="Patric Peloquin" userId="9eacfbb0-fd00-438a-bc85-8b7658ad6aa7" providerId="ADAL" clId="{074B09C4-91B6-44D1-A9C8-E4898222968E}" dt="2025-07-03T00:22:12.349" v="1370" actId="26606"/>
          <ac:spMkLst>
            <pc:docMk/>
            <pc:sldMk cId="1613548621" sldId="267"/>
            <ac:spMk id="2" creationId="{0ED8DC38-6B60-AE12-67E9-631C9203302E}"/>
          </ac:spMkLst>
        </pc:spChg>
        <pc:spChg chg="del">
          <ac:chgData name="Patric Peloquin" userId="9eacfbb0-fd00-438a-bc85-8b7658ad6aa7" providerId="ADAL" clId="{074B09C4-91B6-44D1-A9C8-E4898222968E}" dt="2025-07-03T00:21:27.459" v="1365"/>
          <ac:spMkLst>
            <pc:docMk/>
            <pc:sldMk cId="1613548621" sldId="267"/>
            <ac:spMk id="3" creationId="{9A59A02F-D684-0F11-9E15-85C277D1AC09}"/>
          </ac:spMkLst>
        </pc:spChg>
        <pc:spChg chg="add mod">
          <ac:chgData name="Patric Peloquin" userId="9eacfbb0-fd00-438a-bc85-8b7658ad6aa7" providerId="ADAL" clId="{074B09C4-91B6-44D1-A9C8-E4898222968E}" dt="2025-07-03T00:23:31.263" v="1376" actId="767"/>
          <ac:spMkLst>
            <pc:docMk/>
            <pc:sldMk cId="1613548621" sldId="267"/>
            <ac:spMk id="4" creationId="{B541495D-5035-85C0-F7ED-10AFB4F2312D}"/>
          </ac:spMkLst>
        </pc:spChg>
        <pc:spChg chg="add mod">
          <ac:chgData name="Patric Peloquin" userId="9eacfbb0-fd00-438a-bc85-8b7658ad6aa7" providerId="ADAL" clId="{074B09C4-91B6-44D1-A9C8-E4898222968E}" dt="2025-07-03T00:23:33.751" v="1377"/>
          <ac:spMkLst>
            <pc:docMk/>
            <pc:sldMk cId="1613548621" sldId="267"/>
            <ac:spMk id="5" creationId="{2242C282-488C-7101-BF48-C0CDC6F1EEF6}"/>
          </ac:spMkLst>
        </pc:spChg>
        <pc:spChg chg="add mod">
          <ac:chgData name="Patric Peloquin" userId="9eacfbb0-fd00-438a-bc85-8b7658ad6aa7" providerId="ADAL" clId="{074B09C4-91B6-44D1-A9C8-E4898222968E}" dt="2025-07-03T00:25:39.945" v="1384" actId="14100"/>
          <ac:spMkLst>
            <pc:docMk/>
            <pc:sldMk cId="1613548621" sldId="267"/>
            <ac:spMk id="6" creationId="{FA5D7C09-939E-B94A-BB82-79EEF4AB50EA}"/>
          </ac:spMkLst>
        </pc:spChg>
        <pc:spChg chg="add mod">
          <ac:chgData name="Patric Peloquin" userId="9eacfbb0-fd00-438a-bc85-8b7658ad6aa7" providerId="ADAL" clId="{074B09C4-91B6-44D1-A9C8-E4898222968E}" dt="2025-07-03T00:23:59.318" v="1379"/>
          <ac:spMkLst>
            <pc:docMk/>
            <pc:sldMk cId="1613548621" sldId="267"/>
            <ac:spMk id="7" creationId="{58BE7FC5-B7DF-68D1-8EE5-2240A24128A7}"/>
          </ac:spMkLst>
        </pc:spChg>
        <pc:spChg chg="add mod">
          <ac:chgData name="Patric Peloquin" userId="9eacfbb0-fd00-438a-bc85-8b7658ad6aa7" providerId="ADAL" clId="{074B09C4-91B6-44D1-A9C8-E4898222968E}" dt="2025-07-03T00:26:28.135" v="1389" actId="14100"/>
          <ac:spMkLst>
            <pc:docMk/>
            <pc:sldMk cId="1613548621" sldId="267"/>
            <ac:spMk id="8" creationId="{1CF95808-3D91-D47C-39F8-D2731DA87468}"/>
          </ac:spMkLst>
        </pc:spChg>
        <pc:spChg chg="add del">
          <ac:chgData name="Patric Peloquin" userId="9eacfbb0-fd00-438a-bc85-8b7658ad6aa7" providerId="ADAL" clId="{074B09C4-91B6-44D1-A9C8-E4898222968E}" dt="2025-07-03T00:22:08.456" v="1369" actId="26606"/>
          <ac:spMkLst>
            <pc:docMk/>
            <pc:sldMk cId="1613548621" sldId="267"/>
            <ac:spMk id="1031" creationId="{42A4FC2C-047E-45A5-965D-8E1E3BF09BC6}"/>
          </ac:spMkLst>
        </pc:spChg>
        <pc:picChg chg="add mod">
          <ac:chgData name="Patric Peloquin" userId="9eacfbb0-fd00-438a-bc85-8b7658ad6aa7" providerId="ADAL" clId="{074B09C4-91B6-44D1-A9C8-E4898222968E}" dt="2025-07-03T00:22:37.431" v="1375" actId="1076"/>
          <ac:picMkLst>
            <pc:docMk/>
            <pc:sldMk cId="1613548621" sldId="267"/>
            <ac:picMk id="1026" creationId="{A96727A5-E1EC-DD86-63FB-E46BA1026C92}"/>
          </ac:picMkLst>
        </pc:picChg>
      </pc:sldChg>
      <pc:sldChg chg="addSp modSp new mod">
        <pc:chgData name="Patric Peloquin" userId="9eacfbb0-fd00-438a-bc85-8b7658ad6aa7" providerId="ADAL" clId="{074B09C4-91B6-44D1-A9C8-E4898222968E}" dt="2025-07-03T00:38:51.260" v="1418" actId="1076"/>
        <pc:sldMkLst>
          <pc:docMk/>
          <pc:sldMk cId="943380770" sldId="268"/>
        </pc:sldMkLst>
        <pc:spChg chg="add mod">
          <ac:chgData name="Patric Peloquin" userId="9eacfbb0-fd00-438a-bc85-8b7658ad6aa7" providerId="ADAL" clId="{074B09C4-91B6-44D1-A9C8-E4898222968E}" dt="2025-07-03T00:37:04.272" v="1404" actId="121"/>
          <ac:spMkLst>
            <pc:docMk/>
            <pc:sldMk cId="943380770" sldId="268"/>
            <ac:spMk id="2" creationId="{262209C0-DB59-535C-0F89-1AF63CF721A2}"/>
          </ac:spMkLst>
        </pc:spChg>
        <pc:spChg chg="add mod">
          <ac:chgData name="Patric Peloquin" userId="9eacfbb0-fd00-438a-bc85-8b7658ad6aa7" providerId="ADAL" clId="{074B09C4-91B6-44D1-A9C8-E4898222968E}" dt="2025-07-03T00:38:18.389" v="1414" actId="255"/>
          <ac:spMkLst>
            <pc:docMk/>
            <pc:sldMk cId="943380770" sldId="268"/>
            <ac:spMk id="3" creationId="{BFC3E96F-5C8C-51D3-F55E-31EF663C2FF2}"/>
          </ac:spMkLst>
        </pc:spChg>
        <pc:picChg chg="add mod">
          <ac:chgData name="Patric Peloquin" userId="9eacfbb0-fd00-438a-bc85-8b7658ad6aa7" providerId="ADAL" clId="{074B09C4-91B6-44D1-A9C8-E4898222968E}" dt="2025-07-03T00:36:48.675" v="1402" actId="1076"/>
          <ac:picMkLst>
            <pc:docMk/>
            <pc:sldMk cId="943380770" sldId="268"/>
            <ac:picMk id="2050" creationId="{A793997F-EE4D-9924-4A23-CC550470DC42}"/>
          </ac:picMkLst>
        </pc:picChg>
        <pc:picChg chg="add mod">
          <ac:chgData name="Patric Peloquin" userId="9eacfbb0-fd00-438a-bc85-8b7658ad6aa7" providerId="ADAL" clId="{074B09C4-91B6-44D1-A9C8-E4898222968E}" dt="2025-07-03T00:38:51.260" v="1418" actId="1076"/>
          <ac:picMkLst>
            <pc:docMk/>
            <pc:sldMk cId="943380770" sldId="268"/>
            <ac:picMk id="2052" creationId="{77496BFB-6742-4B8B-336D-EA37FF5B6351}"/>
          </ac:picMkLst>
        </pc:picChg>
      </pc:sldChg>
      <pc:sldChg chg="addSp modSp new mod setBg">
        <pc:chgData name="Patric Peloquin" userId="9eacfbb0-fd00-438a-bc85-8b7658ad6aa7" providerId="ADAL" clId="{074B09C4-91B6-44D1-A9C8-E4898222968E}" dt="2025-07-03T00:41:58.943" v="1510" actId="20577"/>
        <pc:sldMkLst>
          <pc:docMk/>
          <pc:sldMk cId="2254582406" sldId="269"/>
        </pc:sldMkLst>
        <pc:spChg chg="add mod ord">
          <ac:chgData name="Patric Peloquin" userId="9eacfbb0-fd00-438a-bc85-8b7658ad6aa7" providerId="ADAL" clId="{074B09C4-91B6-44D1-A9C8-E4898222968E}" dt="2025-07-03T00:41:58.943" v="1510" actId="20577"/>
          <ac:spMkLst>
            <pc:docMk/>
            <pc:sldMk cId="2254582406" sldId="269"/>
            <ac:spMk id="3" creationId="{1E1FDF08-654D-F9A5-CE15-34FF4901D7F8}"/>
          </ac:spMkLst>
        </pc:spChg>
        <pc:spChg chg="add">
          <ac:chgData name="Patric Peloquin" userId="9eacfbb0-fd00-438a-bc85-8b7658ad6aa7" providerId="ADAL" clId="{074B09C4-91B6-44D1-A9C8-E4898222968E}" dt="2025-07-03T00:41:03.524" v="1493" actId="26606"/>
          <ac:spMkLst>
            <pc:docMk/>
            <pc:sldMk cId="2254582406" sldId="269"/>
            <ac:spMk id="3079" creationId="{B210AC1D-4063-4C6E-9528-FA9C4C0C18E6}"/>
          </ac:spMkLst>
        </pc:spChg>
        <pc:spChg chg="add">
          <ac:chgData name="Patric Peloquin" userId="9eacfbb0-fd00-438a-bc85-8b7658ad6aa7" providerId="ADAL" clId="{074B09C4-91B6-44D1-A9C8-E4898222968E}" dt="2025-07-03T00:41:03.524" v="1493" actId="26606"/>
          <ac:spMkLst>
            <pc:docMk/>
            <pc:sldMk cId="2254582406" sldId="269"/>
            <ac:spMk id="3081" creationId="{02F8C595-E68C-4306-AED8-DC7826A0A506}"/>
          </ac:spMkLst>
        </pc:spChg>
        <pc:picChg chg="add mod">
          <ac:chgData name="Patric Peloquin" userId="9eacfbb0-fd00-438a-bc85-8b7658ad6aa7" providerId="ADAL" clId="{074B09C4-91B6-44D1-A9C8-E4898222968E}" dt="2025-07-03T00:41:03.524" v="1493" actId="26606"/>
          <ac:picMkLst>
            <pc:docMk/>
            <pc:sldMk cId="2254582406" sldId="269"/>
            <ac:picMk id="3074" creationId="{B13CA14B-A934-866E-102E-A2DA294B5E1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28FB50-E07D-42DE-B808-5A7E49F7B899}" type="datetimeFigureOut">
              <a:rPr lang="fr-CA" smtClean="0"/>
              <a:t>2025-07-02</a:t>
            </a:fld>
            <a:endParaRPr lang="fr-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CC7A24-F700-4116-80EB-16D44ED83EA5}" type="slidenum">
              <a:rPr lang="fr-CA" smtClean="0"/>
              <a:t>‹#›</a:t>
            </a:fld>
            <a:endParaRPr lang="fr-CA"/>
          </a:p>
        </p:txBody>
      </p:sp>
    </p:spTree>
    <p:extLst>
      <p:ext uri="{BB962C8B-B14F-4D97-AF65-F5344CB8AC3E}">
        <p14:creationId xmlns:p14="http://schemas.microsoft.com/office/powerpoint/2010/main" val="1388242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5"/>
          </p:nvPr>
        </p:nvSpPr>
        <p:spPr/>
        <p:txBody>
          <a:bodyPr/>
          <a:lstStyle/>
          <a:p>
            <a:fld id="{F69E9CD5-D878-416A-9D33-C6491980E956}" type="slidenum">
              <a:rPr lang="fr-CA" smtClean="0"/>
              <a:t>1</a:t>
            </a:fld>
            <a:endParaRPr lang="fr-CA"/>
          </a:p>
        </p:txBody>
      </p:sp>
    </p:spTree>
    <p:extLst>
      <p:ext uri="{BB962C8B-B14F-4D97-AF65-F5344CB8AC3E}">
        <p14:creationId xmlns:p14="http://schemas.microsoft.com/office/powerpoint/2010/main" val="2222330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76467-9E5F-0669-B9CB-9C6BC477CA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205CCC64-BD3A-E7E7-F0E5-747F60106C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9A66AE77-91C9-D4AB-9CCA-E7B11C828505}"/>
              </a:ext>
            </a:extLst>
          </p:cNvPr>
          <p:cNvSpPr>
            <a:spLocks noGrp="1"/>
          </p:cNvSpPr>
          <p:nvPr>
            <p:ph type="dt" sz="half" idx="10"/>
          </p:nvPr>
        </p:nvSpPr>
        <p:spPr/>
        <p:txBody>
          <a:bodyPr/>
          <a:lstStyle/>
          <a:p>
            <a:fld id="{0978F60F-0D8E-493A-A35E-D01FEB9758DA}" type="datetimeFigureOut">
              <a:rPr lang="fr-CA" smtClean="0"/>
              <a:t>2025-07-02</a:t>
            </a:fld>
            <a:endParaRPr lang="fr-CA"/>
          </a:p>
        </p:txBody>
      </p:sp>
      <p:sp>
        <p:nvSpPr>
          <p:cNvPr id="5" name="Footer Placeholder 4">
            <a:extLst>
              <a:ext uri="{FF2B5EF4-FFF2-40B4-BE49-F238E27FC236}">
                <a16:creationId xmlns:a16="http://schemas.microsoft.com/office/drawing/2014/main" id="{51AC7E7B-D29D-0B3A-0018-2D4E8891C145}"/>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3E416716-0DD6-3219-C1C3-D2A18291DB09}"/>
              </a:ext>
            </a:extLst>
          </p:cNvPr>
          <p:cNvSpPr>
            <a:spLocks noGrp="1"/>
          </p:cNvSpPr>
          <p:nvPr>
            <p:ph type="sldNum" sz="quarter" idx="12"/>
          </p:nvPr>
        </p:nvSpPr>
        <p:spPr/>
        <p:txBody>
          <a:bodyPr/>
          <a:lstStyle/>
          <a:p>
            <a:fld id="{B40ABBA4-D3FB-41B0-ACCA-0FF83C03FF75}" type="slidenum">
              <a:rPr lang="fr-CA" smtClean="0"/>
              <a:t>‹#›</a:t>
            </a:fld>
            <a:endParaRPr lang="fr-CA"/>
          </a:p>
        </p:txBody>
      </p:sp>
    </p:spTree>
    <p:extLst>
      <p:ext uri="{BB962C8B-B14F-4D97-AF65-F5344CB8AC3E}">
        <p14:creationId xmlns:p14="http://schemas.microsoft.com/office/powerpoint/2010/main" val="385970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8264A-EFCB-64BA-B5AB-7EBEBB3324AC}"/>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8664B543-AF90-21A7-6BE2-045DFF6AEBB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1EFF59DF-2E3C-44D5-E42F-C1AC3F24F21E}"/>
              </a:ext>
            </a:extLst>
          </p:cNvPr>
          <p:cNvSpPr>
            <a:spLocks noGrp="1"/>
          </p:cNvSpPr>
          <p:nvPr>
            <p:ph type="dt" sz="half" idx="10"/>
          </p:nvPr>
        </p:nvSpPr>
        <p:spPr/>
        <p:txBody>
          <a:bodyPr/>
          <a:lstStyle/>
          <a:p>
            <a:fld id="{0978F60F-0D8E-493A-A35E-D01FEB9758DA}" type="datetimeFigureOut">
              <a:rPr lang="fr-CA" smtClean="0"/>
              <a:t>2025-07-02</a:t>
            </a:fld>
            <a:endParaRPr lang="fr-CA"/>
          </a:p>
        </p:txBody>
      </p:sp>
      <p:sp>
        <p:nvSpPr>
          <p:cNvPr id="5" name="Footer Placeholder 4">
            <a:extLst>
              <a:ext uri="{FF2B5EF4-FFF2-40B4-BE49-F238E27FC236}">
                <a16:creationId xmlns:a16="http://schemas.microsoft.com/office/drawing/2014/main" id="{46CBE5D4-A169-6799-6624-84B59AD9DBAD}"/>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F09F05CA-3080-7B40-F0D8-8A989502978B}"/>
              </a:ext>
            </a:extLst>
          </p:cNvPr>
          <p:cNvSpPr>
            <a:spLocks noGrp="1"/>
          </p:cNvSpPr>
          <p:nvPr>
            <p:ph type="sldNum" sz="quarter" idx="12"/>
          </p:nvPr>
        </p:nvSpPr>
        <p:spPr/>
        <p:txBody>
          <a:bodyPr/>
          <a:lstStyle/>
          <a:p>
            <a:fld id="{B40ABBA4-D3FB-41B0-ACCA-0FF83C03FF75}" type="slidenum">
              <a:rPr lang="fr-CA" smtClean="0"/>
              <a:t>‹#›</a:t>
            </a:fld>
            <a:endParaRPr lang="fr-CA"/>
          </a:p>
        </p:txBody>
      </p:sp>
    </p:spTree>
    <p:extLst>
      <p:ext uri="{BB962C8B-B14F-4D97-AF65-F5344CB8AC3E}">
        <p14:creationId xmlns:p14="http://schemas.microsoft.com/office/powerpoint/2010/main" val="1993941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502065-30E5-1847-2818-EC77913D923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23984EF5-40AF-9A76-7F30-FD18F917733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43CF008F-252A-D944-252E-2A086A2EFF9D}"/>
              </a:ext>
            </a:extLst>
          </p:cNvPr>
          <p:cNvSpPr>
            <a:spLocks noGrp="1"/>
          </p:cNvSpPr>
          <p:nvPr>
            <p:ph type="dt" sz="half" idx="10"/>
          </p:nvPr>
        </p:nvSpPr>
        <p:spPr/>
        <p:txBody>
          <a:bodyPr/>
          <a:lstStyle/>
          <a:p>
            <a:fld id="{0978F60F-0D8E-493A-A35E-D01FEB9758DA}" type="datetimeFigureOut">
              <a:rPr lang="fr-CA" smtClean="0"/>
              <a:t>2025-07-02</a:t>
            </a:fld>
            <a:endParaRPr lang="fr-CA"/>
          </a:p>
        </p:txBody>
      </p:sp>
      <p:sp>
        <p:nvSpPr>
          <p:cNvPr id="5" name="Footer Placeholder 4">
            <a:extLst>
              <a:ext uri="{FF2B5EF4-FFF2-40B4-BE49-F238E27FC236}">
                <a16:creationId xmlns:a16="http://schemas.microsoft.com/office/drawing/2014/main" id="{204450EB-CA0F-12DD-2D31-59734A34D4B7}"/>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62CD324D-7618-09D0-5469-CEFDF0B31707}"/>
              </a:ext>
            </a:extLst>
          </p:cNvPr>
          <p:cNvSpPr>
            <a:spLocks noGrp="1"/>
          </p:cNvSpPr>
          <p:nvPr>
            <p:ph type="sldNum" sz="quarter" idx="12"/>
          </p:nvPr>
        </p:nvSpPr>
        <p:spPr/>
        <p:txBody>
          <a:bodyPr/>
          <a:lstStyle/>
          <a:p>
            <a:fld id="{B40ABBA4-D3FB-41B0-ACCA-0FF83C03FF75}" type="slidenum">
              <a:rPr lang="fr-CA" smtClean="0"/>
              <a:t>‹#›</a:t>
            </a:fld>
            <a:endParaRPr lang="fr-CA"/>
          </a:p>
        </p:txBody>
      </p:sp>
    </p:spTree>
    <p:extLst>
      <p:ext uri="{BB962C8B-B14F-4D97-AF65-F5344CB8AC3E}">
        <p14:creationId xmlns:p14="http://schemas.microsoft.com/office/powerpoint/2010/main" val="3348598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E2C20-36CC-A181-15FB-C6036B40E273}"/>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D457C480-E4E1-9A8A-24C0-638CDAB6927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D5F30FE3-4ECA-F9F4-18FF-4515F76A2755}"/>
              </a:ext>
            </a:extLst>
          </p:cNvPr>
          <p:cNvSpPr>
            <a:spLocks noGrp="1"/>
          </p:cNvSpPr>
          <p:nvPr>
            <p:ph type="dt" sz="half" idx="10"/>
          </p:nvPr>
        </p:nvSpPr>
        <p:spPr/>
        <p:txBody>
          <a:bodyPr/>
          <a:lstStyle/>
          <a:p>
            <a:fld id="{0978F60F-0D8E-493A-A35E-D01FEB9758DA}" type="datetimeFigureOut">
              <a:rPr lang="fr-CA" smtClean="0"/>
              <a:t>2025-07-02</a:t>
            </a:fld>
            <a:endParaRPr lang="fr-CA"/>
          </a:p>
        </p:txBody>
      </p:sp>
      <p:sp>
        <p:nvSpPr>
          <p:cNvPr id="5" name="Footer Placeholder 4">
            <a:extLst>
              <a:ext uri="{FF2B5EF4-FFF2-40B4-BE49-F238E27FC236}">
                <a16:creationId xmlns:a16="http://schemas.microsoft.com/office/drawing/2014/main" id="{A139BAF6-60F4-2C96-079E-21B7AF8D2E9A}"/>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E0117588-8BED-1D95-C4A5-EB3920561BB6}"/>
              </a:ext>
            </a:extLst>
          </p:cNvPr>
          <p:cNvSpPr>
            <a:spLocks noGrp="1"/>
          </p:cNvSpPr>
          <p:nvPr>
            <p:ph type="sldNum" sz="quarter" idx="12"/>
          </p:nvPr>
        </p:nvSpPr>
        <p:spPr/>
        <p:txBody>
          <a:bodyPr/>
          <a:lstStyle/>
          <a:p>
            <a:fld id="{B40ABBA4-D3FB-41B0-ACCA-0FF83C03FF75}" type="slidenum">
              <a:rPr lang="fr-CA" smtClean="0"/>
              <a:t>‹#›</a:t>
            </a:fld>
            <a:endParaRPr lang="fr-CA"/>
          </a:p>
        </p:txBody>
      </p:sp>
    </p:spTree>
    <p:extLst>
      <p:ext uri="{BB962C8B-B14F-4D97-AF65-F5344CB8AC3E}">
        <p14:creationId xmlns:p14="http://schemas.microsoft.com/office/powerpoint/2010/main" val="934973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2E35B-0A6B-D481-1B66-C2BAFA1AC51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A8FC5D3F-CB37-234E-A6A4-E185115F56B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ED4C7AB-FEEF-7504-AA0A-C5C50F08AD44}"/>
              </a:ext>
            </a:extLst>
          </p:cNvPr>
          <p:cNvSpPr>
            <a:spLocks noGrp="1"/>
          </p:cNvSpPr>
          <p:nvPr>
            <p:ph type="dt" sz="half" idx="10"/>
          </p:nvPr>
        </p:nvSpPr>
        <p:spPr/>
        <p:txBody>
          <a:bodyPr/>
          <a:lstStyle/>
          <a:p>
            <a:fld id="{0978F60F-0D8E-493A-A35E-D01FEB9758DA}" type="datetimeFigureOut">
              <a:rPr lang="fr-CA" smtClean="0"/>
              <a:t>2025-07-02</a:t>
            </a:fld>
            <a:endParaRPr lang="fr-CA"/>
          </a:p>
        </p:txBody>
      </p:sp>
      <p:sp>
        <p:nvSpPr>
          <p:cNvPr id="5" name="Footer Placeholder 4">
            <a:extLst>
              <a:ext uri="{FF2B5EF4-FFF2-40B4-BE49-F238E27FC236}">
                <a16:creationId xmlns:a16="http://schemas.microsoft.com/office/drawing/2014/main" id="{10D7C34F-D7AD-739C-CA6C-B008F73B6543}"/>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8F443A39-1ADF-F0B0-7CD3-CE43EA6AF854}"/>
              </a:ext>
            </a:extLst>
          </p:cNvPr>
          <p:cNvSpPr>
            <a:spLocks noGrp="1"/>
          </p:cNvSpPr>
          <p:nvPr>
            <p:ph type="sldNum" sz="quarter" idx="12"/>
          </p:nvPr>
        </p:nvSpPr>
        <p:spPr/>
        <p:txBody>
          <a:bodyPr/>
          <a:lstStyle/>
          <a:p>
            <a:fld id="{B40ABBA4-D3FB-41B0-ACCA-0FF83C03FF75}" type="slidenum">
              <a:rPr lang="fr-CA" smtClean="0"/>
              <a:t>‹#›</a:t>
            </a:fld>
            <a:endParaRPr lang="fr-CA"/>
          </a:p>
        </p:txBody>
      </p:sp>
    </p:spTree>
    <p:extLst>
      <p:ext uri="{BB962C8B-B14F-4D97-AF65-F5344CB8AC3E}">
        <p14:creationId xmlns:p14="http://schemas.microsoft.com/office/powerpoint/2010/main" val="3983226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A0496-D71A-7A68-3E46-6895E210ECAA}"/>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5246E63F-01B3-40F4-AE51-A904A925347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FF8ADAFE-45DE-F472-B3D2-27C993F5C9B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4DD810E9-71A0-706F-F6CD-F8F74BFF5490}"/>
              </a:ext>
            </a:extLst>
          </p:cNvPr>
          <p:cNvSpPr>
            <a:spLocks noGrp="1"/>
          </p:cNvSpPr>
          <p:nvPr>
            <p:ph type="dt" sz="half" idx="10"/>
          </p:nvPr>
        </p:nvSpPr>
        <p:spPr/>
        <p:txBody>
          <a:bodyPr/>
          <a:lstStyle/>
          <a:p>
            <a:fld id="{0978F60F-0D8E-493A-A35E-D01FEB9758DA}" type="datetimeFigureOut">
              <a:rPr lang="fr-CA" smtClean="0"/>
              <a:t>2025-07-02</a:t>
            </a:fld>
            <a:endParaRPr lang="fr-CA"/>
          </a:p>
        </p:txBody>
      </p:sp>
      <p:sp>
        <p:nvSpPr>
          <p:cNvPr id="6" name="Footer Placeholder 5">
            <a:extLst>
              <a:ext uri="{FF2B5EF4-FFF2-40B4-BE49-F238E27FC236}">
                <a16:creationId xmlns:a16="http://schemas.microsoft.com/office/drawing/2014/main" id="{9E965F4C-D330-64D7-DA79-B45021B8E78B}"/>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A1353ABF-8AAB-3FCF-0BE3-157CFBB06606}"/>
              </a:ext>
            </a:extLst>
          </p:cNvPr>
          <p:cNvSpPr>
            <a:spLocks noGrp="1"/>
          </p:cNvSpPr>
          <p:nvPr>
            <p:ph type="sldNum" sz="quarter" idx="12"/>
          </p:nvPr>
        </p:nvSpPr>
        <p:spPr/>
        <p:txBody>
          <a:bodyPr/>
          <a:lstStyle/>
          <a:p>
            <a:fld id="{B40ABBA4-D3FB-41B0-ACCA-0FF83C03FF75}" type="slidenum">
              <a:rPr lang="fr-CA" smtClean="0"/>
              <a:t>‹#›</a:t>
            </a:fld>
            <a:endParaRPr lang="fr-CA"/>
          </a:p>
        </p:txBody>
      </p:sp>
    </p:spTree>
    <p:extLst>
      <p:ext uri="{BB962C8B-B14F-4D97-AF65-F5344CB8AC3E}">
        <p14:creationId xmlns:p14="http://schemas.microsoft.com/office/powerpoint/2010/main" val="3432543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E5576-810F-FA8F-85F6-A9F7FC08121A}"/>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75D0777A-F63F-9F66-29D2-BCF1299328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601628-7A3B-BBA3-55CD-88264BBD759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D34AF06C-166E-2969-549B-0AC1F9A685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601CC1-24E7-656F-AFDF-EA3F654936D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D6D16FB9-E7EF-98BD-F9EB-951AD3608764}"/>
              </a:ext>
            </a:extLst>
          </p:cNvPr>
          <p:cNvSpPr>
            <a:spLocks noGrp="1"/>
          </p:cNvSpPr>
          <p:nvPr>
            <p:ph type="dt" sz="half" idx="10"/>
          </p:nvPr>
        </p:nvSpPr>
        <p:spPr/>
        <p:txBody>
          <a:bodyPr/>
          <a:lstStyle/>
          <a:p>
            <a:fld id="{0978F60F-0D8E-493A-A35E-D01FEB9758DA}" type="datetimeFigureOut">
              <a:rPr lang="fr-CA" smtClean="0"/>
              <a:t>2025-07-02</a:t>
            </a:fld>
            <a:endParaRPr lang="fr-CA"/>
          </a:p>
        </p:txBody>
      </p:sp>
      <p:sp>
        <p:nvSpPr>
          <p:cNvPr id="8" name="Footer Placeholder 7">
            <a:extLst>
              <a:ext uri="{FF2B5EF4-FFF2-40B4-BE49-F238E27FC236}">
                <a16:creationId xmlns:a16="http://schemas.microsoft.com/office/drawing/2014/main" id="{47FC5232-3682-7916-A58D-2901F494BE87}"/>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4DE5773C-33E8-F2C8-BFF8-A0879E74A1E0}"/>
              </a:ext>
            </a:extLst>
          </p:cNvPr>
          <p:cNvSpPr>
            <a:spLocks noGrp="1"/>
          </p:cNvSpPr>
          <p:nvPr>
            <p:ph type="sldNum" sz="quarter" idx="12"/>
          </p:nvPr>
        </p:nvSpPr>
        <p:spPr/>
        <p:txBody>
          <a:bodyPr/>
          <a:lstStyle/>
          <a:p>
            <a:fld id="{B40ABBA4-D3FB-41B0-ACCA-0FF83C03FF75}" type="slidenum">
              <a:rPr lang="fr-CA" smtClean="0"/>
              <a:t>‹#›</a:t>
            </a:fld>
            <a:endParaRPr lang="fr-CA"/>
          </a:p>
        </p:txBody>
      </p:sp>
    </p:spTree>
    <p:extLst>
      <p:ext uri="{BB962C8B-B14F-4D97-AF65-F5344CB8AC3E}">
        <p14:creationId xmlns:p14="http://schemas.microsoft.com/office/powerpoint/2010/main" val="1253848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7CE31-3ADC-6827-6416-F96BEE99E188}"/>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55310A94-7AB9-0474-AA89-CBEB8E8BD5F7}"/>
              </a:ext>
            </a:extLst>
          </p:cNvPr>
          <p:cNvSpPr>
            <a:spLocks noGrp="1"/>
          </p:cNvSpPr>
          <p:nvPr>
            <p:ph type="dt" sz="half" idx="10"/>
          </p:nvPr>
        </p:nvSpPr>
        <p:spPr/>
        <p:txBody>
          <a:bodyPr/>
          <a:lstStyle/>
          <a:p>
            <a:fld id="{0978F60F-0D8E-493A-A35E-D01FEB9758DA}" type="datetimeFigureOut">
              <a:rPr lang="fr-CA" smtClean="0"/>
              <a:t>2025-07-02</a:t>
            </a:fld>
            <a:endParaRPr lang="fr-CA"/>
          </a:p>
        </p:txBody>
      </p:sp>
      <p:sp>
        <p:nvSpPr>
          <p:cNvPr id="4" name="Footer Placeholder 3">
            <a:extLst>
              <a:ext uri="{FF2B5EF4-FFF2-40B4-BE49-F238E27FC236}">
                <a16:creationId xmlns:a16="http://schemas.microsoft.com/office/drawing/2014/main" id="{DDFCFF52-41D9-F295-34AC-269DCEF284E6}"/>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D17B0EEF-4206-CFF2-F225-543DE5CFEFA3}"/>
              </a:ext>
            </a:extLst>
          </p:cNvPr>
          <p:cNvSpPr>
            <a:spLocks noGrp="1"/>
          </p:cNvSpPr>
          <p:nvPr>
            <p:ph type="sldNum" sz="quarter" idx="12"/>
          </p:nvPr>
        </p:nvSpPr>
        <p:spPr/>
        <p:txBody>
          <a:bodyPr/>
          <a:lstStyle/>
          <a:p>
            <a:fld id="{B40ABBA4-D3FB-41B0-ACCA-0FF83C03FF75}" type="slidenum">
              <a:rPr lang="fr-CA" smtClean="0"/>
              <a:t>‹#›</a:t>
            </a:fld>
            <a:endParaRPr lang="fr-CA"/>
          </a:p>
        </p:txBody>
      </p:sp>
    </p:spTree>
    <p:extLst>
      <p:ext uri="{BB962C8B-B14F-4D97-AF65-F5344CB8AC3E}">
        <p14:creationId xmlns:p14="http://schemas.microsoft.com/office/powerpoint/2010/main" val="2117259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687AD4-F6CD-1AC7-7607-B4F510CC58BB}"/>
              </a:ext>
            </a:extLst>
          </p:cNvPr>
          <p:cNvSpPr>
            <a:spLocks noGrp="1"/>
          </p:cNvSpPr>
          <p:nvPr>
            <p:ph type="dt" sz="half" idx="10"/>
          </p:nvPr>
        </p:nvSpPr>
        <p:spPr/>
        <p:txBody>
          <a:bodyPr/>
          <a:lstStyle/>
          <a:p>
            <a:fld id="{0978F60F-0D8E-493A-A35E-D01FEB9758DA}" type="datetimeFigureOut">
              <a:rPr lang="fr-CA" smtClean="0"/>
              <a:t>2025-07-02</a:t>
            </a:fld>
            <a:endParaRPr lang="fr-CA"/>
          </a:p>
        </p:txBody>
      </p:sp>
      <p:sp>
        <p:nvSpPr>
          <p:cNvPr id="3" name="Footer Placeholder 2">
            <a:extLst>
              <a:ext uri="{FF2B5EF4-FFF2-40B4-BE49-F238E27FC236}">
                <a16:creationId xmlns:a16="http://schemas.microsoft.com/office/drawing/2014/main" id="{C8C4B38B-22E8-E23B-E37E-0A667B4A995E}"/>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DB2EE90A-7110-8A24-7076-A4305CC04C00}"/>
              </a:ext>
            </a:extLst>
          </p:cNvPr>
          <p:cNvSpPr>
            <a:spLocks noGrp="1"/>
          </p:cNvSpPr>
          <p:nvPr>
            <p:ph type="sldNum" sz="quarter" idx="12"/>
          </p:nvPr>
        </p:nvSpPr>
        <p:spPr/>
        <p:txBody>
          <a:bodyPr/>
          <a:lstStyle/>
          <a:p>
            <a:fld id="{B40ABBA4-D3FB-41B0-ACCA-0FF83C03FF75}" type="slidenum">
              <a:rPr lang="fr-CA" smtClean="0"/>
              <a:t>‹#›</a:t>
            </a:fld>
            <a:endParaRPr lang="fr-CA"/>
          </a:p>
        </p:txBody>
      </p:sp>
    </p:spTree>
    <p:extLst>
      <p:ext uri="{BB962C8B-B14F-4D97-AF65-F5344CB8AC3E}">
        <p14:creationId xmlns:p14="http://schemas.microsoft.com/office/powerpoint/2010/main" val="1859230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96D5B-48E4-62B0-39E4-AB84BD6BA2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C357CFCC-8E83-50F2-3BD0-FBFF9C9FE8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5ABB3AF0-594F-D0B0-7C72-CBCBB7BE00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198074-B6A0-ACB1-2CCA-CCE35FD045E9}"/>
              </a:ext>
            </a:extLst>
          </p:cNvPr>
          <p:cNvSpPr>
            <a:spLocks noGrp="1"/>
          </p:cNvSpPr>
          <p:nvPr>
            <p:ph type="dt" sz="half" idx="10"/>
          </p:nvPr>
        </p:nvSpPr>
        <p:spPr/>
        <p:txBody>
          <a:bodyPr/>
          <a:lstStyle/>
          <a:p>
            <a:fld id="{0978F60F-0D8E-493A-A35E-D01FEB9758DA}" type="datetimeFigureOut">
              <a:rPr lang="fr-CA" smtClean="0"/>
              <a:t>2025-07-02</a:t>
            </a:fld>
            <a:endParaRPr lang="fr-CA"/>
          </a:p>
        </p:txBody>
      </p:sp>
      <p:sp>
        <p:nvSpPr>
          <p:cNvPr id="6" name="Footer Placeholder 5">
            <a:extLst>
              <a:ext uri="{FF2B5EF4-FFF2-40B4-BE49-F238E27FC236}">
                <a16:creationId xmlns:a16="http://schemas.microsoft.com/office/drawing/2014/main" id="{150E6AB3-6D0D-5461-7B81-B3D9EAFE001F}"/>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DD5A0395-44AA-0D9B-A01C-9E981D974746}"/>
              </a:ext>
            </a:extLst>
          </p:cNvPr>
          <p:cNvSpPr>
            <a:spLocks noGrp="1"/>
          </p:cNvSpPr>
          <p:nvPr>
            <p:ph type="sldNum" sz="quarter" idx="12"/>
          </p:nvPr>
        </p:nvSpPr>
        <p:spPr/>
        <p:txBody>
          <a:bodyPr/>
          <a:lstStyle/>
          <a:p>
            <a:fld id="{B40ABBA4-D3FB-41B0-ACCA-0FF83C03FF75}" type="slidenum">
              <a:rPr lang="fr-CA" smtClean="0"/>
              <a:t>‹#›</a:t>
            </a:fld>
            <a:endParaRPr lang="fr-CA"/>
          </a:p>
        </p:txBody>
      </p:sp>
    </p:spTree>
    <p:extLst>
      <p:ext uri="{BB962C8B-B14F-4D97-AF65-F5344CB8AC3E}">
        <p14:creationId xmlns:p14="http://schemas.microsoft.com/office/powerpoint/2010/main" val="578288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E5361-2F1F-E07F-A0F5-1CC1A070B8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852A23ED-BCD1-F97C-C23A-7D94A1136D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41BBD565-45A2-BE39-EDEA-08BFF9344C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79E220-46C8-FD9E-94DD-532585DE6193}"/>
              </a:ext>
            </a:extLst>
          </p:cNvPr>
          <p:cNvSpPr>
            <a:spLocks noGrp="1"/>
          </p:cNvSpPr>
          <p:nvPr>
            <p:ph type="dt" sz="half" idx="10"/>
          </p:nvPr>
        </p:nvSpPr>
        <p:spPr/>
        <p:txBody>
          <a:bodyPr/>
          <a:lstStyle/>
          <a:p>
            <a:fld id="{0978F60F-0D8E-493A-A35E-D01FEB9758DA}" type="datetimeFigureOut">
              <a:rPr lang="fr-CA" smtClean="0"/>
              <a:t>2025-07-02</a:t>
            </a:fld>
            <a:endParaRPr lang="fr-CA"/>
          </a:p>
        </p:txBody>
      </p:sp>
      <p:sp>
        <p:nvSpPr>
          <p:cNvPr id="6" name="Footer Placeholder 5">
            <a:extLst>
              <a:ext uri="{FF2B5EF4-FFF2-40B4-BE49-F238E27FC236}">
                <a16:creationId xmlns:a16="http://schemas.microsoft.com/office/drawing/2014/main" id="{995BDE60-5D47-BA9B-38DE-9F4016DDD604}"/>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15093BEC-699C-5A29-CA6F-CA119365BB79}"/>
              </a:ext>
            </a:extLst>
          </p:cNvPr>
          <p:cNvSpPr>
            <a:spLocks noGrp="1"/>
          </p:cNvSpPr>
          <p:nvPr>
            <p:ph type="sldNum" sz="quarter" idx="12"/>
          </p:nvPr>
        </p:nvSpPr>
        <p:spPr/>
        <p:txBody>
          <a:bodyPr/>
          <a:lstStyle/>
          <a:p>
            <a:fld id="{B40ABBA4-D3FB-41B0-ACCA-0FF83C03FF75}" type="slidenum">
              <a:rPr lang="fr-CA" smtClean="0"/>
              <a:t>‹#›</a:t>
            </a:fld>
            <a:endParaRPr lang="fr-CA"/>
          </a:p>
        </p:txBody>
      </p:sp>
    </p:spTree>
    <p:extLst>
      <p:ext uri="{BB962C8B-B14F-4D97-AF65-F5344CB8AC3E}">
        <p14:creationId xmlns:p14="http://schemas.microsoft.com/office/powerpoint/2010/main" val="473993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C8BA5D-BB6F-F96E-CCFD-7A81FDDDED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AE0569A4-38F8-FFF4-74A0-5D554A6FF3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EF236232-4240-D5D2-1134-210358114B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978F60F-0D8E-493A-A35E-D01FEB9758DA}" type="datetimeFigureOut">
              <a:rPr lang="fr-CA" smtClean="0"/>
              <a:t>2025-07-02</a:t>
            </a:fld>
            <a:endParaRPr lang="fr-CA"/>
          </a:p>
        </p:txBody>
      </p:sp>
      <p:sp>
        <p:nvSpPr>
          <p:cNvPr id="5" name="Footer Placeholder 4">
            <a:extLst>
              <a:ext uri="{FF2B5EF4-FFF2-40B4-BE49-F238E27FC236}">
                <a16:creationId xmlns:a16="http://schemas.microsoft.com/office/drawing/2014/main" id="{B12E82B3-E374-7D76-2E1B-E966F71F07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225BDC42-D471-C2A7-7CCA-56B613C3E4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40ABBA4-D3FB-41B0-ACCA-0FF83C03FF75}" type="slidenum">
              <a:rPr lang="fr-CA" smtClean="0"/>
              <a:t>‹#›</a:t>
            </a:fld>
            <a:endParaRPr lang="fr-CA"/>
          </a:p>
        </p:txBody>
      </p:sp>
    </p:spTree>
    <p:extLst>
      <p:ext uri="{BB962C8B-B14F-4D97-AF65-F5344CB8AC3E}">
        <p14:creationId xmlns:p14="http://schemas.microsoft.com/office/powerpoint/2010/main" val="36166601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rcaanc-cirnac.gc.ca/fra/1307460755710/1536862806124#chp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rcaanc-cirnac.gc.ca/fra/1100100013778/1607903934135"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www.bac-lac.gc.ca/fra/Pages/accueil.aspx"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hyperlink" Target="http://www.bac-lac.gc.ca/fra/Pages/accueil.aspx" TargetMode="External"/><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5F373-8568-154B-B01A-82C77F495187}"/>
              </a:ext>
            </a:extLst>
          </p:cNvPr>
          <p:cNvSpPr>
            <a:spLocks noGrp="1"/>
          </p:cNvSpPr>
          <p:nvPr>
            <p:ph type="ctrTitle"/>
          </p:nvPr>
        </p:nvSpPr>
        <p:spPr>
          <a:xfrm>
            <a:off x="1524000" y="1606869"/>
            <a:ext cx="9144000" cy="1861457"/>
          </a:xfrm>
        </p:spPr>
        <p:txBody>
          <a:bodyPr>
            <a:normAutofit/>
          </a:bodyPr>
          <a:lstStyle/>
          <a:p>
            <a:r>
              <a:rPr lang="fr-FR" b="1" u="sng" dirty="0"/>
              <a:t>Les Premières Nations et les nouveaux arrivants</a:t>
            </a:r>
            <a:endParaRPr lang="fr-CA" dirty="0"/>
          </a:p>
        </p:txBody>
      </p:sp>
      <p:sp>
        <p:nvSpPr>
          <p:cNvPr id="3" name="Subtitle 2">
            <a:extLst>
              <a:ext uri="{FF2B5EF4-FFF2-40B4-BE49-F238E27FC236}">
                <a16:creationId xmlns:a16="http://schemas.microsoft.com/office/drawing/2014/main" id="{3B732B73-9BB4-B60C-B91F-7E10F66DB268}"/>
              </a:ext>
            </a:extLst>
          </p:cNvPr>
          <p:cNvSpPr>
            <a:spLocks noGrp="1"/>
          </p:cNvSpPr>
          <p:nvPr>
            <p:ph type="subTitle" idx="1"/>
          </p:nvPr>
        </p:nvSpPr>
        <p:spPr>
          <a:xfrm>
            <a:off x="1524000" y="3875314"/>
            <a:ext cx="9144000" cy="2601687"/>
          </a:xfrm>
        </p:spPr>
        <p:txBody>
          <a:bodyPr>
            <a:normAutofit fontScale="40000" lnSpcReduction="20000"/>
          </a:bodyPr>
          <a:lstStyle/>
          <a:p>
            <a:r>
              <a:rPr lang="fr-CA" sz="5900"/>
              <a:t># 5</a:t>
            </a:r>
            <a:endParaRPr lang="fr-CA" sz="5900" dirty="0"/>
          </a:p>
          <a:p>
            <a:r>
              <a:rPr lang="fr-CA" sz="5900" dirty="0"/>
              <a:t>Situation d’apprentissage 1.2</a:t>
            </a:r>
          </a:p>
          <a:p>
            <a:endParaRPr lang="fr-CA" sz="3600" dirty="0"/>
          </a:p>
          <a:p>
            <a:pPr algn="l"/>
            <a:r>
              <a:rPr lang="fr-CA" sz="3600" dirty="0"/>
              <a:t>L’Histoire des Autochtones au Canada – Site Web du Gouvernement du Canada</a:t>
            </a:r>
          </a:p>
          <a:p>
            <a:pPr algn="l"/>
            <a:r>
              <a:rPr lang="fr-FR" sz="3600" u="sng" dirty="0">
                <a:hlinkClick r:id="rId3"/>
              </a:rPr>
              <a:t>Première partie – Les Premières Nations d'antan : les six principaux groupes géographiques</a:t>
            </a:r>
            <a:endParaRPr lang="fr-CA" sz="3600" dirty="0"/>
          </a:p>
          <a:p>
            <a:pPr algn="l"/>
            <a:r>
              <a:rPr lang="fr-CA" sz="3600" dirty="0">
                <a:hlinkClick r:id="rId4"/>
              </a:rPr>
              <a:t>https://www.rcaanc-cirnac.gc.ca/fra/1100100013778/1607903934135</a:t>
            </a:r>
            <a:endParaRPr lang="fr-CA" sz="3600" dirty="0"/>
          </a:p>
          <a:p>
            <a:pPr algn="l"/>
            <a:r>
              <a:rPr lang="fr-FR" sz="3600" i="1" dirty="0"/>
              <a:t>Découvrir le Canada : Les droits et responsabilités liées à la citoyenneté</a:t>
            </a:r>
          </a:p>
          <a:p>
            <a:pPr algn="l"/>
            <a:r>
              <a:rPr lang="fr-FR" sz="3600" dirty="0"/>
              <a:t>© Sa Majesté la reine du chef du Canada, représentée par le ministre de Citoyenneté et Immigration Canada, 2021.</a:t>
            </a:r>
            <a:endParaRPr lang="fr-CA" sz="3600" dirty="0"/>
          </a:p>
          <a:p>
            <a:endParaRPr lang="fr-CA" sz="1500" dirty="0"/>
          </a:p>
        </p:txBody>
      </p:sp>
      <p:sp>
        <p:nvSpPr>
          <p:cNvPr id="4" name="TextBox 3">
            <a:extLst>
              <a:ext uri="{FF2B5EF4-FFF2-40B4-BE49-F238E27FC236}">
                <a16:creationId xmlns:a16="http://schemas.microsoft.com/office/drawing/2014/main" id="{A960FF1A-5EAB-FEB9-B77C-27653583CE9A}"/>
              </a:ext>
            </a:extLst>
          </p:cNvPr>
          <p:cNvSpPr txBox="1"/>
          <p:nvPr/>
        </p:nvSpPr>
        <p:spPr>
          <a:xfrm>
            <a:off x="3488872" y="430440"/>
            <a:ext cx="5214256" cy="769441"/>
          </a:xfrm>
          <a:prstGeom prst="rect">
            <a:avLst/>
          </a:prstGeom>
          <a:noFill/>
          <a:ln>
            <a:solidFill>
              <a:schemeClr val="accent1"/>
            </a:solidFill>
          </a:ln>
        </p:spPr>
        <p:txBody>
          <a:bodyPr wrap="square" rtlCol="0">
            <a:spAutoFit/>
          </a:bodyPr>
          <a:lstStyle/>
          <a:p>
            <a:pPr algn="ctr"/>
            <a:r>
              <a:rPr lang="fr-CA" sz="4400" u="sng" dirty="0">
                <a:solidFill>
                  <a:srgbClr val="FF0000"/>
                </a:solidFill>
                <a:effectLst>
                  <a:outerShdw blurRad="38100" dist="38100" dir="2700000" algn="tl">
                    <a:srgbClr val="000000">
                      <a:alpha val="43137"/>
                    </a:srgbClr>
                  </a:outerShdw>
                </a:effectLst>
              </a:rPr>
              <a:t>LES NOTES</a:t>
            </a:r>
          </a:p>
        </p:txBody>
      </p:sp>
    </p:spTree>
    <p:extLst>
      <p:ext uri="{BB962C8B-B14F-4D97-AF65-F5344CB8AC3E}">
        <p14:creationId xmlns:p14="http://schemas.microsoft.com/office/powerpoint/2010/main" val="1308070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3725B-1193-3598-DEAA-AEE9C6285CB7}"/>
              </a:ext>
            </a:extLst>
          </p:cNvPr>
          <p:cNvSpPr>
            <a:spLocks noGrp="1"/>
          </p:cNvSpPr>
          <p:nvPr>
            <p:ph type="title"/>
          </p:nvPr>
        </p:nvSpPr>
        <p:spPr/>
        <p:txBody>
          <a:bodyPr/>
          <a:lstStyle/>
          <a:p>
            <a:pPr algn="ctr"/>
            <a:r>
              <a:rPr lang="fr-FR" b="1" u="sng" dirty="0">
                <a:solidFill>
                  <a:srgbClr val="FF0000"/>
                </a:solidFill>
              </a:rPr>
              <a:t>Établissements coloniaux européens et traite des fourrures</a:t>
            </a:r>
            <a:endParaRPr lang="fr-CA" dirty="0">
              <a:solidFill>
                <a:srgbClr val="FF0000"/>
              </a:solidFill>
            </a:endParaRPr>
          </a:p>
        </p:txBody>
      </p:sp>
      <p:sp>
        <p:nvSpPr>
          <p:cNvPr id="3" name="Content Placeholder 2">
            <a:extLst>
              <a:ext uri="{FF2B5EF4-FFF2-40B4-BE49-F238E27FC236}">
                <a16:creationId xmlns:a16="http://schemas.microsoft.com/office/drawing/2014/main" id="{1876B5C5-A37B-474B-C884-6C2C7EF39F76}"/>
              </a:ext>
            </a:extLst>
          </p:cNvPr>
          <p:cNvSpPr>
            <a:spLocks noGrp="1"/>
          </p:cNvSpPr>
          <p:nvPr>
            <p:ph idx="1"/>
          </p:nvPr>
        </p:nvSpPr>
        <p:spPr/>
        <p:txBody>
          <a:bodyPr>
            <a:normAutofit fontScale="92500" lnSpcReduction="10000"/>
          </a:bodyPr>
          <a:lstStyle/>
          <a:p>
            <a:pPr marL="514350" indent="-514350">
              <a:buFont typeface="+mj-lt"/>
              <a:buAutoNum type="arabicParenR"/>
            </a:pPr>
            <a:r>
              <a:rPr lang="fr-FR" dirty="0"/>
              <a:t>Les Anglais et les Français ont conclu des alliances avec les peuples des Premières Nations pour l'obtention des fourrures.</a:t>
            </a:r>
          </a:p>
          <a:p>
            <a:pPr marL="514350" indent="-514350">
              <a:buFont typeface="+mj-lt"/>
              <a:buAutoNum type="arabicParenR"/>
            </a:pPr>
            <a:endParaRPr lang="fr-FR" dirty="0"/>
          </a:p>
          <a:p>
            <a:pPr marL="514350" indent="-514350">
              <a:buFont typeface="+mj-lt"/>
              <a:buAutoNum type="arabicParenR"/>
            </a:pPr>
            <a:r>
              <a:rPr lang="fr-FR" dirty="0"/>
              <a:t>Les Britanniques se sont alliés à la Confédération Iroquoise. Ce groupe était composé des Premières Nations Mohawk, Oneida, Onondaga, Cayuga et Sénéca, et aux Premières Nations de la chaîne des </a:t>
            </a:r>
            <a:r>
              <a:rPr lang="fr-FR" dirty="0" err="1"/>
              <a:t>Alleghenys</a:t>
            </a:r>
            <a:r>
              <a:rPr lang="fr-FR" dirty="0"/>
              <a:t>.</a:t>
            </a:r>
          </a:p>
          <a:p>
            <a:pPr marL="514350" indent="-514350">
              <a:buFont typeface="+mj-lt"/>
              <a:buAutoNum type="arabicParenR"/>
            </a:pPr>
            <a:endParaRPr lang="fr-FR" dirty="0"/>
          </a:p>
          <a:p>
            <a:pPr marL="514350" indent="-514350">
              <a:buFont typeface="+mj-lt"/>
              <a:buAutoNum type="arabicParenR"/>
            </a:pPr>
            <a:r>
              <a:rPr lang="fr-FR" dirty="0"/>
              <a:t>Les Français se sont alliés à soit les Hurons, les Algonquins, les </a:t>
            </a:r>
            <a:r>
              <a:rPr lang="fr-FR" dirty="0" err="1"/>
              <a:t>Odawa</a:t>
            </a:r>
            <a:r>
              <a:rPr lang="fr-FR" dirty="0"/>
              <a:t> et les Montagnais, ainsi qu'avec les peuples d'Acadie, notamment les </a:t>
            </a:r>
            <a:r>
              <a:rPr lang="fr-FR" dirty="0" err="1"/>
              <a:t>Mi'kmaq</a:t>
            </a:r>
            <a:r>
              <a:rPr lang="fr-FR" dirty="0"/>
              <a:t>, les Malécites et les Passamaquoddy.</a:t>
            </a:r>
            <a:endParaRPr lang="fr-CA" dirty="0"/>
          </a:p>
        </p:txBody>
      </p:sp>
    </p:spTree>
    <p:extLst>
      <p:ext uri="{BB962C8B-B14F-4D97-AF65-F5344CB8AC3E}">
        <p14:creationId xmlns:p14="http://schemas.microsoft.com/office/powerpoint/2010/main" val="3762912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painting of people rowing a canoe&#10;&#10;AI-generated content may be incorrect.">
            <a:extLst>
              <a:ext uri="{FF2B5EF4-FFF2-40B4-BE49-F238E27FC236}">
                <a16:creationId xmlns:a16="http://schemas.microsoft.com/office/drawing/2014/main" id="{69B89AC0-900A-FC95-9B95-8BA5C9D846C8}"/>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2845"/>
          <a:stretch>
            <a:fillRect/>
          </a:stretch>
        </p:blipFill>
        <p:spPr>
          <a:xfrm>
            <a:off x="2522358" y="10"/>
            <a:ext cx="9669642" cy="6857990"/>
          </a:xfrm>
          <a:prstGeom prst="rect">
            <a:avLst/>
          </a:prstGeom>
        </p:spPr>
      </p:pic>
      <p:sp>
        <p:nvSpPr>
          <p:cNvPr id="12" name="Rectangle 11">
            <a:extLst>
              <a:ext uri="{FF2B5EF4-FFF2-40B4-BE49-F238E27FC236}">
                <a16:creationId xmlns:a16="http://schemas.microsoft.com/office/drawing/2014/main" id="{178FB36B-5BFE-42CA-BC60-1115E0D9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8E04FE7-6748-70C3-58C2-A2ECC7DC3345}"/>
              </a:ext>
            </a:extLst>
          </p:cNvPr>
          <p:cNvSpPr>
            <a:spLocks noGrp="1"/>
          </p:cNvSpPr>
          <p:nvPr>
            <p:ph type="title"/>
          </p:nvPr>
        </p:nvSpPr>
        <p:spPr>
          <a:xfrm>
            <a:off x="576943" y="743447"/>
            <a:ext cx="3407228" cy="5015096"/>
          </a:xfrm>
          <a:noFill/>
        </p:spPr>
        <p:txBody>
          <a:bodyPr vert="horz" lIns="91440" tIns="45720" rIns="91440" bIns="45720" rtlCol="0" anchor="b">
            <a:noAutofit/>
          </a:bodyPr>
          <a:lstStyle/>
          <a:p>
            <a:r>
              <a:rPr lang="en-US" sz="2400" u="sng" dirty="0"/>
              <a:t>LES ALLIANCES DES PREMIÈRES NATIONS AVEC LES EUROPÉENS</a:t>
            </a:r>
            <a:br>
              <a:rPr lang="en-US" sz="1800" dirty="0"/>
            </a:br>
            <a:br>
              <a:rPr lang="en-US" sz="1800" dirty="0"/>
            </a:br>
            <a:r>
              <a:rPr lang="en-US" sz="1800" dirty="0" err="1"/>
              <a:t>l’Alliance</a:t>
            </a:r>
            <a:r>
              <a:rPr lang="en-US" sz="1800" dirty="0"/>
              <a:t> franco-</a:t>
            </a:r>
            <a:r>
              <a:rPr lang="en-US" sz="1800" dirty="0" err="1"/>
              <a:t>amérindienne</a:t>
            </a:r>
            <a:r>
              <a:rPr lang="en-US" sz="1800" dirty="0"/>
              <a:t> de 1603 et </a:t>
            </a:r>
            <a:r>
              <a:rPr lang="en-US" sz="1800" dirty="0" err="1"/>
              <a:t>l’établissement</a:t>
            </a:r>
            <a:r>
              <a:rPr lang="en-US" sz="1800" dirty="0"/>
              <a:t> de Québec </a:t>
            </a:r>
            <a:r>
              <a:rPr lang="en-US" sz="1800" dirty="0" err="1"/>
              <a:t>en</a:t>
            </a:r>
            <a:r>
              <a:rPr lang="en-US" sz="1800" dirty="0"/>
              <a:t> 1608.</a:t>
            </a:r>
            <a:br>
              <a:rPr lang="en-US" sz="1800" dirty="0"/>
            </a:br>
            <a:br>
              <a:rPr lang="en-US" sz="1800" dirty="0"/>
            </a:br>
            <a:r>
              <a:rPr lang="en-US" sz="1800" dirty="0"/>
              <a:t>Les </a:t>
            </a:r>
            <a:r>
              <a:rPr lang="en-US" sz="1800" b="1" dirty="0" err="1"/>
              <a:t>autorités</a:t>
            </a:r>
            <a:r>
              <a:rPr lang="en-US" sz="1800" dirty="0"/>
              <a:t> </a:t>
            </a:r>
            <a:r>
              <a:rPr lang="en-US" sz="1800" b="1" dirty="0" err="1"/>
              <a:t>coloniales</a:t>
            </a:r>
            <a:r>
              <a:rPr lang="en-US" sz="1800" b="1" dirty="0"/>
              <a:t> </a:t>
            </a:r>
            <a:r>
              <a:rPr lang="en-US" sz="1800" dirty="0"/>
              <a:t>français </a:t>
            </a:r>
            <a:r>
              <a:rPr lang="en-US" sz="1800" dirty="0" err="1"/>
              <a:t>comprennent</a:t>
            </a:r>
            <a:r>
              <a:rPr lang="en-US" sz="1800" dirty="0"/>
              <a:t> </a:t>
            </a:r>
            <a:r>
              <a:rPr lang="en-US" sz="1800" dirty="0" err="1"/>
              <a:t>qu’il</a:t>
            </a:r>
            <a:r>
              <a:rPr lang="en-US" sz="1800" dirty="0"/>
              <a:t> </a:t>
            </a:r>
            <a:r>
              <a:rPr lang="en-US" sz="1800" dirty="0" err="1"/>
              <a:t>est</a:t>
            </a:r>
            <a:r>
              <a:rPr lang="en-US" sz="1800" dirty="0"/>
              <a:t> dans </a:t>
            </a:r>
            <a:r>
              <a:rPr lang="en-US" sz="1800" dirty="0" err="1"/>
              <a:t>leur</a:t>
            </a:r>
            <a:r>
              <a:rPr lang="en-US" sz="1800" dirty="0"/>
              <a:t> </a:t>
            </a:r>
            <a:r>
              <a:rPr lang="en-US" sz="1800" dirty="0" err="1"/>
              <a:t>intérêt</a:t>
            </a:r>
            <a:r>
              <a:rPr lang="en-US" sz="1800" dirty="0"/>
              <a:t> </a:t>
            </a:r>
            <a:r>
              <a:rPr lang="en-US" sz="1800" dirty="0" err="1"/>
              <a:t>d’entretenir</a:t>
            </a:r>
            <a:r>
              <a:rPr lang="en-US" sz="1800" dirty="0"/>
              <a:t> des </a:t>
            </a:r>
            <a:r>
              <a:rPr lang="en-US" sz="1800" b="1" dirty="0"/>
              <a:t>rapports diplomatiques </a:t>
            </a:r>
            <a:r>
              <a:rPr lang="en-US" sz="1800" dirty="0"/>
              <a:t>avec </a:t>
            </a:r>
            <a:r>
              <a:rPr lang="en-US" sz="1800" dirty="0" err="1"/>
              <a:t>certaines</a:t>
            </a:r>
            <a:r>
              <a:rPr lang="en-US" sz="1800" dirty="0"/>
              <a:t> </a:t>
            </a:r>
            <a:r>
              <a:rPr lang="en-US" sz="1800" b="1" dirty="0"/>
              <a:t>nations </a:t>
            </a:r>
            <a:r>
              <a:rPr lang="en-US" sz="1800" b="1" dirty="0" err="1"/>
              <a:t>autochtones</a:t>
            </a:r>
            <a:br>
              <a:rPr lang="en-US" sz="1800" b="1" dirty="0"/>
            </a:br>
            <a:br>
              <a:rPr lang="en-US" sz="1800" b="1" dirty="0"/>
            </a:br>
            <a:r>
              <a:rPr lang="en-US" sz="1800" dirty="0"/>
              <a:t>Afin de </a:t>
            </a:r>
            <a:r>
              <a:rPr lang="en-US" sz="1800" dirty="0" err="1"/>
              <a:t>sécuriser</a:t>
            </a:r>
            <a:r>
              <a:rPr lang="en-US" sz="1800" dirty="0"/>
              <a:t> le commerce des </a:t>
            </a:r>
            <a:r>
              <a:rPr lang="en-US" sz="1800" dirty="0" err="1"/>
              <a:t>fourrures</a:t>
            </a:r>
            <a:r>
              <a:rPr lang="en-US" sz="1800" dirty="0"/>
              <a:t> et </a:t>
            </a:r>
            <a:r>
              <a:rPr lang="en-US" sz="1800" dirty="0" err="1"/>
              <a:t>d’étendre</a:t>
            </a:r>
            <a:r>
              <a:rPr lang="en-US" sz="1800" dirty="0"/>
              <a:t> le </a:t>
            </a:r>
            <a:r>
              <a:rPr lang="en-US" sz="1800" dirty="0" err="1"/>
              <a:t>territoire</a:t>
            </a:r>
            <a:r>
              <a:rPr lang="en-US" sz="1800" dirty="0"/>
              <a:t> de la </a:t>
            </a:r>
            <a:r>
              <a:rPr lang="en-US" sz="1800" dirty="0" err="1"/>
              <a:t>colonie</a:t>
            </a:r>
            <a:r>
              <a:rPr lang="en-US" sz="1800" dirty="0"/>
              <a:t>, les Français </a:t>
            </a:r>
            <a:r>
              <a:rPr lang="en-US" sz="1800" dirty="0" err="1"/>
              <a:t>maintiennent</a:t>
            </a:r>
            <a:r>
              <a:rPr lang="en-US" sz="1800" dirty="0"/>
              <a:t> </a:t>
            </a:r>
            <a:r>
              <a:rPr lang="en-US" sz="1800" dirty="0" err="1"/>
              <a:t>leurs</a:t>
            </a:r>
            <a:r>
              <a:rPr lang="en-US" sz="1800" dirty="0"/>
              <a:t> relations avec les </a:t>
            </a:r>
            <a:r>
              <a:rPr lang="en-US" sz="1800" b="1" dirty="0" err="1"/>
              <a:t>Innus</a:t>
            </a:r>
            <a:r>
              <a:rPr lang="en-US" sz="1800" b="1" dirty="0"/>
              <a:t> </a:t>
            </a:r>
            <a:r>
              <a:rPr lang="en-US" sz="1800" dirty="0"/>
              <a:t>et les Algonquins.</a:t>
            </a:r>
          </a:p>
        </p:txBody>
      </p:sp>
      <p:sp>
        <p:nvSpPr>
          <p:cNvPr id="6" name="TextBox 5">
            <a:extLst>
              <a:ext uri="{FF2B5EF4-FFF2-40B4-BE49-F238E27FC236}">
                <a16:creationId xmlns:a16="http://schemas.microsoft.com/office/drawing/2014/main" id="{67E889B9-1A2F-5A95-458E-53D76B157236}"/>
              </a:ext>
            </a:extLst>
          </p:cNvPr>
          <p:cNvSpPr txBox="1"/>
          <p:nvPr/>
        </p:nvSpPr>
        <p:spPr>
          <a:xfrm>
            <a:off x="450682" y="6350522"/>
            <a:ext cx="7066978" cy="246221"/>
          </a:xfrm>
          <a:prstGeom prst="rect">
            <a:avLst/>
          </a:prstGeom>
          <a:noFill/>
        </p:spPr>
        <p:txBody>
          <a:bodyPr wrap="square" rtlCol="0">
            <a:spAutoFit/>
          </a:bodyPr>
          <a:lstStyle/>
          <a:p>
            <a:r>
              <a:rPr lang="fr-CA" sz="1000" dirty="0"/>
              <a:t>https://histoire.recitus.qc.ca/periode/explorer/1608-1760/page/les-relations-politiques-avec-les-premieres-nations</a:t>
            </a:r>
          </a:p>
        </p:txBody>
      </p:sp>
    </p:spTree>
    <p:extLst>
      <p:ext uri="{BB962C8B-B14F-4D97-AF65-F5344CB8AC3E}">
        <p14:creationId xmlns:p14="http://schemas.microsoft.com/office/powerpoint/2010/main" val="872819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5C333-B5FA-045C-031A-F8A0B4C9B77D}"/>
              </a:ext>
            </a:extLst>
          </p:cNvPr>
          <p:cNvSpPr>
            <a:spLocks noGrp="1"/>
          </p:cNvSpPr>
          <p:nvPr>
            <p:ph type="title"/>
          </p:nvPr>
        </p:nvSpPr>
        <p:spPr/>
        <p:txBody>
          <a:bodyPr/>
          <a:lstStyle/>
          <a:p>
            <a:pPr algn="ctr"/>
            <a:r>
              <a:rPr lang="fr-FR" b="1" u="sng" dirty="0">
                <a:solidFill>
                  <a:srgbClr val="FF0000"/>
                </a:solidFill>
              </a:rPr>
              <a:t>Établissements coloniaux européens et traite des fourrures</a:t>
            </a:r>
            <a:endParaRPr lang="fr-CA" dirty="0">
              <a:solidFill>
                <a:srgbClr val="FF0000"/>
              </a:solidFill>
            </a:endParaRPr>
          </a:p>
        </p:txBody>
      </p:sp>
      <p:sp>
        <p:nvSpPr>
          <p:cNvPr id="3" name="Content Placeholder 2">
            <a:extLst>
              <a:ext uri="{FF2B5EF4-FFF2-40B4-BE49-F238E27FC236}">
                <a16:creationId xmlns:a16="http://schemas.microsoft.com/office/drawing/2014/main" id="{7CE0819C-FCCB-BF36-5661-8F3AC12CF224}"/>
              </a:ext>
            </a:extLst>
          </p:cNvPr>
          <p:cNvSpPr>
            <a:spLocks noGrp="1"/>
          </p:cNvSpPr>
          <p:nvPr>
            <p:ph idx="1"/>
          </p:nvPr>
        </p:nvSpPr>
        <p:spPr/>
        <p:txBody>
          <a:bodyPr/>
          <a:lstStyle/>
          <a:p>
            <a:pPr>
              <a:buFont typeface="Wingdings" panose="05000000000000000000" pitchFamily="2" charset="2"/>
              <a:buChar char="§"/>
            </a:pPr>
            <a:r>
              <a:rPr lang="fr-FR" dirty="0"/>
              <a:t>Les Anglais et les Français ont établi, avec leurs alliés autochtones, un important commerce de fourrures centré sur les peaux de castor dans l'ensemble de l'Amérique du Nord.</a:t>
            </a:r>
          </a:p>
          <a:p>
            <a:pPr marL="0" indent="0">
              <a:buNone/>
            </a:pPr>
            <a:endParaRPr lang="fr-FR" dirty="0"/>
          </a:p>
          <a:p>
            <a:pPr>
              <a:buFont typeface="Wingdings" panose="05000000000000000000" pitchFamily="2" charset="2"/>
              <a:buChar char="§"/>
            </a:pPr>
            <a:r>
              <a:rPr lang="fr-FR" dirty="0"/>
              <a:t>Ce commerce a stimuler les explorations européennes dans tout le bassin des Grands Lacs, dans les Prairies et sur le fleuve Mississippi et vers les expansions de l’Ouest.</a:t>
            </a:r>
            <a:endParaRPr lang="fr-CA" dirty="0"/>
          </a:p>
        </p:txBody>
      </p:sp>
    </p:spTree>
    <p:extLst>
      <p:ext uri="{BB962C8B-B14F-4D97-AF65-F5344CB8AC3E}">
        <p14:creationId xmlns:p14="http://schemas.microsoft.com/office/powerpoint/2010/main" val="502198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A96727A5-E1EC-DD86-63FB-E46BA1026C9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265587" y="643466"/>
            <a:ext cx="7579683" cy="5571067"/>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FA5D7C09-939E-B94A-BB82-79EEF4AB50EA}"/>
              </a:ext>
            </a:extLst>
          </p:cNvPr>
          <p:cNvSpPr txBox="1"/>
          <p:nvPr/>
        </p:nvSpPr>
        <p:spPr>
          <a:xfrm>
            <a:off x="696686" y="892629"/>
            <a:ext cx="3568901" cy="4524315"/>
          </a:xfrm>
          <a:prstGeom prst="rect">
            <a:avLst/>
          </a:prstGeom>
          <a:noFill/>
        </p:spPr>
        <p:txBody>
          <a:bodyPr wrap="square" rtlCol="0">
            <a:spAutoFit/>
          </a:bodyPr>
          <a:lstStyle/>
          <a:p>
            <a:r>
              <a:rPr lang="fr-FR" sz="2400" dirty="0"/>
              <a:t>En 1740, la Compagnie anglaise du Nord-Ouest fabrique même des </a:t>
            </a:r>
            <a:r>
              <a:rPr lang="fr-FR" sz="2400" b="1" u="sng" dirty="0"/>
              <a:t>jetons</a:t>
            </a:r>
            <a:r>
              <a:rPr lang="fr-FR" sz="2400" dirty="0"/>
              <a:t> indiquant aux Indiens la valeur des fourrures qu’ils veulent échanger.</a:t>
            </a:r>
            <a:r>
              <a:rPr lang="fr-FR" sz="2400" b="1" dirty="0"/>
              <a:t> Avec ces jetons, les Indiens peuvent échanger leurs prises contre un vaste assortiment de produits.</a:t>
            </a:r>
            <a:endParaRPr lang="fr-CA" sz="2400" dirty="0"/>
          </a:p>
        </p:txBody>
      </p:sp>
      <p:sp>
        <p:nvSpPr>
          <p:cNvPr id="8" name="TextBox 7">
            <a:extLst>
              <a:ext uri="{FF2B5EF4-FFF2-40B4-BE49-F238E27FC236}">
                <a16:creationId xmlns:a16="http://schemas.microsoft.com/office/drawing/2014/main" id="{1CF95808-3D91-D47C-39F8-D2731DA87468}"/>
              </a:ext>
            </a:extLst>
          </p:cNvPr>
          <p:cNvSpPr txBox="1"/>
          <p:nvPr/>
        </p:nvSpPr>
        <p:spPr>
          <a:xfrm>
            <a:off x="653143" y="5758543"/>
            <a:ext cx="3568901" cy="246221"/>
          </a:xfrm>
          <a:prstGeom prst="rect">
            <a:avLst/>
          </a:prstGeom>
          <a:noFill/>
        </p:spPr>
        <p:txBody>
          <a:bodyPr wrap="square" rtlCol="0">
            <a:spAutoFit/>
          </a:bodyPr>
          <a:lstStyle/>
          <a:p>
            <a:r>
              <a:rPr lang="fr-CA" sz="1000" dirty="0"/>
              <a:t>https://www.monnaiesdetections.com/?tag=nouvelle-france</a:t>
            </a:r>
          </a:p>
        </p:txBody>
      </p:sp>
    </p:spTree>
    <p:extLst>
      <p:ext uri="{BB962C8B-B14F-4D97-AF65-F5344CB8AC3E}">
        <p14:creationId xmlns:p14="http://schemas.microsoft.com/office/powerpoint/2010/main" val="1613548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0101E-0DE6-3A0A-FF74-A5880F5CEBED}"/>
              </a:ext>
            </a:extLst>
          </p:cNvPr>
          <p:cNvSpPr>
            <a:spLocks noGrp="1"/>
          </p:cNvSpPr>
          <p:nvPr>
            <p:ph type="ctrTitle"/>
          </p:nvPr>
        </p:nvSpPr>
        <p:spPr>
          <a:xfrm>
            <a:off x="1436915" y="598714"/>
            <a:ext cx="9144000" cy="936172"/>
          </a:xfrm>
        </p:spPr>
        <p:txBody>
          <a:bodyPr>
            <a:normAutofit fontScale="90000"/>
          </a:bodyPr>
          <a:lstStyle/>
          <a:p>
            <a:r>
              <a:rPr lang="en-US" b="1" u="sng" dirty="0">
                <a:solidFill>
                  <a:srgbClr val="FF0000"/>
                </a:solidFill>
              </a:rPr>
              <a:t>Alliances </a:t>
            </a:r>
            <a:r>
              <a:rPr lang="en-US" b="1" u="sng" dirty="0" err="1">
                <a:solidFill>
                  <a:srgbClr val="FF0000"/>
                </a:solidFill>
              </a:rPr>
              <a:t>militaires</a:t>
            </a:r>
            <a:r>
              <a:rPr lang="en-US" b="1" u="sng" dirty="0">
                <a:solidFill>
                  <a:srgbClr val="FF0000"/>
                </a:solidFill>
              </a:rPr>
              <a:t> et </a:t>
            </a:r>
            <a:r>
              <a:rPr lang="en-US" b="1" u="sng" dirty="0" err="1">
                <a:solidFill>
                  <a:srgbClr val="FF0000"/>
                </a:solidFill>
              </a:rPr>
              <a:t>conflits</a:t>
            </a:r>
            <a:endParaRPr lang="fr-CA" u="sng" dirty="0">
              <a:solidFill>
                <a:srgbClr val="FF0000"/>
              </a:solidFill>
            </a:endParaRPr>
          </a:p>
        </p:txBody>
      </p:sp>
      <p:sp>
        <p:nvSpPr>
          <p:cNvPr id="3" name="Subtitle 2">
            <a:extLst>
              <a:ext uri="{FF2B5EF4-FFF2-40B4-BE49-F238E27FC236}">
                <a16:creationId xmlns:a16="http://schemas.microsoft.com/office/drawing/2014/main" id="{10C56626-8312-A6A5-A452-A594C146CFBB}"/>
              </a:ext>
            </a:extLst>
          </p:cNvPr>
          <p:cNvSpPr>
            <a:spLocks noGrp="1"/>
          </p:cNvSpPr>
          <p:nvPr>
            <p:ph type="subTitle" idx="1"/>
          </p:nvPr>
        </p:nvSpPr>
        <p:spPr>
          <a:xfrm>
            <a:off x="1524000" y="1447800"/>
            <a:ext cx="9144000" cy="4811486"/>
          </a:xfrm>
        </p:spPr>
        <p:txBody>
          <a:bodyPr>
            <a:normAutofit fontScale="85000" lnSpcReduction="10000"/>
          </a:bodyPr>
          <a:lstStyle/>
          <a:p>
            <a:pPr marL="457200" indent="-457200" algn="l">
              <a:buFont typeface="+mj-lt"/>
              <a:buAutoNum type="arabicParenR"/>
            </a:pPr>
            <a:r>
              <a:rPr lang="fr-FR" dirty="0"/>
              <a:t>Les explorateurs français et britanniques, les commerçants de fourrures et les soldats ont installé un réseau de forts et de postes afin d'approvisionner leurs partenaires commerciaux des Premières Nations.</a:t>
            </a:r>
          </a:p>
          <a:p>
            <a:pPr marL="457200" indent="-457200" algn="l">
              <a:buFont typeface="+mj-lt"/>
              <a:buAutoNum type="arabicParenR"/>
            </a:pPr>
            <a:endParaRPr lang="fr-FR" dirty="0"/>
          </a:p>
          <a:p>
            <a:pPr marL="457200" indent="-457200" algn="l">
              <a:buFont typeface="+mj-lt"/>
              <a:buAutoNum type="arabicParenR"/>
            </a:pPr>
            <a:r>
              <a:rPr lang="fr-FR" dirty="0"/>
              <a:t>Les Premières Nations se sont rapidement adaptées à ce nouveau commerce, qui leur permettait de tirer les articles en fer et les armes à feu.</a:t>
            </a:r>
          </a:p>
          <a:p>
            <a:pPr marL="457200" indent="-457200" algn="l">
              <a:buFont typeface="+mj-lt"/>
              <a:buAutoNum type="arabicParenR"/>
            </a:pPr>
            <a:endParaRPr lang="fr-FR" dirty="0"/>
          </a:p>
          <a:p>
            <a:pPr marL="457200" indent="-457200" algn="l">
              <a:buFont typeface="+mj-lt"/>
              <a:buAutoNum type="arabicParenR"/>
            </a:pPr>
            <a:r>
              <a:rPr lang="fr-FR" dirty="0"/>
              <a:t>La traite des fourrures, qui s'est avérée très rentable et importante, a rapidement suscité une suite d'affrontements violents au cours des 16e et 17e siècles entre tous les groupes culturels.</a:t>
            </a:r>
          </a:p>
          <a:p>
            <a:pPr marL="457200" indent="-457200" algn="l">
              <a:buFont typeface="+mj-lt"/>
              <a:buAutoNum type="arabicParenR"/>
            </a:pPr>
            <a:endParaRPr lang="fr-FR" dirty="0"/>
          </a:p>
          <a:p>
            <a:pPr marL="457200" indent="-457200" algn="l">
              <a:buFont typeface="+mj-lt"/>
              <a:buAutoNum type="arabicParenR"/>
            </a:pPr>
            <a:r>
              <a:rPr lang="fr-FR" dirty="0"/>
              <a:t>La concurrence entre divers groupes, notamment entre les </a:t>
            </a:r>
            <a:r>
              <a:rPr lang="fr-FR" dirty="0" err="1"/>
              <a:t>Haudenosaunee</a:t>
            </a:r>
            <a:r>
              <a:rPr lang="fr-FR" dirty="0"/>
              <a:t> et les Hurons, a donné lieu à une guerre totale. Au milieu du 17e siècle, les Hurons ont dû quitter leurs territoires traditionnels situés autour de la baie Georgienne.</a:t>
            </a:r>
            <a:endParaRPr lang="fr-CA" dirty="0"/>
          </a:p>
        </p:txBody>
      </p:sp>
    </p:spTree>
    <p:extLst>
      <p:ext uri="{BB962C8B-B14F-4D97-AF65-F5344CB8AC3E}">
        <p14:creationId xmlns:p14="http://schemas.microsoft.com/office/powerpoint/2010/main" val="2996128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A793997F-EE4D-9924-4A23-CC550470DC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4053" y="0"/>
            <a:ext cx="3707947" cy="5741337"/>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262209C0-DB59-535C-0F89-1AF63CF721A2}"/>
              </a:ext>
            </a:extLst>
          </p:cNvPr>
          <p:cNvSpPr txBox="1"/>
          <p:nvPr/>
        </p:nvSpPr>
        <p:spPr>
          <a:xfrm>
            <a:off x="6477000" y="5834743"/>
            <a:ext cx="5715000" cy="738664"/>
          </a:xfrm>
          <a:prstGeom prst="rect">
            <a:avLst/>
          </a:prstGeom>
          <a:noFill/>
        </p:spPr>
        <p:txBody>
          <a:bodyPr wrap="square" rtlCol="0">
            <a:spAutoFit/>
          </a:bodyPr>
          <a:lstStyle/>
          <a:p>
            <a:pPr algn="r"/>
            <a:r>
              <a:rPr lang="fr-FR" sz="2400" b="1" u="sng" dirty="0"/>
              <a:t>Un guerrier iroquois</a:t>
            </a:r>
            <a:br>
              <a:rPr lang="fr-FR" sz="2400" u="sng" dirty="0"/>
            </a:br>
            <a:r>
              <a:rPr lang="fr-FR" dirty="0"/>
              <a:t> </a:t>
            </a:r>
            <a:r>
              <a:rPr lang="fr-FR" sz="1000" dirty="0"/>
              <a:t>Domaine public / Jacques Grasset de Saint-Sauveur / </a:t>
            </a:r>
            <a:r>
              <a:rPr lang="fr-FR" sz="1000" b="1" dirty="0">
                <a:hlinkClick r:id="rId3"/>
              </a:rPr>
              <a:t>Bibliothèque et Archives Canada, C-003163</a:t>
            </a:r>
            <a:endParaRPr lang="fr-CA" sz="1000" dirty="0"/>
          </a:p>
        </p:txBody>
      </p:sp>
      <p:sp>
        <p:nvSpPr>
          <p:cNvPr id="3" name="TextBox 2">
            <a:extLst>
              <a:ext uri="{FF2B5EF4-FFF2-40B4-BE49-F238E27FC236}">
                <a16:creationId xmlns:a16="http://schemas.microsoft.com/office/drawing/2014/main" id="{BFC3E96F-5C8C-51D3-F55E-31EF663C2FF2}"/>
              </a:ext>
            </a:extLst>
          </p:cNvPr>
          <p:cNvSpPr txBox="1"/>
          <p:nvPr/>
        </p:nvSpPr>
        <p:spPr>
          <a:xfrm>
            <a:off x="348343" y="5002673"/>
            <a:ext cx="4876800" cy="1292662"/>
          </a:xfrm>
          <a:prstGeom prst="rect">
            <a:avLst/>
          </a:prstGeom>
          <a:noFill/>
        </p:spPr>
        <p:txBody>
          <a:bodyPr wrap="square" rtlCol="0">
            <a:spAutoFit/>
          </a:bodyPr>
          <a:lstStyle/>
          <a:p>
            <a:r>
              <a:rPr lang="fr-FR" sz="2000" b="1" dirty="0"/>
              <a:t>La mort de missionnaires jésuites pendant les guerres franco-iroquoises marque l’esprit des colons</a:t>
            </a:r>
            <a:br>
              <a:rPr lang="fr-FR" dirty="0"/>
            </a:br>
            <a:r>
              <a:rPr lang="fr-FR" dirty="0"/>
              <a:t> </a:t>
            </a:r>
            <a:r>
              <a:rPr lang="fr-FR" sz="1000" dirty="0"/>
              <a:t>Domaine public / Étienne David / </a:t>
            </a:r>
            <a:r>
              <a:rPr lang="fr-FR" sz="1000" b="1" dirty="0">
                <a:hlinkClick r:id="rId3"/>
              </a:rPr>
              <a:t>Bibliothèque et Archives Canada, C-004462</a:t>
            </a:r>
            <a:endParaRPr lang="fr-CA" sz="1000" dirty="0"/>
          </a:p>
        </p:txBody>
      </p:sp>
      <p:pic>
        <p:nvPicPr>
          <p:cNvPr id="2052" name="Picture 4">
            <a:extLst>
              <a:ext uri="{FF2B5EF4-FFF2-40B4-BE49-F238E27FC236}">
                <a16:creationId xmlns:a16="http://schemas.microsoft.com/office/drawing/2014/main" id="{77496BFB-6742-4B8B-336D-EA37FF5B635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8343" y="413659"/>
            <a:ext cx="6337277" cy="44856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3380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9" name="Slide Background">
            <a:extLst>
              <a:ext uri="{FF2B5EF4-FFF2-40B4-BE49-F238E27FC236}">
                <a16:creationId xmlns:a16="http://schemas.microsoft.com/office/drawing/2014/main" id="{B210AC1D-4063-4C6E-9528-FA9C4C0C18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081" name="Rectangle 3080">
            <a:extLst>
              <a:ext uri="{FF2B5EF4-FFF2-40B4-BE49-F238E27FC236}">
                <a16:creationId xmlns:a16="http://schemas.microsoft.com/office/drawing/2014/main" id="{02F8C595-E68C-4306-AED8-DC7826A0A5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416414" cy="6858000"/>
          </a:xfrm>
          <a:prstGeom prst="rect">
            <a:avLst/>
          </a:prstGeom>
          <a:ln>
            <a:noFill/>
          </a:ln>
          <a:effectLst>
            <a:outerShdw blurRad="889000" dist="406400" dir="21540000" sx="90000" sy="90000" algn="t"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a:extLst>
              <a:ext uri="{FF2B5EF4-FFF2-40B4-BE49-F238E27FC236}">
                <a16:creationId xmlns:a16="http://schemas.microsoft.com/office/drawing/2014/main" id="{B13CA14B-A934-866E-102E-A2DA294B5E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20969"/>
          <a:stretch>
            <a:fillRect/>
          </a:stretch>
        </p:blipFill>
        <p:spPr bwMode="auto">
          <a:xfrm>
            <a:off x="-1" y="-2"/>
            <a:ext cx="6096001" cy="685800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1E1FDF08-654D-F9A5-CE15-34FF4901D7F8}"/>
              </a:ext>
            </a:extLst>
          </p:cNvPr>
          <p:cNvSpPr txBox="1"/>
          <p:nvPr/>
        </p:nvSpPr>
        <p:spPr>
          <a:xfrm>
            <a:off x="6803409" y="1567544"/>
            <a:ext cx="4528620" cy="2492828"/>
          </a:xfrm>
          <a:prstGeom prst="rect">
            <a:avLst/>
          </a:prstGeom>
        </p:spPr>
        <p:txBody>
          <a:bodyPr vert="horz" lIns="91440" tIns="45720" rIns="91440" bIns="45720" rtlCol="0" anchor="ctr">
            <a:normAutofit fontScale="92500"/>
          </a:bodyPr>
          <a:lstStyle/>
          <a:p>
            <a:pPr>
              <a:lnSpc>
                <a:spcPct val="90000"/>
              </a:lnSpc>
              <a:spcBef>
                <a:spcPts val="1875"/>
              </a:spcBef>
            </a:pPr>
            <a:r>
              <a:rPr lang="en-US" sz="2800" b="1" i="0" dirty="0" err="1">
                <a:effectLst/>
              </a:rPr>
              <a:t>L'attaque</a:t>
            </a:r>
            <a:r>
              <a:rPr lang="en-US" sz="2800" b="1" i="0" dirty="0">
                <a:effectLst/>
              </a:rPr>
              <a:t> du fort Verchères par les Iroquois, 1692.</a:t>
            </a:r>
          </a:p>
          <a:p>
            <a:pPr>
              <a:lnSpc>
                <a:spcPct val="90000"/>
              </a:lnSpc>
              <a:spcBef>
                <a:spcPts val="1875"/>
              </a:spcBef>
            </a:pPr>
            <a:r>
              <a:rPr lang="en-US" sz="2800" b="1" i="0" dirty="0">
                <a:effectLst/>
              </a:rPr>
              <a:t>Madelaine </a:t>
            </a:r>
            <a:r>
              <a:rPr lang="en-US" sz="2800" b="1" i="0" dirty="0" err="1">
                <a:effectLst/>
              </a:rPr>
              <a:t>fermant</a:t>
            </a:r>
            <a:r>
              <a:rPr lang="en-US" sz="2800" b="1" i="0" dirty="0">
                <a:effectLst/>
              </a:rPr>
              <a:t> la </a:t>
            </a:r>
            <a:r>
              <a:rPr lang="en-US" sz="2800" b="1" i="0" dirty="0" err="1">
                <a:effectLst/>
              </a:rPr>
              <a:t>porte</a:t>
            </a:r>
            <a:r>
              <a:rPr lang="en-US" sz="2800" b="1" i="0" dirty="0">
                <a:effectLst/>
              </a:rPr>
              <a:t>!</a:t>
            </a:r>
            <a:endParaRPr lang="en-US" sz="2800" b="1" dirty="0"/>
          </a:p>
          <a:p>
            <a:pPr>
              <a:lnSpc>
                <a:spcPct val="90000"/>
              </a:lnSpc>
              <a:spcBef>
                <a:spcPts val="1875"/>
              </a:spcBef>
            </a:pPr>
            <a:br>
              <a:rPr lang="en-US" sz="1000" b="0" i="0" dirty="0">
                <a:effectLst/>
              </a:rPr>
            </a:br>
            <a:r>
              <a:rPr lang="en-US" sz="1000" b="0" i="0" dirty="0">
                <a:effectLst/>
              </a:rPr>
              <a:t> Domaine public / Charles William Jefferys / </a:t>
            </a:r>
            <a:r>
              <a:rPr lang="en-US" sz="1000" b="1" i="0" u="none" strike="noStrike" dirty="0">
                <a:effectLst/>
                <a:hlinkClick r:id="rId3"/>
              </a:rPr>
              <a:t>Bibliothèque et Archives Canada, C-010687</a:t>
            </a:r>
            <a:endParaRPr lang="en-US" sz="1000" b="0" i="0" dirty="0">
              <a:effectLst/>
            </a:endParaRPr>
          </a:p>
        </p:txBody>
      </p:sp>
    </p:spTree>
    <p:extLst>
      <p:ext uri="{BB962C8B-B14F-4D97-AF65-F5344CB8AC3E}">
        <p14:creationId xmlns:p14="http://schemas.microsoft.com/office/powerpoint/2010/main" val="22545824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44df41d-c59f-4ca8-b715-ee2752926f14}" enabled="0" method="" siteId="{244df41d-c59f-4ca8-b715-ee2752926f14}" removed="1"/>
</clbl:labelList>
</file>

<file path=docProps/app.xml><?xml version="1.0" encoding="utf-8"?>
<Properties xmlns="http://schemas.openxmlformats.org/officeDocument/2006/extended-properties" xmlns:vt="http://schemas.openxmlformats.org/officeDocument/2006/docPropsVTypes">
  <TotalTime>76</TotalTime>
  <Words>608</Words>
  <Application>Microsoft Office PowerPoint</Application>
  <PresentationFormat>Widescreen</PresentationFormat>
  <Paragraphs>38</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Aptos Display</vt:lpstr>
      <vt:lpstr>Arial</vt:lpstr>
      <vt:lpstr>Wingdings</vt:lpstr>
      <vt:lpstr>Office Theme</vt:lpstr>
      <vt:lpstr>Les Premières Nations et les nouveaux arrivants</vt:lpstr>
      <vt:lpstr>Établissements coloniaux européens et traite des fourrures</vt:lpstr>
      <vt:lpstr>LES ALLIANCES DES PREMIÈRES NATIONS AVEC LES EUROPÉENS  l’Alliance franco-amérindienne de 1603 et l’établissement de Québec en 1608.  Les autorités coloniales français comprennent qu’il est dans leur intérêt d’entretenir des rapports diplomatiques avec certaines nations autochtones  Afin de sécuriser le commerce des fourrures et d’étendre le territoire de la colonie, les Français maintiennent leurs relations avec les Innus et les Algonquins.</vt:lpstr>
      <vt:lpstr>Établissements coloniaux européens et traite des fourrures</vt:lpstr>
      <vt:lpstr>PowerPoint Presentation</vt:lpstr>
      <vt:lpstr>Alliances militaires et conflits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dcterms:created xsi:type="dcterms:W3CDTF">2025-06-29T23:23:10Z</dcterms:created>
  <dcterms:modified xsi:type="dcterms:W3CDTF">2025-07-03T00:42:04Z</dcterms:modified>
</cp:coreProperties>
</file>