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2AAAEB-FC66-45E1-8684-E6F95D4EB1F1}" v="9" dt="2025-07-13T18:06:33.8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 Peloquin" userId="9eacfbb0-fd00-438a-bc85-8b7658ad6aa7" providerId="ADAL" clId="{4E2AAAEB-FC66-45E1-8684-E6F95D4EB1F1}"/>
    <pc:docChg chg="custSel addSld modSld">
      <pc:chgData name="Patric Peloquin" userId="9eacfbb0-fd00-438a-bc85-8b7658ad6aa7" providerId="ADAL" clId="{4E2AAAEB-FC66-45E1-8684-E6F95D4EB1F1}" dt="2025-07-13T18:06:55.567" v="37" actId="113"/>
      <pc:docMkLst>
        <pc:docMk/>
      </pc:docMkLst>
      <pc:sldChg chg="modSp mod">
        <pc:chgData name="Patric Peloquin" userId="9eacfbb0-fd00-438a-bc85-8b7658ad6aa7" providerId="ADAL" clId="{4E2AAAEB-FC66-45E1-8684-E6F95D4EB1F1}" dt="2025-07-13T18:05:29.019" v="19" actId="27636"/>
        <pc:sldMkLst>
          <pc:docMk/>
          <pc:sldMk cId="490545394" sldId="257"/>
        </pc:sldMkLst>
        <pc:spChg chg="mod">
          <ac:chgData name="Patric Peloquin" userId="9eacfbb0-fd00-438a-bc85-8b7658ad6aa7" providerId="ADAL" clId="{4E2AAAEB-FC66-45E1-8684-E6F95D4EB1F1}" dt="2025-07-13T18:05:29.019" v="19" actId="27636"/>
          <ac:spMkLst>
            <pc:docMk/>
            <pc:sldMk cId="490545394" sldId="257"/>
            <ac:spMk id="3" creationId="{1EFAD088-1453-4706-88D5-B321AFD04FAA}"/>
          </ac:spMkLst>
        </pc:spChg>
      </pc:sldChg>
      <pc:sldChg chg="addSp delSp modSp add mod">
        <pc:chgData name="Patric Peloquin" userId="9eacfbb0-fd00-438a-bc85-8b7658ad6aa7" providerId="ADAL" clId="{4E2AAAEB-FC66-45E1-8684-E6F95D4EB1F1}" dt="2025-07-13T18:06:55.567" v="37" actId="113"/>
        <pc:sldMkLst>
          <pc:docMk/>
          <pc:sldMk cId="2873809112" sldId="258"/>
        </pc:sldMkLst>
        <pc:spChg chg="add del mod">
          <ac:chgData name="Patric Peloquin" userId="9eacfbb0-fd00-438a-bc85-8b7658ad6aa7" providerId="ADAL" clId="{4E2AAAEB-FC66-45E1-8684-E6F95D4EB1F1}" dt="2025-07-13T18:06:55.567" v="37" actId="113"/>
          <ac:spMkLst>
            <pc:docMk/>
            <pc:sldMk cId="2873809112" sldId="258"/>
            <ac:spMk id="3" creationId="{AEB727A5-8A3C-8BA8-054B-7CD543A67BE8}"/>
          </ac:spMkLst>
        </pc:spChg>
        <pc:spChg chg="add mod">
          <ac:chgData name="Patric Peloquin" userId="9eacfbb0-fd00-438a-bc85-8b7658ad6aa7" providerId="ADAL" clId="{4E2AAAEB-FC66-45E1-8684-E6F95D4EB1F1}" dt="2025-07-13T18:05:56.220" v="24"/>
          <ac:spMkLst>
            <pc:docMk/>
            <pc:sldMk cId="2873809112" sldId="258"/>
            <ac:spMk id="4" creationId="{C3E428B5-3538-72C0-3994-C80C33DA4E49}"/>
          </ac:spMkLst>
        </pc:spChg>
        <pc:spChg chg="add">
          <ac:chgData name="Patric Peloquin" userId="9eacfbb0-fd00-438a-bc85-8b7658ad6aa7" providerId="ADAL" clId="{4E2AAAEB-FC66-45E1-8684-E6F95D4EB1F1}" dt="2025-07-13T18:06:18.699" v="28"/>
          <ac:spMkLst>
            <pc:docMk/>
            <pc:sldMk cId="2873809112" sldId="258"/>
            <ac:spMk id="5" creationId="{25A56997-E0D8-5FB7-6FB6-F2C3AEA77CB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A3AE9-BD40-5488-DE37-FEC742C88E1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5DF7B16B-28A0-9502-2080-9314DEE860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42808715-BA83-A4F6-C8F3-A45988065A9C}"/>
              </a:ext>
            </a:extLst>
          </p:cNvPr>
          <p:cNvSpPr>
            <a:spLocks noGrp="1"/>
          </p:cNvSpPr>
          <p:nvPr>
            <p:ph type="dt" sz="half" idx="10"/>
          </p:nvPr>
        </p:nvSpPr>
        <p:spPr/>
        <p:txBody>
          <a:bodyPr/>
          <a:lstStyle/>
          <a:p>
            <a:fld id="{864DFC2E-93D3-42AE-9085-BD4CB0D54B0D}" type="datetimeFigureOut">
              <a:rPr lang="fr-CA" smtClean="0"/>
              <a:t>2025-07-13</a:t>
            </a:fld>
            <a:endParaRPr lang="fr-CA"/>
          </a:p>
        </p:txBody>
      </p:sp>
      <p:sp>
        <p:nvSpPr>
          <p:cNvPr id="5" name="Footer Placeholder 4">
            <a:extLst>
              <a:ext uri="{FF2B5EF4-FFF2-40B4-BE49-F238E27FC236}">
                <a16:creationId xmlns:a16="http://schemas.microsoft.com/office/drawing/2014/main" id="{CCBCC9D9-FDB1-7413-E9CC-D2936927951C}"/>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F105D42A-81A1-0236-64C6-FD83A665E7E6}"/>
              </a:ext>
            </a:extLst>
          </p:cNvPr>
          <p:cNvSpPr>
            <a:spLocks noGrp="1"/>
          </p:cNvSpPr>
          <p:nvPr>
            <p:ph type="sldNum" sz="quarter" idx="12"/>
          </p:nvPr>
        </p:nvSpPr>
        <p:spPr/>
        <p:txBody>
          <a:bodyPr/>
          <a:lstStyle/>
          <a:p>
            <a:fld id="{D35AFAEA-C61C-4526-9571-B2C9C28FC0B2}" type="slidenum">
              <a:rPr lang="fr-CA" smtClean="0"/>
              <a:t>‹#›</a:t>
            </a:fld>
            <a:endParaRPr lang="fr-CA"/>
          </a:p>
        </p:txBody>
      </p:sp>
    </p:spTree>
    <p:extLst>
      <p:ext uri="{BB962C8B-B14F-4D97-AF65-F5344CB8AC3E}">
        <p14:creationId xmlns:p14="http://schemas.microsoft.com/office/powerpoint/2010/main" val="2861572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EA6C2-EA17-2A9F-3CC7-517321EB6718}"/>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3FC85CB7-20B2-DCE9-7CEF-F050A0E94A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F4378FED-C5BE-426B-3851-3170750EC5A6}"/>
              </a:ext>
            </a:extLst>
          </p:cNvPr>
          <p:cNvSpPr>
            <a:spLocks noGrp="1"/>
          </p:cNvSpPr>
          <p:nvPr>
            <p:ph type="dt" sz="half" idx="10"/>
          </p:nvPr>
        </p:nvSpPr>
        <p:spPr/>
        <p:txBody>
          <a:bodyPr/>
          <a:lstStyle/>
          <a:p>
            <a:fld id="{864DFC2E-93D3-42AE-9085-BD4CB0D54B0D}" type="datetimeFigureOut">
              <a:rPr lang="fr-CA" smtClean="0"/>
              <a:t>2025-07-13</a:t>
            </a:fld>
            <a:endParaRPr lang="fr-CA"/>
          </a:p>
        </p:txBody>
      </p:sp>
      <p:sp>
        <p:nvSpPr>
          <p:cNvPr id="5" name="Footer Placeholder 4">
            <a:extLst>
              <a:ext uri="{FF2B5EF4-FFF2-40B4-BE49-F238E27FC236}">
                <a16:creationId xmlns:a16="http://schemas.microsoft.com/office/drawing/2014/main" id="{1F25137E-D42F-76E4-9A28-C9A5725A6598}"/>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E1B112EE-5ABA-0980-699B-E1F974ADCA5F}"/>
              </a:ext>
            </a:extLst>
          </p:cNvPr>
          <p:cNvSpPr>
            <a:spLocks noGrp="1"/>
          </p:cNvSpPr>
          <p:nvPr>
            <p:ph type="sldNum" sz="quarter" idx="12"/>
          </p:nvPr>
        </p:nvSpPr>
        <p:spPr/>
        <p:txBody>
          <a:bodyPr/>
          <a:lstStyle/>
          <a:p>
            <a:fld id="{D35AFAEA-C61C-4526-9571-B2C9C28FC0B2}" type="slidenum">
              <a:rPr lang="fr-CA" smtClean="0"/>
              <a:t>‹#›</a:t>
            </a:fld>
            <a:endParaRPr lang="fr-CA"/>
          </a:p>
        </p:txBody>
      </p:sp>
    </p:spTree>
    <p:extLst>
      <p:ext uri="{BB962C8B-B14F-4D97-AF65-F5344CB8AC3E}">
        <p14:creationId xmlns:p14="http://schemas.microsoft.com/office/powerpoint/2010/main" val="1404666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D3C417-8FA1-35C5-9AB1-30124A33120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6B9C4260-42FF-4EDA-87A2-1043FE46D1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9DAC539D-ED1D-8C74-AD34-5743F6F16CF3}"/>
              </a:ext>
            </a:extLst>
          </p:cNvPr>
          <p:cNvSpPr>
            <a:spLocks noGrp="1"/>
          </p:cNvSpPr>
          <p:nvPr>
            <p:ph type="dt" sz="half" idx="10"/>
          </p:nvPr>
        </p:nvSpPr>
        <p:spPr/>
        <p:txBody>
          <a:bodyPr/>
          <a:lstStyle/>
          <a:p>
            <a:fld id="{864DFC2E-93D3-42AE-9085-BD4CB0D54B0D}" type="datetimeFigureOut">
              <a:rPr lang="fr-CA" smtClean="0"/>
              <a:t>2025-07-13</a:t>
            </a:fld>
            <a:endParaRPr lang="fr-CA"/>
          </a:p>
        </p:txBody>
      </p:sp>
      <p:sp>
        <p:nvSpPr>
          <p:cNvPr id="5" name="Footer Placeholder 4">
            <a:extLst>
              <a:ext uri="{FF2B5EF4-FFF2-40B4-BE49-F238E27FC236}">
                <a16:creationId xmlns:a16="http://schemas.microsoft.com/office/drawing/2014/main" id="{B7B599A7-B645-8B13-E924-62777CBE1AED}"/>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4BD50937-FCA0-DDF7-EBBA-153DD5600EFB}"/>
              </a:ext>
            </a:extLst>
          </p:cNvPr>
          <p:cNvSpPr>
            <a:spLocks noGrp="1"/>
          </p:cNvSpPr>
          <p:nvPr>
            <p:ph type="sldNum" sz="quarter" idx="12"/>
          </p:nvPr>
        </p:nvSpPr>
        <p:spPr/>
        <p:txBody>
          <a:bodyPr/>
          <a:lstStyle/>
          <a:p>
            <a:fld id="{D35AFAEA-C61C-4526-9571-B2C9C28FC0B2}" type="slidenum">
              <a:rPr lang="fr-CA" smtClean="0"/>
              <a:t>‹#›</a:t>
            </a:fld>
            <a:endParaRPr lang="fr-CA"/>
          </a:p>
        </p:txBody>
      </p:sp>
    </p:spTree>
    <p:extLst>
      <p:ext uri="{BB962C8B-B14F-4D97-AF65-F5344CB8AC3E}">
        <p14:creationId xmlns:p14="http://schemas.microsoft.com/office/powerpoint/2010/main" val="1567461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9404A-C26F-8346-4A0E-8D86CF594D4A}"/>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FC2C5C6E-5038-506F-A90E-2F459CA1578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B6A5D651-DDC6-99C1-0AD0-321CBF32F67C}"/>
              </a:ext>
            </a:extLst>
          </p:cNvPr>
          <p:cNvSpPr>
            <a:spLocks noGrp="1"/>
          </p:cNvSpPr>
          <p:nvPr>
            <p:ph type="dt" sz="half" idx="10"/>
          </p:nvPr>
        </p:nvSpPr>
        <p:spPr/>
        <p:txBody>
          <a:bodyPr/>
          <a:lstStyle/>
          <a:p>
            <a:fld id="{864DFC2E-93D3-42AE-9085-BD4CB0D54B0D}" type="datetimeFigureOut">
              <a:rPr lang="fr-CA" smtClean="0"/>
              <a:t>2025-07-13</a:t>
            </a:fld>
            <a:endParaRPr lang="fr-CA"/>
          </a:p>
        </p:txBody>
      </p:sp>
      <p:sp>
        <p:nvSpPr>
          <p:cNvPr id="5" name="Footer Placeholder 4">
            <a:extLst>
              <a:ext uri="{FF2B5EF4-FFF2-40B4-BE49-F238E27FC236}">
                <a16:creationId xmlns:a16="http://schemas.microsoft.com/office/drawing/2014/main" id="{F8AE7894-BC08-000F-E922-11BAB315C3A1}"/>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25D1762C-B945-6CFD-E604-4F9BD4F37D1C}"/>
              </a:ext>
            </a:extLst>
          </p:cNvPr>
          <p:cNvSpPr>
            <a:spLocks noGrp="1"/>
          </p:cNvSpPr>
          <p:nvPr>
            <p:ph type="sldNum" sz="quarter" idx="12"/>
          </p:nvPr>
        </p:nvSpPr>
        <p:spPr/>
        <p:txBody>
          <a:bodyPr/>
          <a:lstStyle/>
          <a:p>
            <a:fld id="{D35AFAEA-C61C-4526-9571-B2C9C28FC0B2}" type="slidenum">
              <a:rPr lang="fr-CA" smtClean="0"/>
              <a:t>‹#›</a:t>
            </a:fld>
            <a:endParaRPr lang="fr-CA"/>
          </a:p>
        </p:txBody>
      </p:sp>
    </p:spTree>
    <p:extLst>
      <p:ext uri="{BB962C8B-B14F-4D97-AF65-F5344CB8AC3E}">
        <p14:creationId xmlns:p14="http://schemas.microsoft.com/office/powerpoint/2010/main" val="1002658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075BD-00B5-1A47-A37D-20FC53DA10C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85812909-432D-110B-8B43-FF06CEC088D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4BFB884-BAB4-D5B0-63EA-15AF310A16BA}"/>
              </a:ext>
            </a:extLst>
          </p:cNvPr>
          <p:cNvSpPr>
            <a:spLocks noGrp="1"/>
          </p:cNvSpPr>
          <p:nvPr>
            <p:ph type="dt" sz="half" idx="10"/>
          </p:nvPr>
        </p:nvSpPr>
        <p:spPr/>
        <p:txBody>
          <a:bodyPr/>
          <a:lstStyle/>
          <a:p>
            <a:fld id="{864DFC2E-93D3-42AE-9085-BD4CB0D54B0D}" type="datetimeFigureOut">
              <a:rPr lang="fr-CA" smtClean="0"/>
              <a:t>2025-07-13</a:t>
            </a:fld>
            <a:endParaRPr lang="fr-CA"/>
          </a:p>
        </p:txBody>
      </p:sp>
      <p:sp>
        <p:nvSpPr>
          <p:cNvPr id="5" name="Footer Placeholder 4">
            <a:extLst>
              <a:ext uri="{FF2B5EF4-FFF2-40B4-BE49-F238E27FC236}">
                <a16:creationId xmlns:a16="http://schemas.microsoft.com/office/drawing/2014/main" id="{42881753-1B78-C049-56D6-D85470EE2A47}"/>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CD4EA9C1-72E5-21B4-F364-2A89E1728B0E}"/>
              </a:ext>
            </a:extLst>
          </p:cNvPr>
          <p:cNvSpPr>
            <a:spLocks noGrp="1"/>
          </p:cNvSpPr>
          <p:nvPr>
            <p:ph type="sldNum" sz="quarter" idx="12"/>
          </p:nvPr>
        </p:nvSpPr>
        <p:spPr/>
        <p:txBody>
          <a:bodyPr/>
          <a:lstStyle/>
          <a:p>
            <a:fld id="{D35AFAEA-C61C-4526-9571-B2C9C28FC0B2}" type="slidenum">
              <a:rPr lang="fr-CA" smtClean="0"/>
              <a:t>‹#›</a:t>
            </a:fld>
            <a:endParaRPr lang="fr-CA"/>
          </a:p>
        </p:txBody>
      </p:sp>
    </p:spTree>
    <p:extLst>
      <p:ext uri="{BB962C8B-B14F-4D97-AF65-F5344CB8AC3E}">
        <p14:creationId xmlns:p14="http://schemas.microsoft.com/office/powerpoint/2010/main" val="161501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B4FD4-7DE9-469E-80FC-95F8C99E4E07}"/>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53E5C4C9-343D-6950-FB08-6AF1BABED57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980830C3-07F8-F33F-7EBC-73C0B2ECB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D4F6C2AA-4BEA-AAC6-2C05-4EC99FA5164B}"/>
              </a:ext>
            </a:extLst>
          </p:cNvPr>
          <p:cNvSpPr>
            <a:spLocks noGrp="1"/>
          </p:cNvSpPr>
          <p:nvPr>
            <p:ph type="dt" sz="half" idx="10"/>
          </p:nvPr>
        </p:nvSpPr>
        <p:spPr/>
        <p:txBody>
          <a:bodyPr/>
          <a:lstStyle/>
          <a:p>
            <a:fld id="{864DFC2E-93D3-42AE-9085-BD4CB0D54B0D}" type="datetimeFigureOut">
              <a:rPr lang="fr-CA" smtClean="0"/>
              <a:t>2025-07-13</a:t>
            </a:fld>
            <a:endParaRPr lang="fr-CA"/>
          </a:p>
        </p:txBody>
      </p:sp>
      <p:sp>
        <p:nvSpPr>
          <p:cNvPr id="6" name="Footer Placeholder 5">
            <a:extLst>
              <a:ext uri="{FF2B5EF4-FFF2-40B4-BE49-F238E27FC236}">
                <a16:creationId xmlns:a16="http://schemas.microsoft.com/office/drawing/2014/main" id="{DACC8B3E-2B8B-706B-97A9-A2BA5519AAF1}"/>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D3359AF9-7963-16A5-D952-43459B72C384}"/>
              </a:ext>
            </a:extLst>
          </p:cNvPr>
          <p:cNvSpPr>
            <a:spLocks noGrp="1"/>
          </p:cNvSpPr>
          <p:nvPr>
            <p:ph type="sldNum" sz="quarter" idx="12"/>
          </p:nvPr>
        </p:nvSpPr>
        <p:spPr/>
        <p:txBody>
          <a:bodyPr/>
          <a:lstStyle/>
          <a:p>
            <a:fld id="{D35AFAEA-C61C-4526-9571-B2C9C28FC0B2}" type="slidenum">
              <a:rPr lang="fr-CA" smtClean="0"/>
              <a:t>‹#›</a:t>
            </a:fld>
            <a:endParaRPr lang="fr-CA"/>
          </a:p>
        </p:txBody>
      </p:sp>
    </p:spTree>
    <p:extLst>
      <p:ext uri="{BB962C8B-B14F-4D97-AF65-F5344CB8AC3E}">
        <p14:creationId xmlns:p14="http://schemas.microsoft.com/office/powerpoint/2010/main" val="860925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18665-E9E6-6503-E523-6A126586EA76}"/>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860F34FA-F97F-DD2E-6C3E-FEAE28CA79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2E74CF-9585-46E0-07D3-91790210F76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69FCBEAB-936D-9701-7A93-38B98414F4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0FB5BA1-D40D-69D3-B65B-27DAA5B3CA5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BF3F4047-D793-DB33-9318-E283228E4F77}"/>
              </a:ext>
            </a:extLst>
          </p:cNvPr>
          <p:cNvSpPr>
            <a:spLocks noGrp="1"/>
          </p:cNvSpPr>
          <p:nvPr>
            <p:ph type="dt" sz="half" idx="10"/>
          </p:nvPr>
        </p:nvSpPr>
        <p:spPr/>
        <p:txBody>
          <a:bodyPr/>
          <a:lstStyle/>
          <a:p>
            <a:fld id="{864DFC2E-93D3-42AE-9085-BD4CB0D54B0D}" type="datetimeFigureOut">
              <a:rPr lang="fr-CA" smtClean="0"/>
              <a:t>2025-07-13</a:t>
            </a:fld>
            <a:endParaRPr lang="fr-CA"/>
          </a:p>
        </p:txBody>
      </p:sp>
      <p:sp>
        <p:nvSpPr>
          <p:cNvPr id="8" name="Footer Placeholder 7">
            <a:extLst>
              <a:ext uri="{FF2B5EF4-FFF2-40B4-BE49-F238E27FC236}">
                <a16:creationId xmlns:a16="http://schemas.microsoft.com/office/drawing/2014/main" id="{B2626EA5-F0C4-EA0A-D32B-A8F764D439A7}"/>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60C15F9D-728F-81C8-0FC3-B66A41AB10B5}"/>
              </a:ext>
            </a:extLst>
          </p:cNvPr>
          <p:cNvSpPr>
            <a:spLocks noGrp="1"/>
          </p:cNvSpPr>
          <p:nvPr>
            <p:ph type="sldNum" sz="quarter" idx="12"/>
          </p:nvPr>
        </p:nvSpPr>
        <p:spPr/>
        <p:txBody>
          <a:bodyPr/>
          <a:lstStyle/>
          <a:p>
            <a:fld id="{D35AFAEA-C61C-4526-9571-B2C9C28FC0B2}" type="slidenum">
              <a:rPr lang="fr-CA" smtClean="0"/>
              <a:t>‹#›</a:t>
            </a:fld>
            <a:endParaRPr lang="fr-CA"/>
          </a:p>
        </p:txBody>
      </p:sp>
    </p:spTree>
    <p:extLst>
      <p:ext uri="{BB962C8B-B14F-4D97-AF65-F5344CB8AC3E}">
        <p14:creationId xmlns:p14="http://schemas.microsoft.com/office/powerpoint/2010/main" val="455308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65D36-F5A0-A9A8-C303-062125842299}"/>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B0AE1901-1A14-2AA4-2731-FDA992CA640B}"/>
              </a:ext>
            </a:extLst>
          </p:cNvPr>
          <p:cNvSpPr>
            <a:spLocks noGrp="1"/>
          </p:cNvSpPr>
          <p:nvPr>
            <p:ph type="dt" sz="half" idx="10"/>
          </p:nvPr>
        </p:nvSpPr>
        <p:spPr/>
        <p:txBody>
          <a:bodyPr/>
          <a:lstStyle/>
          <a:p>
            <a:fld id="{864DFC2E-93D3-42AE-9085-BD4CB0D54B0D}" type="datetimeFigureOut">
              <a:rPr lang="fr-CA" smtClean="0"/>
              <a:t>2025-07-13</a:t>
            </a:fld>
            <a:endParaRPr lang="fr-CA"/>
          </a:p>
        </p:txBody>
      </p:sp>
      <p:sp>
        <p:nvSpPr>
          <p:cNvPr id="4" name="Footer Placeholder 3">
            <a:extLst>
              <a:ext uri="{FF2B5EF4-FFF2-40B4-BE49-F238E27FC236}">
                <a16:creationId xmlns:a16="http://schemas.microsoft.com/office/drawing/2014/main" id="{31C2CFE3-2665-4AAE-1359-8D31053F0905}"/>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C8C20BFD-DE2B-ABF5-008D-46F0F7F3AD87}"/>
              </a:ext>
            </a:extLst>
          </p:cNvPr>
          <p:cNvSpPr>
            <a:spLocks noGrp="1"/>
          </p:cNvSpPr>
          <p:nvPr>
            <p:ph type="sldNum" sz="quarter" idx="12"/>
          </p:nvPr>
        </p:nvSpPr>
        <p:spPr/>
        <p:txBody>
          <a:bodyPr/>
          <a:lstStyle/>
          <a:p>
            <a:fld id="{D35AFAEA-C61C-4526-9571-B2C9C28FC0B2}" type="slidenum">
              <a:rPr lang="fr-CA" smtClean="0"/>
              <a:t>‹#›</a:t>
            </a:fld>
            <a:endParaRPr lang="fr-CA"/>
          </a:p>
        </p:txBody>
      </p:sp>
    </p:spTree>
    <p:extLst>
      <p:ext uri="{BB962C8B-B14F-4D97-AF65-F5344CB8AC3E}">
        <p14:creationId xmlns:p14="http://schemas.microsoft.com/office/powerpoint/2010/main" val="29069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337A844-E117-2BA6-9B6E-12F6825F39E9}"/>
              </a:ext>
            </a:extLst>
          </p:cNvPr>
          <p:cNvSpPr>
            <a:spLocks noGrp="1"/>
          </p:cNvSpPr>
          <p:nvPr>
            <p:ph type="dt" sz="half" idx="10"/>
          </p:nvPr>
        </p:nvSpPr>
        <p:spPr/>
        <p:txBody>
          <a:bodyPr/>
          <a:lstStyle/>
          <a:p>
            <a:fld id="{864DFC2E-93D3-42AE-9085-BD4CB0D54B0D}" type="datetimeFigureOut">
              <a:rPr lang="fr-CA" smtClean="0"/>
              <a:t>2025-07-13</a:t>
            </a:fld>
            <a:endParaRPr lang="fr-CA"/>
          </a:p>
        </p:txBody>
      </p:sp>
      <p:sp>
        <p:nvSpPr>
          <p:cNvPr id="3" name="Footer Placeholder 2">
            <a:extLst>
              <a:ext uri="{FF2B5EF4-FFF2-40B4-BE49-F238E27FC236}">
                <a16:creationId xmlns:a16="http://schemas.microsoft.com/office/drawing/2014/main" id="{FEEAF597-4BDD-D11F-910B-D66DA9C991BC}"/>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079C9300-C407-E990-24D3-9FDEBC671F12}"/>
              </a:ext>
            </a:extLst>
          </p:cNvPr>
          <p:cNvSpPr>
            <a:spLocks noGrp="1"/>
          </p:cNvSpPr>
          <p:nvPr>
            <p:ph type="sldNum" sz="quarter" idx="12"/>
          </p:nvPr>
        </p:nvSpPr>
        <p:spPr/>
        <p:txBody>
          <a:bodyPr/>
          <a:lstStyle/>
          <a:p>
            <a:fld id="{D35AFAEA-C61C-4526-9571-B2C9C28FC0B2}" type="slidenum">
              <a:rPr lang="fr-CA" smtClean="0"/>
              <a:t>‹#›</a:t>
            </a:fld>
            <a:endParaRPr lang="fr-CA"/>
          </a:p>
        </p:txBody>
      </p:sp>
    </p:spTree>
    <p:extLst>
      <p:ext uri="{BB962C8B-B14F-4D97-AF65-F5344CB8AC3E}">
        <p14:creationId xmlns:p14="http://schemas.microsoft.com/office/powerpoint/2010/main" val="1975871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86982-759E-01A9-75C1-3877805F6B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A6FBA27E-182C-8D13-3B23-A8CD3A4B76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7AF41822-8665-34F8-9D63-F28E03C30A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2ECF00-8256-49CA-86B1-C5EF816ACDDF}"/>
              </a:ext>
            </a:extLst>
          </p:cNvPr>
          <p:cNvSpPr>
            <a:spLocks noGrp="1"/>
          </p:cNvSpPr>
          <p:nvPr>
            <p:ph type="dt" sz="half" idx="10"/>
          </p:nvPr>
        </p:nvSpPr>
        <p:spPr/>
        <p:txBody>
          <a:bodyPr/>
          <a:lstStyle/>
          <a:p>
            <a:fld id="{864DFC2E-93D3-42AE-9085-BD4CB0D54B0D}" type="datetimeFigureOut">
              <a:rPr lang="fr-CA" smtClean="0"/>
              <a:t>2025-07-13</a:t>
            </a:fld>
            <a:endParaRPr lang="fr-CA"/>
          </a:p>
        </p:txBody>
      </p:sp>
      <p:sp>
        <p:nvSpPr>
          <p:cNvPr id="6" name="Footer Placeholder 5">
            <a:extLst>
              <a:ext uri="{FF2B5EF4-FFF2-40B4-BE49-F238E27FC236}">
                <a16:creationId xmlns:a16="http://schemas.microsoft.com/office/drawing/2014/main" id="{BA40A8E3-4423-EB77-324E-DC333D6A362B}"/>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F1EF65A1-DE3C-9F84-5572-006949854544}"/>
              </a:ext>
            </a:extLst>
          </p:cNvPr>
          <p:cNvSpPr>
            <a:spLocks noGrp="1"/>
          </p:cNvSpPr>
          <p:nvPr>
            <p:ph type="sldNum" sz="quarter" idx="12"/>
          </p:nvPr>
        </p:nvSpPr>
        <p:spPr/>
        <p:txBody>
          <a:bodyPr/>
          <a:lstStyle/>
          <a:p>
            <a:fld id="{D35AFAEA-C61C-4526-9571-B2C9C28FC0B2}" type="slidenum">
              <a:rPr lang="fr-CA" smtClean="0"/>
              <a:t>‹#›</a:t>
            </a:fld>
            <a:endParaRPr lang="fr-CA"/>
          </a:p>
        </p:txBody>
      </p:sp>
    </p:spTree>
    <p:extLst>
      <p:ext uri="{BB962C8B-B14F-4D97-AF65-F5344CB8AC3E}">
        <p14:creationId xmlns:p14="http://schemas.microsoft.com/office/powerpoint/2010/main" val="3885995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A885B-18CF-CC74-C9FD-531E13F588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07D3C436-D605-11A6-7664-44A27B464B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2F41EFAA-8FE5-0745-6127-702390130E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AB75925-AF89-25AD-A6BE-EA9E2805FFCE}"/>
              </a:ext>
            </a:extLst>
          </p:cNvPr>
          <p:cNvSpPr>
            <a:spLocks noGrp="1"/>
          </p:cNvSpPr>
          <p:nvPr>
            <p:ph type="dt" sz="half" idx="10"/>
          </p:nvPr>
        </p:nvSpPr>
        <p:spPr/>
        <p:txBody>
          <a:bodyPr/>
          <a:lstStyle/>
          <a:p>
            <a:fld id="{864DFC2E-93D3-42AE-9085-BD4CB0D54B0D}" type="datetimeFigureOut">
              <a:rPr lang="fr-CA" smtClean="0"/>
              <a:t>2025-07-13</a:t>
            </a:fld>
            <a:endParaRPr lang="fr-CA"/>
          </a:p>
        </p:txBody>
      </p:sp>
      <p:sp>
        <p:nvSpPr>
          <p:cNvPr id="6" name="Footer Placeholder 5">
            <a:extLst>
              <a:ext uri="{FF2B5EF4-FFF2-40B4-BE49-F238E27FC236}">
                <a16:creationId xmlns:a16="http://schemas.microsoft.com/office/drawing/2014/main" id="{BAA6AB28-29CF-1805-EFF3-6D30816550A8}"/>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88E01F24-5588-BFD1-56FF-6E6278CA9A9A}"/>
              </a:ext>
            </a:extLst>
          </p:cNvPr>
          <p:cNvSpPr>
            <a:spLocks noGrp="1"/>
          </p:cNvSpPr>
          <p:nvPr>
            <p:ph type="sldNum" sz="quarter" idx="12"/>
          </p:nvPr>
        </p:nvSpPr>
        <p:spPr/>
        <p:txBody>
          <a:bodyPr/>
          <a:lstStyle/>
          <a:p>
            <a:fld id="{D35AFAEA-C61C-4526-9571-B2C9C28FC0B2}" type="slidenum">
              <a:rPr lang="fr-CA" smtClean="0"/>
              <a:t>‹#›</a:t>
            </a:fld>
            <a:endParaRPr lang="fr-CA"/>
          </a:p>
        </p:txBody>
      </p:sp>
    </p:spTree>
    <p:extLst>
      <p:ext uri="{BB962C8B-B14F-4D97-AF65-F5344CB8AC3E}">
        <p14:creationId xmlns:p14="http://schemas.microsoft.com/office/powerpoint/2010/main" val="251357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6D41F1-65E4-C2CA-8CAE-B9CFC0AD81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3F63C241-073F-F23B-9628-4DF3859F45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8371CB08-65A7-92C2-4D82-266C75F13B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64DFC2E-93D3-42AE-9085-BD4CB0D54B0D}" type="datetimeFigureOut">
              <a:rPr lang="fr-CA" smtClean="0"/>
              <a:t>2025-07-13</a:t>
            </a:fld>
            <a:endParaRPr lang="fr-CA"/>
          </a:p>
        </p:txBody>
      </p:sp>
      <p:sp>
        <p:nvSpPr>
          <p:cNvPr id="5" name="Footer Placeholder 4">
            <a:extLst>
              <a:ext uri="{FF2B5EF4-FFF2-40B4-BE49-F238E27FC236}">
                <a16:creationId xmlns:a16="http://schemas.microsoft.com/office/drawing/2014/main" id="{88181143-86A9-8DA8-E6C0-1EEF7FBC7A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8B84A6D2-F020-66FD-E172-1B782101F4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35AFAEA-C61C-4526-9571-B2C9C28FC0B2}" type="slidenum">
              <a:rPr lang="fr-CA" smtClean="0"/>
              <a:t>‹#›</a:t>
            </a:fld>
            <a:endParaRPr lang="fr-CA"/>
          </a:p>
        </p:txBody>
      </p:sp>
    </p:spTree>
    <p:extLst>
      <p:ext uri="{BB962C8B-B14F-4D97-AF65-F5344CB8AC3E}">
        <p14:creationId xmlns:p14="http://schemas.microsoft.com/office/powerpoint/2010/main" val="35713835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D0FF9-1F1B-9A35-BA68-C6914CB37015}"/>
              </a:ext>
            </a:extLst>
          </p:cNvPr>
          <p:cNvSpPr>
            <a:spLocks noGrp="1"/>
          </p:cNvSpPr>
          <p:nvPr>
            <p:ph type="ctrTitle"/>
          </p:nvPr>
        </p:nvSpPr>
        <p:spPr>
          <a:xfrm>
            <a:off x="1524000" y="85951"/>
            <a:ext cx="9144000" cy="1768249"/>
          </a:xfrm>
        </p:spPr>
        <p:txBody>
          <a:bodyPr/>
          <a:lstStyle/>
          <a:p>
            <a:r>
              <a:rPr lang="fr-CA" u="sng" dirty="0"/>
              <a:t>L’interaction entre les humains et l’environnement</a:t>
            </a:r>
          </a:p>
        </p:txBody>
      </p:sp>
      <p:sp>
        <p:nvSpPr>
          <p:cNvPr id="3" name="Subtitle 2">
            <a:extLst>
              <a:ext uri="{FF2B5EF4-FFF2-40B4-BE49-F238E27FC236}">
                <a16:creationId xmlns:a16="http://schemas.microsoft.com/office/drawing/2014/main" id="{2B939F6D-005A-8C66-3285-C4F73D1A6984}"/>
              </a:ext>
            </a:extLst>
          </p:cNvPr>
          <p:cNvSpPr>
            <a:spLocks noGrp="1"/>
          </p:cNvSpPr>
          <p:nvPr>
            <p:ph type="subTitle" idx="1"/>
          </p:nvPr>
        </p:nvSpPr>
        <p:spPr>
          <a:xfrm>
            <a:off x="1524000" y="2253343"/>
            <a:ext cx="9144000" cy="3973286"/>
          </a:xfrm>
        </p:spPr>
        <p:txBody>
          <a:bodyPr>
            <a:normAutofit/>
          </a:bodyPr>
          <a:lstStyle/>
          <a:p>
            <a:pPr algn="l"/>
            <a:r>
              <a:rPr lang="fr-FR" sz="3400" dirty="0"/>
              <a:t>L'interaction entre les humains et l'environnement est un sujet très vaste et complexe, qui touche à de nombreux aspects, que ce soit l'écologie, l'économie, la politique ou même la culture. En gros, cela englobe la façon dont les êtres humains influencent leur environnement naturel et comment ce dernier affecte la société humaine.</a:t>
            </a:r>
            <a:endParaRPr lang="fr-CA" sz="3400" dirty="0"/>
          </a:p>
        </p:txBody>
      </p:sp>
    </p:spTree>
    <p:extLst>
      <p:ext uri="{BB962C8B-B14F-4D97-AF65-F5344CB8AC3E}">
        <p14:creationId xmlns:p14="http://schemas.microsoft.com/office/powerpoint/2010/main" val="538870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E315A7-06C5-0F01-6C35-D6BBDC5149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4635A8-DF61-2CC2-BA89-D402D3C4400D}"/>
              </a:ext>
            </a:extLst>
          </p:cNvPr>
          <p:cNvSpPr>
            <a:spLocks noGrp="1"/>
          </p:cNvSpPr>
          <p:nvPr>
            <p:ph type="ctrTitle"/>
          </p:nvPr>
        </p:nvSpPr>
        <p:spPr>
          <a:xfrm>
            <a:off x="1524000" y="85951"/>
            <a:ext cx="9144000" cy="1768249"/>
          </a:xfrm>
        </p:spPr>
        <p:txBody>
          <a:bodyPr/>
          <a:lstStyle/>
          <a:p>
            <a:r>
              <a:rPr lang="fr-CA" u="sng" dirty="0"/>
              <a:t>L’interaction entre les humains et l’environnement</a:t>
            </a:r>
          </a:p>
        </p:txBody>
      </p:sp>
      <p:sp>
        <p:nvSpPr>
          <p:cNvPr id="3" name="Subtitle 2">
            <a:extLst>
              <a:ext uri="{FF2B5EF4-FFF2-40B4-BE49-F238E27FC236}">
                <a16:creationId xmlns:a16="http://schemas.microsoft.com/office/drawing/2014/main" id="{1EFAD088-1453-4706-88D5-B321AFD04FAA}"/>
              </a:ext>
            </a:extLst>
          </p:cNvPr>
          <p:cNvSpPr>
            <a:spLocks noGrp="1"/>
          </p:cNvSpPr>
          <p:nvPr>
            <p:ph type="subTitle" idx="1"/>
          </p:nvPr>
        </p:nvSpPr>
        <p:spPr>
          <a:xfrm>
            <a:off x="1524000" y="1937658"/>
            <a:ext cx="9144000" cy="4920342"/>
          </a:xfrm>
        </p:spPr>
        <p:txBody>
          <a:bodyPr>
            <a:normAutofit fontScale="85000" lnSpcReduction="20000"/>
          </a:bodyPr>
          <a:lstStyle/>
          <a:p>
            <a:pPr algn="l"/>
            <a:r>
              <a:rPr lang="fr-FR" sz="3600" b="1" u="sng" dirty="0"/>
              <a:t>Impact humain sur l'environnement</a:t>
            </a:r>
          </a:p>
          <a:p>
            <a:pPr algn="l"/>
            <a:r>
              <a:rPr lang="fr-FR" sz="3600" dirty="0"/>
              <a:t>Les activités humaines ont un impact considérable sur l'environnement. Les plus notables sont :</a:t>
            </a:r>
          </a:p>
          <a:p>
            <a:pPr algn="l"/>
            <a:endParaRPr lang="fr-FR" sz="3600" dirty="0"/>
          </a:p>
          <a:p>
            <a:pPr algn="l"/>
            <a:r>
              <a:rPr lang="fr-FR" sz="3600" b="1" dirty="0"/>
              <a:t>Pollution</a:t>
            </a:r>
            <a:r>
              <a:rPr lang="fr-FR" sz="3600" dirty="0"/>
              <a:t> : l'air, l'eau, et le sol sont souvent contaminés par des produits chimiques, des déchets industriels, des plastiques, etc.</a:t>
            </a:r>
          </a:p>
          <a:p>
            <a:pPr algn="l"/>
            <a:endParaRPr lang="fr-FR" sz="3600" dirty="0"/>
          </a:p>
          <a:p>
            <a:pPr algn="l"/>
            <a:r>
              <a:rPr lang="fr-FR" sz="3600" b="1" dirty="0"/>
              <a:t>Déforestation</a:t>
            </a:r>
            <a:r>
              <a:rPr lang="fr-FR" sz="3600" dirty="0"/>
              <a:t> : la coupe massive des forêts pour faire de la place à l'agriculture, l'élevage ou l'urbanisation menace la biodiversité et contribue au changement climatique.</a:t>
            </a:r>
          </a:p>
        </p:txBody>
      </p:sp>
    </p:spTree>
    <p:extLst>
      <p:ext uri="{BB962C8B-B14F-4D97-AF65-F5344CB8AC3E}">
        <p14:creationId xmlns:p14="http://schemas.microsoft.com/office/powerpoint/2010/main" val="490545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21C87B-9E1A-C0CC-61AA-F4E823A5B0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6E1938-D353-7E4C-840B-78A4D4AD8E9D}"/>
              </a:ext>
            </a:extLst>
          </p:cNvPr>
          <p:cNvSpPr>
            <a:spLocks noGrp="1"/>
          </p:cNvSpPr>
          <p:nvPr>
            <p:ph type="ctrTitle"/>
          </p:nvPr>
        </p:nvSpPr>
        <p:spPr>
          <a:xfrm>
            <a:off x="1524000" y="85951"/>
            <a:ext cx="9144000" cy="1768249"/>
          </a:xfrm>
        </p:spPr>
        <p:txBody>
          <a:bodyPr/>
          <a:lstStyle/>
          <a:p>
            <a:r>
              <a:rPr lang="fr-CA" u="sng" dirty="0"/>
              <a:t>L’interaction entre les humains et l’environnement</a:t>
            </a:r>
          </a:p>
        </p:txBody>
      </p:sp>
      <p:sp>
        <p:nvSpPr>
          <p:cNvPr id="3" name="Subtitle 2">
            <a:extLst>
              <a:ext uri="{FF2B5EF4-FFF2-40B4-BE49-F238E27FC236}">
                <a16:creationId xmlns:a16="http://schemas.microsoft.com/office/drawing/2014/main" id="{AEB727A5-8A3C-8BA8-054B-7CD543A67BE8}"/>
              </a:ext>
            </a:extLst>
          </p:cNvPr>
          <p:cNvSpPr>
            <a:spLocks noGrp="1"/>
          </p:cNvSpPr>
          <p:nvPr>
            <p:ph type="subTitle" idx="1"/>
          </p:nvPr>
        </p:nvSpPr>
        <p:spPr>
          <a:xfrm>
            <a:off x="1524000" y="1937658"/>
            <a:ext cx="9144000" cy="4920342"/>
          </a:xfrm>
        </p:spPr>
        <p:txBody>
          <a:bodyPr>
            <a:normAutofit fontScale="92500" lnSpcReduction="20000"/>
          </a:bodyPr>
          <a:lstStyle/>
          <a:p>
            <a:pPr algn="l"/>
            <a:r>
              <a:rPr lang="fr-FR" sz="3600" b="1" dirty="0"/>
              <a:t>Changement climatique </a:t>
            </a:r>
            <a:r>
              <a:rPr lang="fr-FR" sz="3600" dirty="0"/>
              <a:t>: l'émission de gaz à effet de serre, principalement due à l'utilisation des énergies fossiles, a modifié le climat de la Terre, entraînant des phénomènes extrêmes comme des sécheresses, des vagues de chaleur, des tempêtes, et une élévation du niveau des mers.</a:t>
            </a:r>
          </a:p>
          <a:p>
            <a:pPr algn="l"/>
            <a:endParaRPr lang="fr-FR" sz="3600" dirty="0"/>
          </a:p>
          <a:p>
            <a:pPr algn="l"/>
            <a:r>
              <a:rPr lang="fr-FR" sz="3600" b="1" dirty="0"/>
              <a:t>Perte de biodiversité </a:t>
            </a:r>
            <a:r>
              <a:rPr lang="fr-FR" sz="3600" dirty="0"/>
              <a:t>: l'urbanisation, la pollution et la surexploitation des ressources naturelles affectent gravement les écosystèmes, menaçant de nombreuses espèces animales et végétales.</a:t>
            </a:r>
          </a:p>
        </p:txBody>
      </p:sp>
    </p:spTree>
    <p:extLst>
      <p:ext uri="{BB962C8B-B14F-4D97-AF65-F5344CB8AC3E}">
        <p14:creationId xmlns:p14="http://schemas.microsoft.com/office/powerpoint/2010/main" val="28738091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44df41d-c59f-4ca8-b715-ee2752926f14}" enabled="0" method="" siteId="{244df41d-c59f-4ca8-b715-ee2752926f14}" removed="1"/>
</clbl:labelList>
</file>

<file path=docProps/app.xml><?xml version="1.0" encoding="utf-8"?>
<Properties xmlns="http://schemas.openxmlformats.org/officeDocument/2006/extended-properties" xmlns:vt="http://schemas.openxmlformats.org/officeDocument/2006/docPropsVTypes">
  <TotalTime>4</TotalTime>
  <Words>227</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Aptos Display</vt:lpstr>
      <vt:lpstr>Arial</vt:lpstr>
      <vt:lpstr>Office Theme</vt:lpstr>
      <vt:lpstr>L’interaction entre les humains et l’environnement</vt:lpstr>
      <vt:lpstr>L’interaction entre les humains et l’environnement</vt:lpstr>
      <vt:lpstr>L’interaction entre les humains et l’environnement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dcterms:created xsi:type="dcterms:W3CDTF">2025-07-13T18:02:46Z</dcterms:created>
  <dcterms:modified xsi:type="dcterms:W3CDTF">2025-07-13T18:06:57Z</dcterms:modified>
</cp:coreProperties>
</file>