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7" r:id="rId2"/>
    <p:sldId id="258" r:id="rId3"/>
    <p:sldId id="261" r:id="rId4"/>
    <p:sldId id="259" r:id="rId5"/>
    <p:sldId id="262" r:id="rId6"/>
    <p:sldId id="263" r:id="rId7"/>
    <p:sldId id="260" r:id="rId8"/>
    <p:sldId id="264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6872D0C-5E9D-40C4-9EA5-D5B4903F64DC}" v="38" dt="2025-07-03T23:43:25.67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59" d="100"/>
          <a:sy n="59" d="100"/>
        </p:scale>
        <p:origin x="96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tric Peloquin" userId="9eacfbb0-fd00-438a-bc85-8b7658ad6aa7" providerId="ADAL" clId="{76872D0C-5E9D-40C4-9EA5-D5B4903F64DC}"/>
    <pc:docChg chg="undo custSel addSld modSld">
      <pc:chgData name="Patric Peloquin" userId="9eacfbb0-fd00-438a-bc85-8b7658ad6aa7" providerId="ADAL" clId="{76872D0C-5E9D-40C4-9EA5-D5B4903F64DC}" dt="2025-07-03T23:43:32.253" v="723" actId="1076"/>
      <pc:docMkLst>
        <pc:docMk/>
      </pc:docMkLst>
      <pc:sldChg chg="modSp mod">
        <pc:chgData name="Patric Peloquin" userId="9eacfbb0-fd00-438a-bc85-8b7658ad6aa7" providerId="ADAL" clId="{76872D0C-5E9D-40C4-9EA5-D5B4903F64DC}" dt="2025-07-03T21:18:55.939" v="74" actId="313"/>
        <pc:sldMkLst>
          <pc:docMk/>
          <pc:sldMk cId="1308070939" sldId="257"/>
        </pc:sldMkLst>
        <pc:spChg chg="mod">
          <ac:chgData name="Patric Peloquin" userId="9eacfbb0-fd00-438a-bc85-8b7658ad6aa7" providerId="ADAL" clId="{76872D0C-5E9D-40C4-9EA5-D5B4903F64DC}" dt="2025-07-03T21:18:55.939" v="74" actId="313"/>
          <ac:spMkLst>
            <pc:docMk/>
            <pc:sldMk cId="1308070939" sldId="257"/>
            <ac:spMk id="2" creationId="{1F85F373-8568-154B-B01A-82C77F495187}"/>
          </ac:spMkLst>
        </pc:spChg>
        <pc:spChg chg="mod">
          <ac:chgData name="Patric Peloquin" userId="9eacfbb0-fd00-438a-bc85-8b7658ad6aa7" providerId="ADAL" clId="{76872D0C-5E9D-40C4-9EA5-D5B4903F64DC}" dt="2025-07-03T21:18:49.632" v="73" actId="20577"/>
          <ac:spMkLst>
            <pc:docMk/>
            <pc:sldMk cId="1308070939" sldId="257"/>
            <ac:spMk id="3" creationId="{3B732B73-9BB4-B60C-B91F-7E10F66DB268}"/>
          </ac:spMkLst>
        </pc:spChg>
      </pc:sldChg>
      <pc:sldChg chg="modSp new mod">
        <pc:chgData name="Patric Peloquin" userId="9eacfbb0-fd00-438a-bc85-8b7658ad6aa7" providerId="ADAL" clId="{76872D0C-5E9D-40C4-9EA5-D5B4903F64DC}" dt="2025-07-03T21:53:08.844" v="629" actId="14100"/>
        <pc:sldMkLst>
          <pc:docMk/>
          <pc:sldMk cId="4274419090" sldId="258"/>
        </pc:sldMkLst>
        <pc:spChg chg="mod">
          <ac:chgData name="Patric Peloquin" userId="9eacfbb0-fd00-438a-bc85-8b7658ad6aa7" providerId="ADAL" clId="{76872D0C-5E9D-40C4-9EA5-D5B4903F64DC}" dt="2025-07-03T21:26:06.040" v="83" actId="255"/>
          <ac:spMkLst>
            <pc:docMk/>
            <pc:sldMk cId="4274419090" sldId="258"/>
            <ac:spMk id="2" creationId="{7A3F89FE-4DDA-7D74-9AA5-0428D4AA3753}"/>
          </ac:spMkLst>
        </pc:spChg>
        <pc:spChg chg="mod">
          <ac:chgData name="Patric Peloquin" userId="9eacfbb0-fd00-438a-bc85-8b7658ad6aa7" providerId="ADAL" clId="{76872D0C-5E9D-40C4-9EA5-D5B4903F64DC}" dt="2025-07-03T21:53:08.844" v="629" actId="14100"/>
          <ac:spMkLst>
            <pc:docMk/>
            <pc:sldMk cId="4274419090" sldId="258"/>
            <ac:spMk id="3" creationId="{FA268C7D-0E58-EA92-B010-1CA6CE3195F1}"/>
          </ac:spMkLst>
        </pc:spChg>
      </pc:sldChg>
      <pc:sldChg chg="modSp add mod">
        <pc:chgData name="Patric Peloquin" userId="9eacfbb0-fd00-438a-bc85-8b7658ad6aa7" providerId="ADAL" clId="{76872D0C-5E9D-40C4-9EA5-D5B4903F64DC}" dt="2025-07-03T21:53:01.824" v="626" actId="27636"/>
        <pc:sldMkLst>
          <pc:docMk/>
          <pc:sldMk cId="947236922" sldId="259"/>
        </pc:sldMkLst>
        <pc:spChg chg="mod">
          <ac:chgData name="Patric Peloquin" userId="9eacfbb0-fd00-438a-bc85-8b7658ad6aa7" providerId="ADAL" clId="{76872D0C-5E9D-40C4-9EA5-D5B4903F64DC}" dt="2025-07-03T21:53:01.824" v="626" actId="27636"/>
          <ac:spMkLst>
            <pc:docMk/>
            <pc:sldMk cId="947236922" sldId="259"/>
            <ac:spMk id="3" creationId="{40EAEDA3-F16A-CB00-4FB9-F5AF877A1307}"/>
          </ac:spMkLst>
        </pc:spChg>
      </pc:sldChg>
      <pc:sldChg chg="modSp add mod">
        <pc:chgData name="Patric Peloquin" userId="9eacfbb0-fd00-438a-bc85-8b7658ad6aa7" providerId="ADAL" clId="{76872D0C-5E9D-40C4-9EA5-D5B4903F64DC}" dt="2025-07-03T23:35:53.148" v="682" actId="20577"/>
        <pc:sldMkLst>
          <pc:docMk/>
          <pc:sldMk cId="3622426360" sldId="260"/>
        </pc:sldMkLst>
        <pc:spChg chg="mod">
          <ac:chgData name="Patric Peloquin" userId="9eacfbb0-fd00-438a-bc85-8b7658ad6aa7" providerId="ADAL" clId="{76872D0C-5E9D-40C4-9EA5-D5B4903F64DC}" dt="2025-07-03T23:35:53.148" v="682" actId="20577"/>
          <ac:spMkLst>
            <pc:docMk/>
            <pc:sldMk cId="3622426360" sldId="260"/>
            <ac:spMk id="3" creationId="{1568B235-5FF4-9E3D-24B5-B3B473A729BC}"/>
          </ac:spMkLst>
        </pc:spChg>
      </pc:sldChg>
      <pc:sldChg chg="addSp modSp new mod setBg">
        <pc:chgData name="Patric Peloquin" userId="9eacfbb0-fd00-438a-bc85-8b7658ad6aa7" providerId="ADAL" clId="{76872D0C-5E9D-40C4-9EA5-D5B4903F64DC}" dt="2025-07-03T23:26:15.561" v="659" actId="1076"/>
        <pc:sldMkLst>
          <pc:docMk/>
          <pc:sldMk cId="1103824000" sldId="261"/>
        </pc:sldMkLst>
        <pc:spChg chg="add mod">
          <ac:chgData name="Patric Peloquin" userId="9eacfbb0-fd00-438a-bc85-8b7658ad6aa7" providerId="ADAL" clId="{76872D0C-5E9D-40C4-9EA5-D5B4903F64DC}" dt="2025-07-03T23:25:55.072" v="656" actId="20577"/>
          <ac:spMkLst>
            <pc:docMk/>
            <pc:sldMk cId="1103824000" sldId="261"/>
            <ac:spMk id="2" creationId="{8436B53A-19C3-B49E-6F55-0155028E490E}"/>
          </ac:spMkLst>
        </pc:spChg>
        <pc:spChg chg="add mod">
          <ac:chgData name="Patric Peloquin" userId="9eacfbb0-fd00-438a-bc85-8b7658ad6aa7" providerId="ADAL" clId="{76872D0C-5E9D-40C4-9EA5-D5B4903F64DC}" dt="2025-07-03T23:22:29.461" v="640" actId="1076"/>
          <ac:spMkLst>
            <pc:docMk/>
            <pc:sldMk cId="1103824000" sldId="261"/>
            <ac:spMk id="3" creationId="{53DA1A4C-DFE0-3370-254B-E666E9FA3B59}"/>
          </ac:spMkLst>
        </pc:spChg>
        <pc:spChg chg="add mod">
          <ac:chgData name="Patric Peloquin" userId="9eacfbb0-fd00-438a-bc85-8b7658ad6aa7" providerId="ADAL" clId="{76872D0C-5E9D-40C4-9EA5-D5B4903F64DC}" dt="2025-07-03T23:23:23.699" v="650" actId="1076"/>
          <ac:spMkLst>
            <pc:docMk/>
            <pc:sldMk cId="1103824000" sldId="261"/>
            <ac:spMk id="5" creationId="{D036923A-1C97-AE23-223C-7907AA9CD71A}"/>
          </ac:spMkLst>
        </pc:spChg>
        <pc:picChg chg="add mod">
          <ac:chgData name="Patric Peloquin" userId="9eacfbb0-fd00-438a-bc85-8b7658ad6aa7" providerId="ADAL" clId="{76872D0C-5E9D-40C4-9EA5-D5B4903F64DC}" dt="2025-07-03T23:26:15.561" v="659" actId="1076"/>
          <ac:picMkLst>
            <pc:docMk/>
            <pc:sldMk cId="1103824000" sldId="261"/>
            <ac:picMk id="6" creationId="{57E06BAC-DE6A-C689-9F17-B54378939F03}"/>
          </ac:picMkLst>
        </pc:picChg>
        <pc:picChg chg="add mod ord">
          <ac:chgData name="Patric Peloquin" userId="9eacfbb0-fd00-438a-bc85-8b7658ad6aa7" providerId="ADAL" clId="{76872D0C-5E9D-40C4-9EA5-D5B4903F64DC}" dt="2025-07-03T23:26:04.589" v="657" actId="1076"/>
          <ac:picMkLst>
            <pc:docMk/>
            <pc:sldMk cId="1103824000" sldId="261"/>
            <ac:picMk id="1026" creationId="{CE0C317B-E52B-CF48-A664-F0DDD09E2B29}"/>
          </ac:picMkLst>
        </pc:picChg>
        <pc:picChg chg="add mod">
          <ac:chgData name="Patric Peloquin" userId="9eacfbb0-fd00-438a-bc85-8b7658ad6aa7" providerId="ADAL" clId="{76872D0C-5E9D-40C4-9EA5-D5B4903F64DC}" dt="2025-07-03T23:26:08.457" v="658" actId="1076"/>
          <ac:picMkLst>
            <pc:docMk/>
            <pc:sldMk cId="1103824000" sldId="261"/>
            <ac:picMk id="1028" creationId="{63378B66-F7B0-BE39-96D3-85C1D5FF0F96}"/>
          </ac:picMkLst>
        </pc:picChg>
      </pc:sldChg>
      <pc:sldChg chg="addSp modSp new mod">
        <pc:chgData name="Patric Peloquin" userId="9eacfbb0-fd00-438a-bc85-8b7658ad6aa7" providerId="ADAL" clId="{76872D0C-5E9D-40C4-9EA5-D5B4903F64DC}" dt="2025-07-03T23:29:59.820" v="666" actId="1076"/>
        <pc:sldMkLst>
          <pc:docMk/>
          <pc:sldMk cId="2854565869" sldId="262"/>
        </pc:sldMkLst>
        <pc:spChg chg="add mod">
          <ac:chgData name="Patric Peloquin" userId="9eacfbb0-fd00-438a-bc85-8b7658ad6aa7" providerId="ADAL" clId="{76872D0C-5E9D-40C4-9EA5-D5B4903F64DC}" dt="2025-07-03T23:29:59.820" v="666" actId="1076"/>
          <ac:spMkLst>
            <pc:docMk/>
            <pc:sldMk cId="2854565869" sldId="262"/>
            <ac:spMk id="2" creationId="{ACEDBDE5-F736-9D64-2F14-56A46783CDC2}"/>
          </ac:spMkLst>
        </pc:spChg>
        <pc:picChg chg="add">
          <ac:chgData name="Patric Peloquin" userId="9eacfbb0-fd00-438a-bc85-8b7658ad6aa7" providerId="ADAL" clId="{76872D0C-5E9D-40C4-9EA5-D5B4903F64DC}" dt="2025-07-03T23:28:04.560" v="661"/>
          <ac:picMkLst>
            <pc:docMk/>
            <pc:sldMk cId="2854565869" sldId="262"/>
            <ac:picMk id="2050" creationId="{A72EC76E-62B4-5E1D-F698-8E9288A71E0C}"/>
          </ac:picMkLst>
        </pc:picChg>
      </pc:sldChg>
      <pc:sldChg chg="addSp modSp new mod setBg">
        <pc:chgData name="Patric Peloquin" userId="9eacfbb0-fd00-438a-bc85-8b7658ad6aa7" providerId="ADAL" clId="{76872D0C-5E9D-40C4-9EA5-D5B4903F64DC}" dt="2025-07-03T23:33:48.537" v="679" actId="1076"/>
        <pc:sldMkLst>
          <pc:docMk/>
          <pc:sldMk cId="1288414159" sldId="263"/>
        </pc:sldMkLst>
        <pc:spChg chg="add mod">
          <ac:chgData name="Patric Peloquin" userId="9eacfbb0-fd00-438a-bc85-8b7658ad6aa7" providerId="ADAL" clId="{76872D0C-5E9D-40C4-9EA5-D5B4903F64DC}" dt="2025-07-03T23:33:48.537" v="679" actId="1076"/>
          <ac:spMkLst>
            <pc:docMk/>
            <pc:sldMk cId="1288414159" sldId="263"/>
            <ac:spMk id="2" creationId="{554DE8CC-D68D-0C79-A335-0863A3D1297A}"/>
          </ac:spMkLst>
        </pc:spChg>
        <pc:spChg chg="add">
          <ac:chgData name="Patric Peloquin" userId="9eacfbb0-fd00-438a-bc85-8b7658ad6aa7" providerId="ADAL" clId="{76872D0C-5E9D-40C4-9EA5-D5B4903F64DC}" dt="2025-07-03T23:32:39.275" v="669" actId="26606"/>
          <ac:spMkLst>
            <pc:docMk/>
            <pc:sldMk cId="1288414159" sldId="263"/>
            <ac:spMk id="3079" creationId="{AB8C311F-7253-4AED-9701-7FC0708C41C7}"/>
          </ac:spMkLst>
        </pc:spChg>
        <pc:spChg chg="add">
          <ac:chgData name="Patric Peloquin" userId="9eacfbb0-fd00-438a-bc85-8b7658ad6aa7" providerId="ADAL" clId="{76872D0C-5E9D-40C4-9EA5-D5B4903F64DC}" dt="2025-07-03T23:32:39.275" v="669" actId="26606"/>
          <ac:spMkLst>
            <pc:docMk/>
            <pc:sldMk cId="1288414159" sldId="263"/>
            <ac:spMk id="3081" creationId="{E2384209-CB15-4CDF-9D31-C44FD9A3F20D}"/>
          </ac:spMkLst>
        </pc:spChg>
        <pc:spChg chg="add">
          <ac:chgData name="Patric Peloquin" userId="9eacfbb0-fd00-438a-bc85-8b7658ad6aa7" providerId="ADAL" clId="{76872D0C-5E9D-40C4-9EA5-D5B4903F64DC}" dt="2025-07-03T23:32:39.275" v="669" actId="26606"/>
          <ac:spMkLst>
            <pc:docMk/>
            <pc:sldMk cId="1288414159" sldId="263"/>
            <ac:spMk id="3083" creationId="{2633B3B5-CC90-43F0-8714-D31D1F3F0209}"/>
          </ac:spMkLst>
        </pc:spChg>
        <pc:spChg chg="add">
          <ac:chgData name="Patric Peloquin" userId="9eacfbb0-fd00-438a-bc85-8b7658ad6aa7" providerId="ADAL" clId="{76872D0C-5E9D-40C4-9EA5-D5B4903F64DC}" dt="2025-07-03T23:32:39.275" v="669" actId="26606"/>
          <ac:spMkLst>
            <pc:docMk/>
            <pc:sldMk cId="1288414159" sldId="263"/>
            <ac:spMk id="3085" creationId="{A8D57A06-A426-446D-B02C-A2DC6B62E45E}"/>
          </ac:spMkLst>
        </pc:spChg>
        <pc:picChg chg="add mod">
          <ac:chgData name="Patric Peloquin" userId="9eacfbb0-fd00-438a-bc85-8b7658ad6aa7" providerId="ADAL" clId="{76872D0C-5E9D-40C4-9EA5-D5B4903F64DC}" dt="2025-07-03T23:33:04.603" v="674" actId="1076"/>
          <ac:picMkLst>
            <pc:docMk/>
            <pc:sldMk cId="1288414159" sldId="263"/>
            <ac:picMk id="3074" creationId="{B92E3A32-9BB6-B7D3-D1FB-4AB81A61B0F7}"/>
          </ac:picMkLst>
        </pc:picChg>
      </pc:sldChg>
      <pc:sldChg chg="addSp delSp modSp new mod setBg">
        <pc:chgData name="Patric Peloquin" userId="9eacfbb0-fd00-438a-bc85-8b7658ad6aa7" providerId="ADAL" clId="{76872D0C-5E9D-40C4-9EA5-D5B4903F64DC}" dt="2025-07-03T23:43:32.253" v="723" actId="1076"/>
        <pc:sldMkLst>
          <pc:docMk/>
          <pc:sldMk cId="2642447416" sldId="264"/>
        </pc:sldMkLst>
        <pc:spChg chg="add mod ord">
          <ac:chgData name="Patric Peloquin" userId="9eacfbb0-fd00-438a-bc85-8b7658ad6aa7" providerId="ADAL" clId="{76872D0C-5E9D-40C4-9EA5-D5B4903F64DC}" dt="2025-07-03T23:42:26.235" v="716" actId="27636"/>
          <ac:spMkLst>
            <pc:docMk/>
            <pc:sldMk cId="2642447416" sldId="264"/>
            <ac:spMk id="2" creationId="{7F96F87D-D910-6B59-8C66-6CE9457E8EE3}"/>
          </ac:spMkLst>
        </pc:spChg>
        <pc:spChg chg="add mod">
          <ac:chgData name="Patric Peloquin" userId="9eacfbb0-fd00-438a-bc85-8b7658ad6aa7" providerId="ADAL" clId="{76872D0C-5E9D-40C4-9EA5-D5B4903F64DC}" dt="2025-07-03T23:43:32.253" v="723" actId="1076"/>
          <ac:spMkLst>
            <pc:docMk/>
            <pc:sldMk cId="2642447416" sldId="264"/>
            <ac:spMk id="3" creationId="{16D42B31-D9C8-9DF3-6288-399CC1EA95AB}"/>
          </ac:spMkLst>
        </pc:spChg>
        <pc:spChg chg="add del">
          <ac:chgData name="Patric Peloquin" userId="9eacfbb0-fd00-438a-bc85-8b7658ad6aa7" providerId="ADAL" clId="{76872D0C-5E9D-40C4-9EA5-D5B4903F64DC}" dt="2025-07-03T23:41:04.395" v="696" actId="26606"/>
          <ac:spMkLst>
            <pc:docMk/>
            <pc:sldMk cId="2642447416" sldId="264"/>
            <ac:spMk id="4105" creationId="{38468727-63BE-4191-B4A6-C30C82C0E986}"/>
          </ac:spMkLst>
        </pc:spChg>
        <pc:spChg chg="add del">
          <ac:chgData name="Patric Peloquin" userId="9eacfbb0-fd00-438a-bc85-8b7658ad6aa7" providerId="ADAL" clId="{76872D0C-5E9D-40C4-9EA5-D5B4903F64DC}" dt="2025-07-03T23:41:04.395" v="696" actId="26606"/>
          <ac:spMkLst>
            <pc:docMk/>
            <pc:sldMk cId="2642447416" sldId="264"/>
            <ac:spMk id="4107" creationId="{9D355BB6-1BB8-4828-B246-CFB31742D7B8}"/>
          </ac:spMkLst>
        </pc:spChg>
        <pc:spChg chg="add del">
          <ac:chgData name="Patric Peloquin" userId="9eacfbb0-fd00-438a-bc85-8b7658ad6aa7" providerId="ADAL" clId="{76872D0C-5E9D-40C4-9EA5-D5B4903F64DC}" dt="2025-07-03T23:41:04.395" v="696" actId="26606"/>
          <ac:spMkLst>
            <pc:docMk/>
            <pc:sldMk cId="2642447416" sldId="264"/>
            <ac:spMk id="4109" creationId="{CA52A9B9-B2B3-46F0-9D53-0EFF9905BF8F}"/>
          </ac:spMkLst>
        </pc:spChg>
        <pc:spChg chg="add del">
          <ac:chgData name="Patric Peloquin" userId="9eacfbb0-fd00-438a-bc85-8b7658ad6aa7" providerId="ADAL" clId="{76872D0C-5E9D-40C4-9EA5-D5B4903F64DC}" dt="2025-07-03T23:41:07.367" v="698" actId="26606"/>
          <ac:spMkLst>
            <pc:docMk/>
            <pc:sldMk cId="2642447416" sldId="264"/>
            <ac:spMk id="4111" creationId="{0DBB7B12-4298-4CFB-B539-44A91C930328}"/>
          </ac:spMkLst>
        </pc:spChg>
        <pc:spChg chg="add del">
          <ac:chgData name="Patric Peloquin" userId="9eacfbb0-fd00-438a-bc85-8b7658ad6aa7" providerId="ADAL" clId="{76872D0C-5E9D-40C4-9EA5-D5B4903F64DC}" dt="2025-07-03T23:41:07.367" v="698" actId="26606"/>
          <ac:spMkLst>
            <pc:docMk/>
            <pc:sldMk cId="2642447416" sldId="264"/>
            <ac:spMk id="4112" creationId="{E36BB3C5-822B-45E1-A81E-5CC3176C61A1}"/>
          </ac:spMkLst>
        </pc:spChg>
        <pc:spChg chg="add del">
          <ac:chgData name="Patric Peloquin" userId="9eacfbb0-fd00-438a-bc85-8b7658ad6aa7" providerId="ADAL" clId="{76872D0C-5E9D-40C4-9EA5-D5B4903F64DC}" dt="2025-07-03T23:41:07.367" v="698" actId="26606"/>
          <ac:spMkLst>
            <pc:docMk/>
            <pc:sldMk cId="2642447416" sldId="264"/>
            <ac:spMk id="4113" creationId="{FB39ECA9-4CDE-4883-98E8-287E905E9F07}"/>
          </ac:spMkLst>
        </pc:spChg>
        <pc:spChg chg="add del">
          <ac:chgData name="Patric Peloquin" userId="9eacfbb0-fd00-438a-bc85-8b7658ad6aa7" providerId="ADAL" clId="{76872D0C-5E9D-40C4-9EA5-D5B4903F64DC}" dt="2025-07-03T23:41:07.367" v="698" actId="26606"/>
          <ac:spMkLst>
            <pc:docMk/>
            <pc:sldMk cId="2642447416" sldId="264"/>
            <ac:spMk id="4114" creationId="{A67483D0-BAEB-4927-88AD-76F5DA8468DE}"/>
          </ac:spMkLst>
        </pc:spChg>
        <pc:spChg chg="add">
          <ac:chgData name="Patric Peloquin" userId="9eacfbb0-fd00-438a-bc85-8b7658ad6aa7" providerId="ADAL" clId="{76872D0C-5E9D-40C4-9EA5-D5B4903F64DC}" dt="2025-07-03T23:41:07.367" v="699" actId="26606"/>
          <ac:spMkLst>
            <pc:docMk/>
            <pc:sldMk cId="2642447416" sldId="264"/>
            <ac:spMk id="4116" creationId="{38468727-63BE-4191-B4A6-C30C82C0E986}"/>
          </ac:spMkLst>
        </pc:spChg>
        <pc:spChg chg="add">
          <ac:chgData name="Patric Peloquin" userId="9eacfbb0-fd00-438a-bc85-8b7658ad6aa7" providerId="ADAL" clId="{76872D0C-5E9D-40C4-9EA5-D5B4903F64DC}" dt="2025-07-03T23:41:07.367" v="699" actId="26606"/>
          <ac:spMkLst>
            <pc:docMk/>
            <pc:sldMk cId="2642447416" sldId="264"/>
            <ac:spMk id="4117" creationId="{9D355BB6-1BB8-4828-B246-CFB31742D7B8}"/>
          </ac:spMkLst>
        </pc:spChg>
        <pc:spChg chg="add">
          <ac:chgData name="Patric Peloquin" userId="9eacfbb0-fd00-438a-bc85-8b7658ad6aa7" providerId="ADAL" clId="{76872D0C-5E9D-40C4-9EA5-D5B4903F64DC}" dt="2025-07-03T23:41:07.367" v="699" actId="26606"/>
          <ac:spMkLst>
            <pc:docMk/>
            <pc:sldMk cId="2642447416" sldId="264"/>
            <ac:spMk id="4118" creationId="{CA52A9B9-B2B3-46F0-9D53-0EFF9905BF8F}"/>
          </ac:spMkLst>
        </pc:spChg>
        <pc:picChg chg="add mod ord">
          <ac:chgData name="Patric Peloquin" userId="9eacfbb0-fd00-438a-bc85-8b7658ad6aa7" providerId="ADAL" clId="{76872D0C-5E9D-40C4-9EA5-D5B4903F64DC}" dt="2025-07-03T23:41:22.932" v="700" actId="14100"/>
          <ac:picMkLst>
            <pc:docMk/>
            <pc:sldMk cId="2642447416" sldId="264"/>
            <ac:picMk id="4098" creationId="{59F802E6-B42A-7879-31A0-173C413B98BA}"/>
          </ac:picMkLst>
        </pc:picChg>
        <pc:picChg chg="add mod">
          <ac:chgData name="Patric Peloquin" userId="9eacfbb0-fd00-438a-bc85-8b7658ad6aa7" providerId="ADAL" clId="{76872D0C-5E9D-40C4-9EA5-D5B4903F64DC}" dt="2025-07-03T23:43:25.676" v="722" actId="1076"/>
          <ac:picMkLst>
            <pc:docMk/>
            <pc:sldMk cId="2642447416" sldId="264"/>
            <ac:picMk id="4100" creationId="{4B1D6C03-EF5B-04F8-2925-30E858987463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48EBC4-0D42-43C0-AA87-8F1FB2E3AEB1}" type="datetimeFigureOut">
              <a:rPr lang="fr-CA" smtClean="0"/>
              <a:t>2025-07-03</a:t>
            </a:fld>
            <a:endParaRPr lang="fr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A671E9-6666-4AC2-BB5B-BE6AA23FA2E5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8912115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9E9CD5-D878-416A-9D33-C6491980E956}" type="slidenum">
              <a:rPr lang="fr-CA" smtClean="0"/>
              <a:t>1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2223307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840655-4AF0-7CC0-D471-ECEAA8CDC3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B931E00-014F-81B5-707A-CF9C724126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r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1EB3D9-44FD-516F-2E40-327B5163AC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26A22-9D2F-4FD9-A169-56D9FD8B9842}" type="datetimeFigureOut">
              <a:rPr lang="fr-CA" smtClean="0"/>
              <a:t>2025-07-03</a:t>
            </a:fld>
            <a:endParaRPr lang="fr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194CB7-58E0-BB94-9C9B-643FB1D935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4ED046-8191-D6C0-B77C-8FA29CF854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9B367-9763-49E3-88E5-A6DF7D1EDC23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0607403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82BFC8-5583-4BB5-97C5-C6FB361D91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F1C170D-CFD7-CD71-0839-DF04D13A80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F0705D-DD1C-EAF6-C27C-2313DE31CC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26A22-9D2F-4FD9-A169-56D9FD8B9842}" type="datetimeFigureOut">
              <a:rPr lang="fr-CA" smtClean="0"/>
              <a:t>2025-07-03</a:t>
            </a:fld>
            <a:endParaRPr lang="fr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495AE8-C671-8908-C16D-5656538D46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54ED58-86BB-7882-CE36-A29EF9E041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9B367-9763-49E3-88E5-A6DF7D1EDC23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2992620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C7A8C11-B36A-6583-2485-462947D4C4A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B3B1C7B-96B6-EC5C-457A-96962776A0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5E73CF-01D5-F3F8-8E61-46F1248094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26A22-9D2F-4FD9-A169-56D9FD8B9842}" type="datetimeFigureOut">
              <a:rPr lang="fr-CA" smtClean="0"/>
              <a:t>2025-07-03</a:t>
            </a:fld>
            <a:endParaRPr lang="fr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0B3414-D9B1-93DE-5014-97FC5F227D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26A433-871D-94E5-10E4-40B0528B37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9B367-9763-49E3-88E5-A6DF7D1EDC23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1060182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254B41-3BFF-F634-2F54-2290E3100E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E6EF8A-E069-442B-40E6-7535E19DAB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942A07-F355-D60D-3290-4DC8FCFF54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26A22-9D2F-4FD9-A169-56D9FD8B9842}" type="datetimeFigureOut">
              <a:rPr lang="fr-CA" smtClean="0"/>
              <a:t>2025-07-03</a:t>
            </a:fld>
            <a:endParaRPr lang="fr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2A8511-33BF-AC9B-1770-CF4CD4F7DA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13A58E-CC47-B1AC-09F5-FC0F6222CF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9B367-9763-49E3-88E5-A6DF7D1EDC23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4585001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BD98AC-1077-202C-47AF-16F179ED31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88FD1A-E271-0582-5DAE-55DD6D0F0F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A25F5F-CBC1-3C0E-1122-1152927E32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26A22-9D2F-4FD9-A169-56D9FD8B9842}" type="datetimeFigureOut">
              <a:rPr lang="fr-CA" smtClean="0"/>
              <a:t>2025-07-03</a:t>
            </a:fld>
            <a:endParaRPr lang="fr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E35407-8CB5-0DF4-1263-AA6346D605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5C2A72-4226-2422-7140-54D4902132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9B367-9763-49E3-88E5-A6DF7D1EDC23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2114988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0126D1-F613-8BA7-063F-A0B03DAF32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96965A-CA7D-C9B8-7EAF-701AD9306CE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87B142-6899-B8FC-97F7-AE5AA634DB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1D93EC2-D2E4-D52F-06B1-DD0B8B053D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26A22-9D2F-4FD9-A169-56D9FD8B9842}" type="datetimeFigureOut">
              <a:rPr lang="fr-CA" smtClean="0"/>
              <a:t>2025-07-03</a:t>
            </a:fld>
            <a:endParaRPr lang="fr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5D0ED94-8C26-A962-5FE8-CF9272F132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7386A53-1DB9-A9DB-CD74-B09A3C6F81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9B367-9763-49E3-88E5-A6DF7D1EDC23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5074569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D89B5B-F152-F7DC-5F45-FCB7C8A1C6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36EE18-4336-943A-E5C6-13A495B080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92A3543-F268-F023-DB2B-4835C80372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993E56D-5D4F-83B7-F1F9-06990F34EC8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649DAAF-E567-6CAE-6F80-E22439E22DF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773C7C6-024A-2FCC-BE92-5442C005D5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26A22-9D2F-4FD9-A169-56D9FD8B9842}" type="datetimeFigureOut">
              <a:rPr lang="fr-CA" smtClean="0"/>
              <a:t>2025-07-03</a:t>
            </a:fld>
            <a:endParaRPr lang="fr-C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69F4540-0117-C5F5-4C13-7534D5B835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359EF83-CD0E-055D-3A09-4F6AC6EFA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9B367-9763-49E3-88E5-A6DF7D1EDC23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7048320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3B9724-35CB-9FFE-0E8A-CB945CCD95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FCA52B6-B89B-963D-B781-423B082ED5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26A22-9D2F-4FD9-A169-56D9FD8B9842}" type="datetimeFigureOut">
              <a:rPr lang="fr-CA" smtClean="0"/>
              <a:t>2025-07-03</a:t>
            </a:fld>
            <a:endParaRPr lang="fr-C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3CB08B0-33B4-AC3E-B2D9-2193D048AE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CB093FB-AFEE-3601-1EAF-216B966E62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9B367-9763-49E3-88E5-A6DF7D1EDC23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1970224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DBFBFD8-9089-C642-8C2D-5CFF408BBF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26A22-9D2F-4FD9-A169-56D9FD8B9842}" type="datetimeFigureOut">
              <a:rPr lang="fr-CA" smtClean="0"/>
              <a:t>2025-07-03</a:t>
            </a:fld>
            <a:endParaRPr lang="fr-C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08974BB-29F8-737D-53F8-DBF16417C5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BCEFE5-84B2-910B-9E6A-0507CA0384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9B367-9763-49E3-88E5-A6DF7D1EDC23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180631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9F671F-A388-6DC8-DFBF-18713F4A58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89B2F6-5538-A1E3-933F-9EF4058A70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8244351-3CEE-4024-1131-255621B249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08FBDB1-6D87-27E0-0087-09532B3490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26A22-9D2F-4FD9-A169-56D9FD8B9842}" type="datetimeFigureOut">
              <a:rPr lang="fr-CA" smtClean="0"/>
              <a:t>2025-07-03</a:t>
            </a:fld>
            <a:endParaRPr lang="fr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EE203D-419D-5B9A-052F-18F43F142A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9D586C-F4AF-E5E9-69F0-48122AF667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9B367-9763-49E3-88E5-A6DF7D1EDC23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534877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7F6363-56DD-1337-19BB-7C3153947C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0F4513F-59AB-A6B1-8E78-C5F1491C407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633DEF4-CB69-1E11-5911-197A02876A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AB92FB-7B37-83B6-ECDE-1AB5A27F92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26A22-9D2F-4FD9-A169-56D9FD8B9842}" type="datetimeFigureOut">
              <a:rPr lang="fr-CA" smtClean="0"/>
              <a:t>2025-07-03</a:t>
            </a:fld>
            <a:endParaRPr lang="fr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8CDFFE-D09C-454F-3F34-69B600D594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380162-6D96-52C9-BA03-6C5237A8C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9B367-9763-49E3-88E5-A6DF7D1EDC23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7227083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D412B37-1D4B-F352-4983-A429295D2C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96C427-D34D-AE58-CE2D-41289AF40F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51A176-EB4C-6A39-8D7A-16CEFC7FFDD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7326A22-9D2F-4FD9-A169-56D9FD8B9842}" type="datetimeFigureOut">
              <a:rPr lang="fr-CA" smtClean="0"/>
              <a:t>2025-07-03</a:t>
            </a:fld>
            <a:endParaRPr lang="fr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2C3AC2-653F-59B7-BB80-75C5127CF44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932979-5FD8-0699-7003-CC65C32575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389B367-9763-49E3-88E5-A6DF7D1EDC23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9199005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hyperlink" Target="https://histoire.recitus.qc.ca/periode/explorer/1896-1945/page/la-seconde-guerre-mondiale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85F373-8568-154B-B01A-82C77F4951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9857" y="1443583"/>
            <a:ext cx="11212286" cy="2188028"/>
          </a:xfrm>
        </p:spPr>
        <p:txBody>
          <a:bodyPr>
            <a:normAutofit fontScale="90000"/>
          </a:bodyPr>
          <a:lstStyle/>
          <a:p>
            <a:r>
              <a:rPr lang="fr-CA" dirty="0"/>
              <a:t>La Deuxième Guerre Mondiale</a:t>
            </a:r>
            <a:br>
              <a:rPr lang="fr-CA" dirty="0"/>
            </a:br>
            <a:r>
              <a:rPr lang="fr-CA" dirty="0"/>
              <a:t>et</a:t>
            </a:r>
            <a:br>
              <a:rPr lang="fr-CA" dirty="0"/>
            </a:br>
            <a:r>
              <a:rPr lang="fr-CA" dirty="0"/>
              <a:t>Les Relations Internationales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B732B73-9BB4-B60C-B91F-7E10F66DB2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875314"/>
            <a:ext cx="9144000" cy="2601687"/>
          </a:xfrm>
        </p:spPr>
        <p:txBody>
          <a:bodyPr>
            <a:normAutofit fontScale="77500" lnSpcReduction="20000"/>
          </a:bodyPr>
          <a:lstStyle/>
          <a:p>
            <a:r>
              <a:rPr lang="fr-CA" sz="3600" dirty="0"/>
              <a:t># 4</a:t>
            </a:r>
          </a:p>
          <a:p>
            <a:endParaRPr lang="fr-CA" sz="3600" dirty="0"/>
          </a:p>
          <a:p>
            <a:pPr algn="l"/>
            <a:r>
              <a:rPr lang="fr-CA" sz="3600" dirty="0"/>
              <a:t>Situation d’apprentissage 4.3</a:t>
            </a:r>
          </a:p>
          <a:p>
            <a:pPr algn="l"/>
            <a:endParaRPr lang="fr-CA" sz="3600" dirty="0"/>
          </a:p>
          <a:p>
            <a:pPr algn="l"/>
            <a:r>
              <a:rPr lang="fr-FR" i="1" dirty="0"/>
              <a:t>Découvrir le Canada : Les droits et responsabilités liées à la citoyenneté</a:t>
            </a:r>
          </a:p>
          <a:p>
            <a:pPr algn="l"/>
            <a:r>
              <a:rPr lang="fr-FR" dirty="0"/>
              <a:t>© Sa Majesté la reine du chef du Canada, représentée par le ministre de Citoyenneté et Immigration Canada, 2021.</a:t>
            </a:r>
            <a:endParaRPr lang="fr-CA" sz="15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960FF1A-5EAB-FEB9-B77C-27653583CE9A}"/>
              </a:ext>
            </a:extLst>
          </p:cNvPr>
          <p:cNvSpPr txBox="1"/>
          <p:nvPr/>
        </p:nvSpPr>
        <p:spPr>
          <a:xfrm>
            <a:off x="3488872" y="430440"/>
            <a:ext cx="5214256" cy="76944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CA" sz="4400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 NOTES</a:t>
            </a:r>
          </a:p>
        </p:txBody>
      </p:sp>
    </p:spTree>
    <p:extLst>
      <p:ext uri="{BB962C8B-B14F-4D97-AF65-F5344CB8AC3E}">
        <p14:creationId xmlns:p14="http://schemas.microsoft.com/office/powerpoint/2010/main" val="13080709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3F89FE-4DDA-7D74-9AA5-0428D4AA37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CA" sz="6000" u="sng" dirty="0"/>
              <a:t>La Seconde Guerre mondiale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268C7D-0E58-EA92-B010-1CA6CE3195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80457"/>
            <a:ext cx="10515600" cy="5012418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arenR"/>
            </a:pPr>
            <a:r>
              <a:rPr lang="fr-FR" dirty="0"/>
              <a:t>La Seconde Guerre mondiale débute en 1939, quand Adolf Hitler, le dictateur national-socialiste (nazi) de l’Allemagne, envahit la Pologne et conquiert une grande partie de l’Europe.</a:t>
            </a:r>
          </a:p>
          <a:p>
            <a:pPr marL="514350" indent="-514350">
              <a:buFont typeface="+mj-lt"/>
              <a:buAutoNum type="arabicParenR"/>
            </a:pPr>
            <a:endParaRPr lang="fr-FR" dirty="0"/>
          </a:p>
          <a:p>
            <a:pPr marL="514350" indent="-514350">
              <a:buFont typeface="+mj-lt"/>
              <a:buAutoNum type="arabicParenR"/>
            </a:pPr>
            <a:r>
              <a:rPr lang="fr-FR" dirty="0"/>
              <a:t>Le Canada s’unit à ses alliés démocratiques pour combattre et vaincre cette tyrannie par la force </a:t>
            </a:r>
            <a:r>
              <a:rPr lang="fr-CA" dirty="0"/>
              <a:t>des armes.</a:t>
            </a:r>
          </a:p>
          <a:p>
            <a:pPr marL="514350" indent="-514350">
              <a:buFont typeface="+mj-lt"/>
              <a:buAutoNum type="arabicParenR"/>
            </a:pPr>
            <a:endParaRPr lang="fr-CA" dirty="0"/>
          </a:p>
          <a:p>
            <a:pPr marL="514350" indent="-514350">
              <a:buFont typeface="+mj-lt"/>
              <a:buAutoNum type="arabicParenR"/>
            </a:pPr>
            <a:r>
              <a:rPr lang="fr-FR" dirty="0"/>
              <a:t>Plus d’un million de Canadiens participent à la Seconde Guerre mondiale, soit une proportion élevée de la population de 11,5 millions d’habitants, et de ce nombre, 44 000 sont tués.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42744190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63378B66-F7B0-BE39-96D3-85C1D5FF0F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5483" y="584775"/>
            <a:ext cx="3690831" cy="55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CE0C317B-E52B-CF48-A664-F0DDD09E2B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24962" y="584775"/>
            <a:ext cx="3732614" cy="55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436B53A-19C3-B49E-6F55-0155028E490E}"/>
              </a:ext>
            </a:extLst>
          </p:cNvPr>
          <p:cNvSpPr txBox="1"/>
          <p:nvPr/>
        </p:nvSpPr>
        <p:spPr>
          <a:xfrm>
            <a:off x="522513" y="6198122"/>
            <a:ext cx="653477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000" dirty="0">
                <a:hlinkClick r:id="rId4"/>
              </a:rPr>
              <a:t>https://histoire.recitus.qc.ca/periode/explorer/1896-1945/page/la-seconde-guerre-mondiale</a:t>
            </a:r>
            <a:endParaRPr lang="fr-CA" sz="1000" dirty="0"/>
          </a:p>
          <a:p>
            <a:endParaRPr lang="fr-CA" sz="1000" dirty="0"/>
          </a:p>
          <a:p>
            <a:r>
              <a:rPr lang="fr-CA" sz="1000" dirty="0"/>
              <a:t>https://avenues.ca/comprendre/histoire-en-photos/28-affiches-de-propagande-de-la-seconde-guerre-mondiale/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3DA1A4C-DFE0-3370-254B-E666E9FA3B59}"/>
              </a:ext>
            </a:extLst>
          </p:cNvPr>
          <p:cNvSpPr txBox="1"/>
          <p:nvPr/>
        </p:nvSpPr>
        <p:spPr>
          <a:xfrm>
            <a:off x="6346373" y="6198122"/>
            <a:ext cx="53231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000" dirty="0"/>
              <a:t>https://histoire.recitus.qc.ca/periode/explorer/1896-1945/page/la-seconde-guerre-mondiale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036923A-1C97-AE23-223C-7907AA9CD71A}"/>
              </a:ext>
            </a:extLst>
          </p:cNvPr>
          <p:cNvSpPr txBox="1"/>
          <p:nvPr/>
        </p:nvSpPr>
        <p:spPr>
          <a:xfrm>
            <a:off x="3124201" y="0"/>
            <a:ext cx="644434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fr-FR" sz="3200" b="0" i="0" u="sng" dirty="0">
                <a:solidFill>
                  <a:srgbClr val="1F1F1F"/>
                </a:solidFill>
                <a:effectLst/>
                <a:latin typeface="Oswald" panose="00000500000000000000" pitchFamily="2" charset="0"/>
              </a:rPr>
              <a:t>La propagande du gouvernement canadien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7E06BAC-DE6A-C689-9F17-B54378939F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34624" y="584775"/>
            <a:ext cx="3733800" cy="552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8240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136F88-88A0-3956-1821-239163FED7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C90ACA-DF12-398B-6234-51EB29B04D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CA" sz="6000" u="sng" dirty="0"/>
              <a:t>La Seconde Guerre mondiale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EAEDA3-F16A-CB00-4FB9-F5AF877A13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91344"/>
            <a:ext cx="10515600" cy="5203370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arenR"/>
            </a:pPr>
            <a:r>
              <a:rPr lang="fr-CA" dirty="0"/>
              <a:t>Les Canadiens combattent bravement </a:t>
            </a:r>
            <a:r>
              <a:rPr lang="fr-FR" dirty="0"/>
              <a:t>et subissent des pertes dans la défense infructueuse de Hong Kong (1941), attaquée par l’empire du Japon.</a:t>
            </a:r>
          </a:p>
          <a:p>
            <a:pPr marL="514350" indent="-514350">
              <a:buFont typeface="+mj-lt"/>
              <a:buAutoNum type="arabicParenR"/>
            </a:pPr>
            <a:endParaRPr lang="fr-FR" dirty="0"/>
          </a:p>
          <a:p>
            <a:pPr marL="514350" indent="-514350">
              <a:buFont typeface="+mj-lt"/>
              <a:buAutoNum type="arabicParenR"/>
            </a:pPr>
            <a:r>
              <a:rPr lang="fr-FR" dirty="0"/>
              <a:t>Aussi, dans un raid raté contre les nazis à Dieppe, sur la côte française (1942).</a:t>
            </a:r>
          </a:p>
          <a:p>
            <a:pPr marL="514350" indent="-514350">
              <a:buFont typeface="+mj-lt"/>
              <a:buAutoNum type="arabicParenR"/>
            </a:pPr>
            <a:endParaRPr lang="fr-FR" dirty="0"/>
          </a:p>
          <a:p>
            <a:pPr marL="514350" indent="-514350">
              <a:buFont typeface="+mj-lt"/>
              <a:buAutoNum type="arabicParenR"/>
            </a:pPr>
            <a:r>
              <a:rPr lang="fr-FR" dirty="0"/>
              <a:t>L’Aviation royale du Canada participe à la bataille d’Angleterre et fournit bon nombre des membres d’équipage du Commonwealth pour les bombardiers et les chasseurs en Europe.</a:t>
            </a:r>
          </a:p>
          <a:p>
            <a:pPr marL="514350" indent="-514350">
              <a:buFont typeface="+mj-lt"/>
              <a:buAutoNum type="arabicParenR"/>
            </a:pPr>
            <a:endParaRPr lang="fr-FR" dirty="0"/>
          </a:p>
          <a:p>
            <a:pPr marL="514350" indent="-514350">
              <a:buFont typeface="+mj-lt"/>
              <a:buAutoNum type="arabicParenR"/>
            </a:pPr>
            <a:r>
              <a:rPr lang="fr-CA" dirty="0"/>
              <a:t>Le Commonwealth sont les pays qui ont été influencé et développé par l’Angleterre </a:t>
            </a:r>
            <a:r>
              <a:rPr lang="fr-FR" dirty="0"/>
              <a:t>comme l’Inde, l’Australie, la Nouvelle-Zélande, plusieurs pays de l’Afrique et des Antilles.</a:t>
            </a:r>
          </a:p>
        </p:txBody>
      </p:sp>
    </p:spTree>
    <p:extLst>
      <p:ext uri="{BB962C8B-B14F-4D97-AF65-F5344CB8AC3E}">
        <p14:creationId xmlns:p14="http://schemas.microsoft.com/office/powerpoint/2010/main" val="9472369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A72EC76E-62B4-5E1D-F698-8E9288A71E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175" y="0"/>
            <a:ext cx="109156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CEDBDE5-F736-9D64-2F14-56A46783CDC2}"/>
              </a:ext>
            </a:extLst>
          </p:cNvPr>
          <p:cNvSpPr txBox="1"/>
          <p:nvPr/>
        </p:nvSpPr>
        <p:spPr>
          <a:xfrm>
            <a:off x="5671457" y="6411686"/>
            <a:ext cx="390797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000" dirty="0"/>
              <a:t>https://www.thecanadianencyclopedia.ca/fr/article/raid-de-dieppe</a:t>
            </a:r>
          </a:p>
        </p:txBody>
      </p:sp>
    </p:spTree>
    <p:extLst>
      <p:ext uri="{BB962C8B-B14F-4D97-AF65-F5344CB8AC3E}">
        <p14:creationId xmlns:p14="http://schemas.microsoft.com/office/powerpoint/2010/main" val="28545658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79" name="Rectangle 3078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81" name="Rectangle 3080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83" name="Rectangle 3082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85" name="Rectangle 3084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B92E3A32-9BB6-B7D3-D1FB-4AB81A61B0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4876" y="0"/>
            <a:ext cx="10662248" cy="7063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54DE8CC-D68D-0C79-A335-0863A3D1297A}"/>
              </a:ext>
            </a:extLst>
          </p:cNvPr>
          <p:cNvSpPr txBox="1"/>
          <p:nvPr/>
        </p:nvSpPr>
        <p:spPr>
          <a:xfrm>
            <a:off x="892628" y="87086"/>
            <a:ext cx="391885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000" dirty="0"/>
              <a:t>https://www.thecanadianencyclopedia.ca/fr/article/raid-de-dieppe</a:t>
            </a:r>
          </a:p>
        </p:txBody>
      </p:sp>
    </p:spTree>
    <p:extLst>
      <p:ext uri="{BB962C8B-B14F-4D97-AF65-F5344CB8AC3E}">
        <p14:creationId xmlns:p14="http://schemas.microsoft.com/office/powerpoint/2010/main" val="12884141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E2B9B1-9212-3F70-C983-8C8AE29DCE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067458-FD83-742F-7267-8A2CC03610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CA" sz="6000" u="sng" dirty="0"/>
              <a:t>La Seconde Guerre mondiale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68B235-5FF4-9E3D-24B5-B3B473A729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45771"/>
            <a:ext cx="10515600" cy="5138058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arenR"/>
            </a:pPr>
            <a:r>
              <a:rPr lang="fr-FR" sz="3000" dirty="0"/>
              <a:t>La Marine royale du Canada connaît son moment de gloire dans la bataille de l’Atlantique, alors qu’elle protège des convois de navires marchands contre les sous-marins allemands.</a:t>
            </a:r>
          </a:p>
          <a:p>
            <a:pPr marL="514350" indent="-514350">
              <a:buFont typeface="+mj-lt"/>
              <a:buAutoNum type="arabicParenR"/>
            </a:pPr>
            <a:endParaRPr lang="fr-FR" sz="3000" dirty="0"/>
          </a:p>
          <a:p>
            <a:pPr marL="514350" indent="-514350">
              <a:buFont typeface="+mj-lt"/>
              <a:buAutoNum type="arabicParenR"/>
            </a:pPr>
            <a:r>
              <a:rPr lang="fr-FR" sz="3000" dirty="0"/>
              <a:t>La marine marchande du Canada aide à nourrir, à vêtir et à réapprovisionner la Grande-Bretagne.</a:t>
            </a:r>
          </a:p>
          <a:p>
            <a:pPr marL="514350" indent="-514350">
              <a:buFont typeface="+mj-lt"/>
              <a:buAutoNum type="arabicParenR"/>
            </a:pPr>
            <a:endParaRPr lang="fr-FR" sz="3000" dirty="0"/>
          </a:p>
          <a:p>
            <a:pPr marL="514350" indent="-514350">
              <a:buFont typeface="+mj-lt"/>
              <a:buAutoNum type="arabicParenR"/>
            </a:pPr>
            <a:r>
              <a:rPr lang="fr-FR" sz="3000" dirty="0"/>
              <a:t>À la fin de la Seconde Guerre mondiale, le Canada dispose de la troisième marine en importance </a:t>
            </a:r>
            <a:r>
              <a:rPr lang="fr-CA" sz="3000" dirty="0"/>
              <a:t>au monde.</a:t>
            </a:r>
            <a:endParaRPr lang="fr-FR" sz="3000" dirty="0"/>
          </a:p>
        </p:txBody>
      </p:sp>
    </p:spTree>
    <p:extLst>
      <p:ext uri="{BB962C8B-B14F-4D97-AF65-F5344CB8AC3E}">
        <p14:creationId xmlns:p14="http://schemas.microsoft.com/office/powerpoint/2010/main" val="36224263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16" name="Rectangle 4115">
            <a:extLst>
              <a:ext uri="{FF2B5EF4-FFF2-40B4-BE49-F238E27FC236}">
                <a16:creationId xmlns:a16="http://schemas.microsoft.com/office/drawing/2014/main" id="{38468727-63BE-4191-B4A6-C30C82C0E9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17" name="Rectangle 4116">
            <a:extLst>
              <a:ext uri="{FF2B5EF4-FFF2-40B4-BE49-F238E27FC236}">
                <a16:creationId xmlns:a16="http://schemas.microsoft.com/office/drawing/2014/main" id="{9D355BB6-1BB8-4828-B246-CFB31742D7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34839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118" name="Rectangle 4117">
            <a:extLst>
              <a:ext uri="{FF2B5EF4-FFF2-40B4-BE49-F238E27FC236}">
                <a16:creationId xmlns:a16="http://schemas.microsoft.com/office/drawing/2014/main" id="{CA52A9B9-B2B3-46F0-9D53-0EFF9905BF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245238" y="1452646"/>
            <a:ext cx="14630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F96F87D-D910-6B59-8C66-6CE9457E8EE3}"/>
              </a:ext>
            </a:extLst>
          </p:cNvPr>
          <p:cNvSpPr txBox="1"/>
          <p:nvPr/>
        </p:nvSpPr>
        <p:spPr>
          <a:xfrm>
            <a:off x="427668" y="412454"/>
            <a:ext cx="5973132" cy="21018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 b="1" dirty="0"/>
              <a:t>Service </a:t>
            </a:r>
            <a:r>
              <a:rPr lang="en-US" sz="1700" b="1" dirty="0" err="1"/>
              <a:t>féminin</a:t>
            </a:r>
            <a:r>
              <a:rPr lang="en-US" sz="1700" b="1" dirty="0"/>
              <a:t> de la Marine royale du Canada (WRCNS).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700" b="1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 dirty="0"/>
              <a:t>Des Wrens </a:t>
            </a:r>
            <a:r>
              <a:rPr lang="en-US" sz="1700" dirty="0" err="1"/>
              <a:t>canadiennes</a:t>
            </a:r>
            <a:r>
              <a:rPr lang="en-US" sz="1700" dirty="0"/>
              <a:t> </a:t>
            </a:r>
            <a:r>
              <a:rPr lang="en-US" sz="1700" dirty="0" err="1"/>
              <a:t>arrivant</a:t>
            </a:r>
            <a:r>
              <a:rPr lang="en-US" sz="1700" dirty="0"/>
              <a:t> </a:t>
            </a:r>
            <a:r>
              <a:rPr lang="en-US" sz="1700" dirty="0" err="1"/>
              <a:t>en</a:t>
            </a:r>
            <a:r>
              <a:rPr lang="en-US" sz="1700" dirty="0"/>
              <a:t> Grande-Bretagne, </a:t>
            </a:r>
            <a:r>
              <a:rPr lang="en-US" sz="1700" dirty="0" err="1"/>
              <a:t>octobre</a:t>
            </a:r>
            <a:r>
              <a:rPr lang="en-US" sz="1700" dirty="0"/>
              <a:t> 1944.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7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dirty="0"/>
              <a:t>En 1942, la Marine royale du Canada est le dernier service militaire du pays à créer une unité pour les femmes.</a:t>
            </a:r>
            <a:endParaRPr lang="en-US" sz="1700" dirty="0"/>
          </a:p>
        </p:txBody>
      </p:sp>
      <p:pic>
        <p:nvPicPr>
          <p:cNvPr id="4100" name="Picture 4" descr="En 1942, la Marine royale du Canada est le dernier service militaire du pays à créer une unité pour les femmes. Rangée de femmes de la Marine.">
            <a:extLst>
              <a:ext uri="{FF2B5EF4-FFF2-40B4-BE49-F238E27FC236}">
                <a16:creationId xmlns:a16="http://schemas.microsoft.com/office/drawing/2014/main" id="{4B1D6C03-EF5B-04F8-2925-30E8589874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42" b="-1"/>
          <a:stretch>
            <a:fillRect/>
          </a:stretch>
        </p:blipFill>
        <p:spPr bwMode="auto">
          <a:xfrm>
            <a:off x="64008" y="2511126"/>
            <a:ext cx="6400781" cy="3898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>
            <a:extLst>
              <a:ext uri="{FF2B5EF4-FFF2-40B4-BE49-F238E27FC236}">
                <a16:creationId xmlns:a16="http://schemas.microsoft.com/office/drawing/2014/main" id="{59F802E6-B42A-7879-31A0-173C413B98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4186"/>
          <a:stretch>
            <a:fillRect/>
          </a:stretch>
        </p:blipFill>
        <p:spPr bwMode="auto">
          <a:xfrm>
            <a:off x="6572437" y="1"/>
            <a:ext cx="5619564" cy="6881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6D42B31-D9C8-9DF3-6288-399CC1EA95AB}"/>
              </a:ext>
            </a:extLst>
          </p:cNvPr>
          <p:cNvSpPr txBox="1"/>
          <p:nvPr/>
        </p:nvSpPr>
        <p:spPr>
          <a:xfrm>
            <a:off x="276555" y="6467029"/>
            <a:ext cx="618823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000" dirty="0"/>
              <a:t>https://www.thecanadianencyclopedia.ca/fr/article/service-feminin-de-la-marine-royale-du-canada-wrcns</a:t>
            </a:r>
          </a:p>
        </p:txBody>
      </p:sp>
    </p:spTree>
    <p:extLst>
      <p:ext uri="{BB962C8B-B14F-4D97-AF65-F5344CB8AC3E}">
        <p14:creationId xmlns:p14="http://schemas.microsoft.com/office/powerpoint/2010/main" val="26424474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Metadata/LabelInfo.xml><?xml version="1.0" encoding="utf-8"?>
<clbl:labelList xmlns:clbl="http://schemas.microsoft.com/office/2020/mipLabelMetadata">
  <clbl:label id="{244df41d-c59f-4ca8-b715-ee2752926f14}" enabled="0" method="" siteId="{244df41d-c59f-4ca8-b715-ee2752926f14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453</Words>
  <Application>Microsoft Office PowerPoint</Application>
  <PresentationFormat>Widescreen</PresentationFormat>
  <Paragraphs>42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Aptos</vt:lpstr>
      <vt:lpstr>Aptos Display</vt:lpstr>
      <vt:lpstr>Arial</vt:lpstr>
      <vt:lpstr>Calibri</vt:lpstr>
      <vt:lpstr>Oswald</vt:lpstr>
      <vt:lpstr>Office Theme</vt:lpstr>
      <vt:lpstr>La Deuxième Guerre Mondiale et Les Relations Internationales</vt:lpstr>
      <vt:lpstr>La Seconde Guerre mondiale</vt:lpstr>
      <vt:lpstr>PowerPoint Presentation</vt:lpstr>
      <vt:lpstr>La Seconde Guerre mondiale</vt:lpstr>
      <vt:lpstr>PowerPoint Presentation</vt:lpstr>
      <vt:lpstr>PowerPoint Presentation</vt:lpstr>
      <vt:lpstr>La Seconde Guerre mondiale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Patric Peloquin</dc:creator>
  <cp:lastModifiedBy>Patric Peloquin</cp:lastModifiedBy>
  <cp:revision>1</cp:revision>
  <dcterms:created xsi:type="dcterms:W3CDTF">2025-07-03T21:15:05Z</dcterms:created>
  <dcterms:modified xsi:type="dcterms:W3CDTF">2025-07-03T23:43:34Z</dcterms:modified>
</cp:coreProperties>
</file>