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6BAD54-E53E-4EA7-9F58-A2963131277E}" v="18" dt="2025-06-30T21:39:31.6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 Peloquin" userId="9eacfbb0-fd00-438a-bc85-8b7658ad6aa7" providerId="ADAL" clId="{9C6BAD54-E53E-4EA7-9F58-A2963131277E}"/>
    <pc:docChg chg="custSel addSld delSld modSld sldOrd">
      <pc:chgData name="Patric Peloquin" userId="9eacfbb0-fd00-438a-bc85-8b7658ad6aa7" providerId="ADAL" clId="{9C6BAD54-E53E-4EA7-9F58-A2963131277E}" dt="2025-06-30T21:41:32.408" v="1078" actId="20577"/>
      <pc:docMkLst>
        <pc:docMk/>
      </pc:docMkLst>
      <pc:sldChg chg="addSp delSp modSp mod">
        <pc:chgData name="Patric Peloquin" userId="9eacfbb0-fd00-438a-bc85-8b7658ad6aa7" providerId="ADAL" clId="{9C6BAD54-E53E-4EA7-9F58-A2963131277E}" dt="2025-06-30T19:08:56.723" v="1041" actId="255"/>
        <pc:sldMkLst>
          <pc:docMk/>
          <pc:sldMk cId="3785823394" sldId="257"/>
        </pc:sldMkLst>
        <pc:spChg chg="del">
          <ac:chgData name="Patric Peloquin" userId="9eacfbb0-fd00-438a-bc85-8b7658ad6aa7" providerId="ADAL" clId="{9C6BAD54-E53E-4EA7-9F58-A2963131277E}" dt="2025-06-30T19:05:27.556" v="1011" actId="478"/>
          <ac:spMkLst>
            <pc:docMk/>
            <pc:sldMk cId="3785823394" sldId="257"/>
            <ac:spMk id="2" creationId="{38E2F839-2193-E5F6-83AD-CCA56FE64292}"/>
          </ac:spMkLst>
        </pc:spChg>
        <pc:spChg chg="mod">
          <ac:chgData name="Patric Peloquin" userId="9eacfbb0-fd00-438a-bc85-8b7658ad6aa7" providerId="ADAL" clId="{9C6BAD54-E53E-4EA7-9F58-A2963131277E}" dt="2025-06-30T19:08:56.723" v="1041" actId="255"/>
          <ac:spMkLst>
            <pc:docMk/>
            <pc:sldMk cId="3785823394" sldId="257"/>
            <ac:spMk id="3" creationId="{07EABDC9-5E5F-3DE3-DA2C-72890FB0E79B}"/>
          </ac:spMkLst>
        </pc:spChg>
        <pc:spChg chg="add del mod">
          <ac:chgData name="Patric Peloquin" userId="9eacfbb0-fd00-438a-bc85-8b7658ad6aa7" providerId="ADAL" clId="{9C6BAD54-E53E-4EA7-9F58-A2963131277E}" dt="2025-06-30T19:05:29.372" v="1012" actId="478"/>
          <ac:spMkLst>
            <pc:docMk/>
            <pc:sldMk cId="3785823394" sldId="257"/>
            <ac:spMk id="5" creationId="{A82D2346-F9F3-1E20-8B17-CDC27DADA48B}"/>
          </ac:spMkLst>
        </pc:spChg>
      </pc:sldChg>
      <pc:sldChg chg="addSp delSp modSp new mod">
        <pc:chgData name="Patric Peloquin" userId="9eacfbb0-fd00-438a-bc85-8b7658ad6aa7" providerId="ADAL" clId="{9C6BAD54-E53E-4EA7-9F58-A2963131277E}" dt="2025-06-30T19:06:26.155" v="1031" actId="27636"/>
        <pc:sldMkLst>
          <pc:docMk/>
          <pc:sldMk cId="2598455905" sldId="258"/>
        </pc:sldMkLst>
        <pc:spChg chg="mod">
          <ac:chgData name="Patric Peloquin" userId="9eacfbb0-fd00-438a-bc85-8b7658ad6aa7" providerId="ADAL" clId="{9C6BAD54-E53E-4EA7-9F58-A2963131277E}" dt="2025-06-30T19:06:00.233" v="1017" actId="207"/>
          <ac:spMkLst>
            <pc:docMk/>
            <pc:sldMk cId="2598455905" sldId="258"/>
            <ac:spMk id="2" creationId="{F5801294-D299-0043-2A7D-5205679740F1}"/>
          </ac:spMkLst>
        </pc:spChg>
        <pc:spChg chg="add del mod">
          <ac:chgData name="Patric Peloquin" userId="9eacfbb0-fd00-438a-bc85-8b7658ad6aa7" providerId="ADAL" clId="{9C6BAD54-E53E-4EA7-9F58-A2963131277E}" dt="2025-06-30T19:06:26.155" v="1031" actId="27636"/>
          <ac:spMkLst>
            <pc:docMk/>
            <pc:sldMk cId="2598455905" sldId="258"/>
            <ac:spMk id="3" creationId="{D5D2D290-CFAB-6FE1-26C9-545B071A6CE1}"/>
          </ac:spMkLst>
        </pc:spChg>
        <pc:spChg chg="add mod">
          <ac:chgData name="Patric Peloquin" userId="9eacfbb0-fd00-438a-bc85-8b7658ad6aa7" providerId="ADAL" clId="{9C6BAD54-E53E-4EA7-9F58-A2963131277E}" dt="2025-06-30T13:13:54.861" v="5"/>
          <ac:spMkLst>
            <pc:docMk/>
            <pc:sldMk cId="2598455905" sldId="258"/>
            <ac:spMk id="4" creationId="{105525A4-BB55-E5C3-4B2B-D875CD97ABD3}"/>
          </ac:spMkLst>
        </pc:spChg>
      </pc:sldChg>
      <pc:sldChg chg="addSp delSp modSp new mod">
        <pc:chgData name="Patric Peloquin" userId="9eacfbb0-fd00-438a-bc85-8b7658ad6aa7" providerId="ADAL" clId="{9C6BAD54-E53E-4EA7-9F58-A2963131277E}" dt="2025-06-30T19:06:50.215" v="1036" actId="27636"/>
        <pc:sldMkLst>
          <pc:docMk/>
          <pc:sldMk cId="3399315430" sldId="259"/>
        </pc:sldMkLst>
        <pc:spChg chg="mod">
          <ac:chgData name="Patric Peloquin" userId="9eacfbb0-fd00-438a-bc85-8b7658ad6aa7" providerId="ADAL" clId="{9C6BAD54-E53E-4EA7-9F58-A2963131277E}" dt="2025-06-30T19:06:45.117" v="1032" actId="207"/>
          <ac:spMkLst>
            <pc:docMk/>
            <pc:sldMk cId="3399315430" sldId="259"/>
            <ac:spMk id="2" creationId="{A8FF239F-04EE-C805-CB6B-9624B03BC02F}"/>
          </ac:spMkLst>
        </pc:spChg>
        <pc:spChg chg="add del mod">
          <ac:chgData name="Patric Peloquin" userId="9eacfbb0-fd00-438a-bc85-8b7658ad6aa7" providerId="ADAL" clId="{9C6BAD54-E53E-4EA7-9F58-A2963131277E}" dt="2025-06-30T19:06:50.215" v="1036" actId="27636"/>
          <ac:spMkLst>
            <pc:docMk/>
            <pc:sldMk cId="3399315430" sldId="259"/>
            <ac:spMk id="3" creationId="{DE75A859-0594-C081-CACC-22073D336F39}"/>
          </ac:spMkLst>
        </pc:spChg>
        <pc:spChg chg="add mod">
          <ac:chgData name="Patric Peloquin" userId="9eacfbb0-fd00-438a-bc85-8b7658ad6aa7" providerId="ADAL" clId="{9C6BAD54-E53E-4EA7-9F58-A2963131277E}" dt="2025-06-30T13:22:10.176" v="417"/>
          <ac:spMkLst>
            <pc:docMk/>
            <pc:sldMk cId="3399315430" sldId="259"/>
            <ac:spMk id="4" creationId="{D064FAB2-BB41-D9FF-81B3-1DA190371058}"/>
          </ac:spMkLst>
        </pc:spChg>
      </pc:sldChg>
      <pc:sldChg chg="addSp delSp modSp new del mod">
        <pc:chgData name="Patric Peloquin" userId="9eacfbb0-fd00-438a-bc85-8b7658ad6aa7" providerId="ADAL" clId="{9C6BAD54-E53E-4EA7-9F58-A2963131277E}" dt="2025-06-30T19:08:33.036" v="1037" actId="2696"/>
        <pc:sldMkLst>
          <pc:docMk/>
          <pc:sldMk cId="3513950259" sldId="260"/>
        </pc:sldMkLst>
        <pc:spChg chg="mod">
          <ac:chgData name="Patric Peloquin" userId="9eacfbb0-fd00-438a-bc85-8b7658ad6aa7" providerId="ADAL" clId="{9C6BAD54-E53E-4EA7-9F58-A2963131277E}" dt="2025-06-30T13:26:10.751" v="658" actId="1076"/>
          <ac:spMkLst>
            <pc:docMk/>
            <pc:sldMk cId="3513950259" sldId="260"/>
            <ac:spMk id="2" creationId="{2F52A6B1-1AE9-DD07-29F1-E73EE6D50AD9}"/>
          </ac:spMkLst>
        </pc:spChg>
        <pc:spChg chg="add del mod">
          <ac:chgData name="Patric Peloquin" userId="9eacfbb0-fd00-438a-bc85-8b7658ad6aa7" providerId="ADAL" clId="{9C6BAD54-E53E-4EA7-9F58-A2963131277E}" dt="2025-06-30T13:27:39.830" v="993" actId="20577"/>
          <ac:spMkLst>
            <pc:docMk/>
            <pc:sldMk cId="3513950259" sldId="260"/>
            <ac:spMk id="3" creationId="{4C998359-8883-B2BD-F716-993AFE5D830D}"/>
          </ac:spMkLst>
        </pc:spChg>
        <pc:spChg chg="add mod">
          <ac:chgData name="Patric Peloquin" userId="9eacfbb0-fd00-438a-bc85-8b7658ad6aa7" providerId="ADAL" clId="{9C6BAD54-E53E-4EA7-9F58-A2963131277E}" dt="2025-06-30T13:25:26.187" v="608"/>
          <ac:spMkLst>
            <pc:docMk/>
            <pc:sldMk cId="3513950259" sldId="260"/>
            <ac:spMk id="4" creationId="{BC9C5148-4FD3-9F91-8C61-AF2228F5469F}"/>
          </ac:spMkLst>
        </pc:spChg>
      </pc:sldChg>
      <pc:sldChg chg="addSp delSp modSp new del mod">
        <pc:chgData name="Patric Peloquin" userId="9eacfbb0-fd00-438a-bc85-8b7658ad6aa7" providerId="ADAL" clId="{9C6BAD54-E53E-4EA7-9F58-A2963131277E}" dt="2025-06-30T19:08:36.099" v="1038" actId="2696"/>
        <pc:sldMkLst>
          <pc:docMk/>
          <pc:sldMk cId="337337107" sldId="261"/>
        </pc:sldMkLst>
        <pc:spChg chg="mod">
          <ac:chgData name="Patric Peloquin" userId="9eacfbb0-fd00-438a-bc85-8b7658ad6aa7" providerId="ADAL" clId="{9C6BAD54-E53E-4EA7-9F58-A2963131277E}" dt="2025-06-30T13:29:06.814" v="1002" actId="1076"/>
          <ac:spMkLst>
            <pc:docMk/>
            <pc:sldMk cId="337337107" sldId="261"/>
            <ac:spMk id="2" creationId="{D8494781-CEAA-08AB-B2C4-4C7985275FCE}"/>
          </ac:spMkLst>
        </pc:spChg>
        <pc:spChg chg="add del mod">
          <ac:chgData name="Patric Peloquin" userId="9eacfbb0-fd00-438a-bc85-8b7658ad6aa7" providerId="ADAL" clId="{9C6BAD54-E53E-4EA7-9F58-A2963131277E}" dt="2025-06-30T13:28:44.779" v="999" actId="27636"/>
          <ac:spMkLst>
            <pc:docMk/>
            <pc:sldMk cId="337337107" sldId="261"/>
            <ac:spMk id="3" creationId="{FDC48E7C-4DDC-CB1E-F1B2-998FB9B8D16B}"/>
          </ac:spMkLst>
        </pc:spChg>
        <pc:spChg chg="add mod">
          <ac:chgData name="Patric Peloquin" userId="9eacfbb0-fd00-438a-bc85-8b7658ad6aa7" providerId="ADAL" clId="{9C6BAD54-E53E-4EA7-9F58-A2963131277E}" dt="2025-06-30T13:28:38.464" v="996"/>
          <ac:spMkLst>
            <pc:docMk/>
            <pc:sldMk cId="337337107" sldId="261"/>
            <ac:spMk id="4" creationId="{073EBCDD-7E82-6D97-635F-1651D99F69AD}"/>
          </ac:spMkLst>
        </pc:spChg>
      </pc:sldChg>
      <pc:sldChg chg="new del ord">
        <pc:chgData name="Patric Peloquin" userId="9eacfbb0-fd00-438a-bc85-8b7658ad6aa7" providerId="ADAL" clId="{9C6BAD54-E53E-4EA7-9F58-A2963131277E}" dt="2025-06-30T19:04:49.209" v="1007" actId="2696"/>
        <pc:sldMkLst>
          <pc:docMk/>
          <pc:sldMk cId="1116038363" sldId="262"/>
        </pc:sldMkLst>
      </pc:sldChg>
      <pc:sldChg chg="modSp add mod">
        <pc:chgData name="Patric Peloquin" userId="9eacfbb0-fd00-438a-bc85-8b7658ad6aa7" providerId="ADAL" clId="{9C6BAD54-E53E-4EA7-9F58-A2963131277E}" dt="2025-06-30T21:41:32.408" v="1078" actId="20577"/>
        <pc:sldMkLst>
          <pc:docMk/>
          <pc:sldMk cId="3612640183" sldId="263"/>
        </pc:sldMkLst>
        <pc:spChg chg="mod">
          <ac:chgData name="Patric Peloquin" userId="9eacfbb0-fd00-438a-bc85-8b7658ad6aa7" providerId="ADAL" clId="{9C6BAD54-E53E-4EA7-9F58-A2963131277E}" dt="2025-06-30T21:40:38.772" v="1063" actId="1076"/>
          <ac:spMkLst>
            <pc:docMk/>
            <pc:sldMk cId="3612640183" sldId="263"/>
            <ac:spMk id="3" creationId="{4AC3F7EA-022C-7E68-8514-145B3B541576}"/>
          </ac:spMkLst>
        </pc:spChg>
        <pc:spChg chg="mod">
          <ac:chgData name="Patric Peloquin" userId="9eacfbb0-fd00-438a-bc85-8b7658ad6aa7" providerId="ADAL" clId="{9C6BAD54-E53E-4EA7-9F58-A2963131277E}" dt="2025-06-30T21:41:17.587" v="1072" actId="20577"/>
          <ac:spMkLst>
            <pc:docMk/>
            <pc:sldMk cId="3612640183" sldId="263"/>
            <ac:spMk id="4" creationId="{29425603-4267-4844-F23F-79BDF036A453}"/>
          </ac:spMkLst>
        </pc:spChg>
        <pc:spChg chg="mod">
          <ac:chgData name="Patric Peloquin" userId="9eacfbb0-fd00-438a-bc85-8b7658ad6aa7" providerId="ADAL" clId="{9C6BAD54-E53E-4EA7-9F58-A2963131277E}" dt="2025-06-30T21:41:32.408" v="1078" actId="20577"/>
          <ac:spMkLst>
            <pc:docMk/>
            <pc:sldMk cId="3612640183" sldId="263"/>
            <ac:spMk id="5" creationId="{5144DB86-46E6-7A40-1EB6-8E66407A3E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78808-1969-46D6-5A47-407935FF1A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D50DD7-DBFF-2026-62CA-BA9FA44255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BEC66-18C2-14AA-7194-929A5CB10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206F-52ED-4275-93B7-3EC8087D0E47}" type="datetimeFigureOut">
              <a:rPr lang="fr-CA" smtClean="0"/>
              <a:t>2025-06-30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30856-0D39-BAF3-6002-41FDC0F6F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4A09AD-3EB3-6B92-E750-5F11F75F2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7999-891C-4787-BBEF-19B791BF9CA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90104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B4632-8069-F582-1304-986C137FC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ACC975-8D14-7B93-103F-A12FB6D1CD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3C8EC-64BD-0C45-D9AA-18846973D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206F-52ED-4275-93B7-3EC8087D0E47}" type="datetimeFigureOut">
              <a:rPr lang="fr-CA" smtClean="0"/>
              <a:t>2025-06-30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9BDF0-35D5-17BD-647B-7B925F196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38A73E-DD7F-11CE-8E0F-710395A06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7999-891C-4787-BBEF-19B791BF9CA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25225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A44FE0-3540-06D8-F2AC-BDF3274848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54DC17-CCB4-F3BB-665F-323D61B8AD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8A1023-2D3F-91B9-57DD-29353FFF0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206F-52ED-4275-93B7-3EC8087D0E47}" type="datetimeFigureOut">
              <a:rPr lang="fr-CA" smtClean="0"/>
              <a:t>2025-06-30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88DE2-10B4-8BCB-92E0-FBEB76892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40EBE-C7AC-5926-F71D-0A5C4B503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7999-891C-4787-BBEF-19B791BF9CA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29452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0652D-68FD-7E9A-8044-1FF4DDFD8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1AB73-33B5-DBC7-0ECE-EC308C4DE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B38A48-BA9F-2A01-9E83-81EE2B3EE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206F-52ED-4275-93B7-3EC8087D0E47}" type="datetimeFigureOut">
              <a:rPr lang="fr-CA" smtClean="0"/>
              <a:t>2025-06-30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1ED48-A94D-1C4B-501F-D79248F03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DDF7E2-8794-89EE-BF07-3347931AD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7999-891C-4787-BBEF-19B791BF9CA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48100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674C6-F3C7-D56C-40AF-9D2C5D682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24E905-E2CB-97DE-382E-A27A87D511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8DFD1-9851-3916-688C-49996BC07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206F-52ED-4275-93B7-3EC8087D0E47}" type="datetimeFigureOut">
              <a:rPr lang="fr-CA" smtClean="0"/>
              <a:t>2025-06-30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155B0-54DC-5B58-1035-049866AE7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57C66-858A-2AFD-C7F5-75920A10E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7999-891C-4787-BBEF-19B791BF9CA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27394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30222-4A19-3169-AD84-B9654218B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45EE9-559A-A211-9D08-F7FFE2675C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50E9A5-8378-6F01-D11A-95D424C90B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F9E092-E954-4072-D3B7-C36B48140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206F-52ED-4275-93B7-3EC8087D0E47}" type="datetimeFigureOut">
              <a:rPr lang="fr-CA" smtClean="0"/>
              <a:t>2025-06-30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38ACDB-A52C-7B04-C849-1044BC3B0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2A523E-9555-609F-07A3-76F74992C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7999-891C-4787-BBEF-19B791BF9CA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8717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9E5F9-9437-C5E5-0930-B1C95A435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D072D-9453-2BC4-42DA-9BBBB98A5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33E925-0FA6-E075-A647-0D0EB8962B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310C62-9ADB-0592-3556-54B16F93A4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2D312D-043E-B8DF-8CE8-ABCE00C36F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7A26EB-979E-02BE-1F02-14B9248A1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206F-52ED-4275-93B7-3EC8087D0E47}" type="datetimeFigureOut">
              <a:rPr lang="fr-CA" smtClean="0"/>
              <a:t>2025-06-30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9BD255-2B76-FF8A-76EC-7134C1192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F100FD-48C2-5BB5-72EB-D6B48FD3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7999-891C-4787-BBEF-19B791BF9CA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85730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C00FB-DF82-EC13-36AE-BE14C70A2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2670F1-B3B4-CAC3-B29E-443DE764D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206F-52ED-4275-93B7-3EC8087D0E47}" type="datetimeFigureOut">
              <a:rPr lang="fr-CA" smtClean="0"/>
              <a:t>2025-06-30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3FC642-1668-122F-B12B-8142076DD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6F3D6C-8A20-F0F6-C9EA-81A44BF2F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7999-891C-4787-BBEF-19B791BF9CA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63454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D028B2-2AD0-7D0D-C047-D4933FDB0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206F-52ED-4275-93B7-3EC8087D0E47}" type="datetimeFigureOut">
              <a:rPr lang="fr-CA" smtClean="0"/>
              <a:t>2025-06-30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1ADD25-B941-A0FC-F7A6-888CC1D9A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6F4F73-77EC-4A3F-C4D0-BE47E92E2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7999-891C-4787-BBEF-19B791BF9CA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55856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F658F-5A79-F801-176D-EF23A8A6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F02E1-69C7-C663-2C7D-A3D33F884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5E8E52-32E7-8C35-783F-E14E0ED0B2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158C1-310B-3156-EB34-A808985CF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206F-52ED-4275-93B7-3EC8087D0E47}" type="datetimeFigureOut">
              <a:rPr lang="fr-CA" smtClean="0"/>
              <a:t>2025-06-30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9DEBE-75FF-B86E-89EF-A0690112B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923CD5-5F28-C34B-818D-076F05EB4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7999-891C-4787-BBEF-19B791BF9CA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4340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40B8C-BBF3-58D5-5E4F-BD4A3A7D9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6EAC7D-7AD9-8EFE-E304-85D4A520CF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B1F4C7-C4AF-9D3B-3027-2A144E712F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991D0A-A04D-1882-8E54-251F51141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206F-52ED-4275-93B7-3EC8087D0E47}" type="datetimeFigureOut">
              <a:rPr lang="fr-CA" smtClean="0"/>
              <a:t>2025-06-30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71BAAB-A79B-C678-407F-228134D08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5F3D25-A133-54A4-905D-083160115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7999-891C-4787-BBEF-19B791BF9CA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75286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4A1F4C-C100-7DE8-DF9C-7B5D8477B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A180FD-4847-D675-6618-40372D6EC0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A136C-561B-A0CD-3621-61DCE08E0D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58206F-52ED-4275-93B7-3EC8087D0E47}" type="datetimeFigureOut">
              <a:rPr lang="fr-CA" smtClean="0"/>
              <a:t>2025-06-30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E7EEA4-D73C-5B63-AA2F-6F7D6045FA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30C66-DB43-1736-5228-D00F46EFBA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417999-891C-4787-BBEF-19B791BF9CA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81084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caanc-cirnac.gc.ca/fra/1100100013778/1607903934135" TargetMode="External"/><Relationship Id="rId2" Type="http://schemas.openxmlformats.org/officeDocument/2006/relationships/hyperlink" Target="https://www.rcaanc-cirnac.gc.ca/fra/1307460755710/1536862806124#chp3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C3F7EA-022C-7E68-8514-145B3B541576}"/>
              </a:ext>
            </a:extLst>
          </p:cNvPr>
          <p:cNvSpPr txBox="1"/>
          <p:nvPr/>
        </p:nvSpPr>
        <p:spPr>
          <a:xfrm>
            <a:off x="772885" y="1371600"/>
            <a:ext cx="1064622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4800" u="sng" dirty="0"/>
              <a:t>Comment les Britanniques ont évolué et l'impact sur l'</a:t>
            </a:r>
            <a:r>
              <a:rPr lang="fr-FR" sz="4800" u="sng" dirty="0" err="1"/>
              <a:t>Amerique</a:t>
            </a:r>
            <a:r>
              <a:rPr lang="fr-FR" sz="4800" u="sng" dirty="0"/>
              <a:t> du Nord # 1</a:t>
            </a:r>
            <a:endParaRPr lang="fr-CA" sz="4800" u="sn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425603-4267-4844-F23F-79BDF036A453}"/>
              </a:ext>
            </a:extLst>
          </p:cNvPr>
          <p:cNvSpPr txBox="1"/>
          <p:nvPr/>
        </p:nvSpPr>
        <p:spPr>
          <a:xfrm>
            <a:off x="3820883" y="835343"/>
            <a:ext cx="43325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3200" u="sng" dirty="0">
                <a:solidFill>
                  <a:srgbClr val="FF0000"/>
                </a:solidFill>
              </a:rPr>
              <a:t>LES NOTES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44DB86-46E6-7A40-1EB6-8E66407A3E00}"/>
              </a:ext>
            </a:extLst>
          </p:cNvPr>
          <p:cNvSpPr txBox="1"/>
          <p:nvPr/>
        </p:nvSpPr>
        <p:spPr>
          <a:xfrm>
            <a:off x="587827" y="3429000"/>
            <a:ext cx="1101634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2000" dirty="0"/>
              <a:t># 1</a:t>
            </a:r>
          </a:p>
          <a:p>
            <a:pPr algn="ctr"/>
            <a:endParaRPr lang="fr-CA" sz="2000" dirty="0"/>
          </a:p>
          <a:p>
            <a:pPr algn="ctr"/>
            <a:r>
              <a:rPr lang="fr-CA" sz="2000" dirty="0"/>
              <a:t>Situation </a:t>
            </a:r>
            <a:r>
              <a:rPr lang="fr-CA" sz="2000"/>
              <a:t>d’apprentissage 2.1</a:t>
            </a:r>
            <a:endParaRPr lang="fr-CA" sz="2000" dirty="0"/>
          </a:p>
          <a:p>
            <a:pPr algn="ctr"/>
            <a:r>
              <a:rPr lang="fr-CA" sz="2000" dirty="0"/>
              <a:t>L’Histoire des Autochtones au Canada – Site Web du Gouvernement du Canada</a:t>
            </a:r>
          </a:p>
          <a:p>
            <a:pPr algn="ctr"/>
            <a:r>
              <a:rPr lang="fr-FR" u="sng" dirty="0">
                <a:hlinkClick r:id="rId2"/>
              </a:rPr>
              <a:t>Troisième partie – Des rapports changeants : D'alliés à pupilles (1763-1862)</a:t>
            </a:r>
            <a:endParaRPr lang="fr-FR" u="sng" dirty="0"/>
          </a:p>
          <a:p>
            <a:pPr algn="ctr"/>
            <a:endParaRPr lang="fr-FR" sz="2000" dirty="0"/>
          </a:p>
          <a:p>
            <a:pPr algn="ctr"/>
            <a:r>
              <a:rPr lang="fr-CA" sz="2000" dirty="0">
                <a:hlinkClick r:id="rId3"/>
              </a:rPr>
              <a:t>https://www.rcaanc-cirnac.gc.ca/fra/1100100013778/1607903934135</a:t>
            </a:r>
            <a:endParaRPr lang="fr-CA" sz="2000" dirty="0"/>
          </a:p>
        </p:txBody>
      </p:sp>
    </p:spTree>
    <p:extLst>
      <p:ext uri="{BB962C8B-B14F-4D97-AF65-F5344CB8AC3E}">
        <p14:creationId xmlns:p14="http://schemas.microsoft.com/office/powerpoint/2010/main" val="3612640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ABDC9-5E5F-3DE3-DA2C-72890FB0E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9858"/>
            <a:ext cx="10515600" cy="5998028"/>
          </a:xfrm>
        </p:spPr>
        <p:txBody>
          <a:bodyPr/>
          <a:lstStyle/>
          <a:p>
            <a:pPr marL="0" indent="0" algn="ctr">
              <a:buNone/>
            </a:pPr>
            <a:r>
              <a:rPr lang="fr-FR" sz="3600" b="1" u="sng" dirty="0">
                <a:solidFill>
                  <a:srgbClr val="FF0000"/>
                </a:solidFill>
              </a:rPr>
              <a:t>La Compagnie de la Baie d'Hudson</a:t>
            </a:r>
          </a:p>
          <a:p>
            <a:pPr marL="514350" indent="-514350">
              <a:buFont typeface="+mj-lt"/>
              <a:buAutoNum type="arabicParenR"/>
            </a:pPr>
            <a:r>
              <a:rPr lang="fr-FR" sz="3200" dirty="0"/>
              <a:t>Pendant que la Grande-Bretagne établissait sa nouvelle colonie, La Compagnie de la Baie d'Hudson (CBH), continuait de faire du commerce comme elle l'avait fait depuis 1670.</a:t>
            </a:r>
          </a:p>
          <a:p>
            <a:pPr marL="514350" indent="-514350">
              <a:buFont typeface="+mj-lt"/>
              <a:buAutoNum type="arabicParenR"/>
            </a:pPr>
            <a:endParaRPr lang="fr-FR" sz="3200" dirty="0"/>
          </a:p>
          <a:p>
            <a:pPr marL="514350" indent="-514350">
              <a:buFont typeface="+mj-lt"/>
              <a:buAutoNum type="arabicParenR"/>
            </a:pPr>
            <a:r>
              <a:rPr lang="fr-FR" sz="3200" dirty="0"/>
              <a:t>Grâce à un monopole et à une charte incluant toutes les terres du bassin hydrologique de la baie d'Hudson, la CBH a commercé avec les Premières Nations de la région constituant aujourd'hui le Nord du Québec, de l'Ontario et du Manitoba.</a:t>
            </a:r>
            <a:endParaRPr lang="fr-CA" sz="3200" dirty="0"/>
          </a:p>
        </p:txBody>
      </p:sp>
    </p:spTree>
    <p:extLst>
      <p:ext uri="{BB962C8B-B14F-4D97-AF65-F5344CB8AC3E}">
        <p14:creationId xmlns:p14="http://schemas.microsoft.com/office/powerpoint/2010/main" val="3785823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01294-D299-0043-2A7D-520567974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u="sng" dirty="0">
                <a:solidFill>
                  <a:srgbClr val="FF0000"/>
                </a:solidFill>
              </a:rPr>
              <a:t>La Compagnie de la Baie d'Hudson</a:t>
            </a:r>
            <a:endParaRPr lang="fr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2D290-CFAB-6FE1-26C9-545B071A6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5144"/>
            <a:ext cx="10515600" cy="5442856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fr-FR" dirty="0"/>
              <a:t>Dans l'optique de se prévaloir des énormes stocks de fourrures destinés au marché européen, cette zone commerciale a été prolongée aux côtes de la baie d'Hudson et de la baie James.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La CBH a établi un chapelet de postes.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Le Fort Albany et le Fort de York </a:t>
            </a:r>
            <a:r>
              <a:rPr lang="fr-FR" dirty="0" err="1"/>
              <a:t>Factory</a:t>
            </a:r>
            <a:r>
              <a:rPr lang="fr-FR" dirty="0"/>
              <a:t> ont formé une alliance commerciale d'envergure conclue avec les Cris.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Ils échangent des couteaux, des marmites, des perles de verre, des aiguilles et des couvertures.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Les Cris ont fourni d'énormes quantités de fourrures qui provenaient des terres intérieures.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Dans ce commerce de plus en plus lucratif, les Cris ont fait office d'intermédiaire entre la CBH et les groupes des terres intérieures.</a:t>
            </a:r>
          </a:p>
        </p:txBody>
      </p:sp>
    </p:spTree>
    <p:extLst>
      <p:ext uri="{BB962C8B-B14F-4D97-AF65-F5344CB8AC3E}">
        <p14:creationId xmlns:p14="http://schemas.microsoft.com/office/powerpoint/2010/main" val="2598455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F239F-04EE-C805-CB6B-9624B03BC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9685" y="354239"/>
            <a:ext cx="8512629" cy="1325563"/>
          </a:xfrm>
        </p:spPr>
        <p:txBody>
          <a:bodyPr/>
          <a:lstStyle/>
          <a:p>
            <a:r>
              <a:rPr lang="fr-FR" b="1" u="sng" dirty="0">
                <a:solidFill>
                  <a:srgbClr val="FF0000"/>
                </a:solidFill>
              </a:rPr>
              <a:t>La Compagnie de la Baie d'Hudson</a:t>
            </a:r>
            <a:endParaRPr lang="fr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5A859-0594-C081-CACC-22073D336F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fr-FR" dirty="0"/>
              <a:t>Après que la Nouvelle-France eut passé à la Couronne britannique, les commerçants français de Montréal se sont mis à la recherche de nouveaux fournisseurs de fourrures.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De nouvelles compagnies se sont mises à concurrencer la CBH, la plus efficace d'entre elles étant la Compagnie du Nord- Ouest.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À l'aide du réseau de postes de traite intérieurs et de voies établis par les Français avant 1763</a:t>
            </a:r>
            <a:r>
              <a:rPr lang="fr-FR" b="1" u="sng" dirty="0"/>
              <a:t>, les « </a:t>
            </a:r>
            <a:r>
              <a:rPr lang="fr-FR" b="1" u="sng" dirty="0" err="1"/>
              <a:t>Nor'Wester</a:t>
            </a:r>
            <a:r>
              <a:rPr lang="fr-FR" b="1" u="sng" dirty="0"/>
              <a:t> </a:t>
            </a:r>
            <a:r>
              <a:rPr lang="fr-FR" dirty="0"/>
              <a:t>» ont exploité les terres de la région supérieure des Grands Lacs en se déplaçant eux-mêmes pour commercer et prendre possession des fourrures.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399315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44df41d-c59f-4ca8-b715-ee2752926f14}" enabled="0" method="" siteId="{244df41d-c59f-4ca8-b715-ee2752926f1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367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La Compagnie de la Baie d'Hudson</vt:lpstr>
      <vt:lpstr>La Compagnie de la Baie d'Hudson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 Peloquin</dc:creator>
  <cp:lastModifiedBy>Patric Peloquin</cp:lastModifiedBy>
  <cp:revision>1</cp:revision>
  <dcterms:created xsi:type="dcterms:W3CDTF">2025-06-30T13:05:44Z</dcterms:created>
  <dcterms:modified xsi:type="dcterms:W3CDTF">2025-06-30T21:41:34Z</dcterms:modified>
</cp:coreProperties>
</file>