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8" r:id="rId3"/>
    <p:sldId id="266" r:id="rId4"/>
    <p:sldId id="259" r:id="rId5"/>
    <p:sldId id="267" r:id="rId6"/>
    <p:sldId id="260" r:id="rId7"/>
    <p:sldId id="268" r:id="rId8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CC214-8270-455D-BFA4-C154266E109B}" v="30" dt="2025-07-03T01:09:24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158CC214-8270-455D-BFA4-C154266E109B}"/>
    <pc:docChg chg="undo custSel addSld delSld modSld modNotesMaster">
      <pc:chgData name="Patric Peloquin" userId="9eacfbb0-fd00-438a-bc85-8b7658ad6aa7" providerId="ADAL" clId="{158CC214-8270-455D-BFA4-C154266E109B}" dt="2025-07-03T01:09:39.077" v="110" actId="255"/>
      <pc:docMkLst>
        <pc:docMk/>
      </pc:docMkLst>
      <pc:sldChg chg="del">
        <pc:chgData name="Patric Peloquin" userId="9eacfbb0-fd00-438a-bc85-8b7658ad6aa7" providerId="ADAL" clId="{158CC214-8270-455D-BFA4-C154266E109B}" dt="2025-06-30T18:31:09.637" v="4" actId="2696"/>
        <pc:sldMkLst>
          <pc:docMk/>
          <pc:sldMk cId="1470760786" sldId="256"/>
        </pc:sldMkLst>
      </pc:sldChg>
      <pc:sldChg chg="modSp add mod">
        <pc:chgData name="Patric Peloquin" userId="9eacfbb0-fd00-438a-bc85-8b7658ad6aa7" providerId="ADAL" clId="{158CC214-8270-455D-BFA4-C154266E109B}" dt="2025-06-30T18:34:53.782" v="20" actId="27636"/>
        <pc:sldMkLst>
          <pc:docMk/>
          <pc:sldMk cId="904948245" sldId="258"/>
        </pc:sldMkLst>
        <pc:spChg chg="mod">
          <ac:chgData name="Patric Peloquin" userId="9eacfbb0-fd00-438a-bc85-8b7658ad6aa7" providerId="ADAL" clId="{158CC214-8270-455D-BFA4-C154266E109B}" dt="2025-06-30T18:34:11.568" v="5" actId="207"/>
          <ac:spMkLst>
            <pc:docMk/>
            <pc:sldMk cId="904948245" sldId="258"/>
            <ac:spMk id="2" creationId="{40952CAA-4341-CD9C-2458-E8C5E33B1040}"/>
          </ac:spMkLst>
        </pc:spChg>
        <pc:spChg chg="mod">
          <ac:chgData name="Patric Peloquin" userId="9eacfbb0-fd00-438a-bc85-8b7658ad6aa7" providerId="ADAL" clId="{158CC214-8270-455D-BFA4-C154266E109B}" dt="2025-06-30T18:34:53.782" v="20" actId="27636"/>
          <ac:spMkLst>
            <pc:docMk/>
            <pc:sldMk cId="904948245" sldId="258"/>
            <ac:spMk id="3" creationId="{3F95390B-7D07-D34C-1B47-897E191050BD}"/>
          </ac:spMkLst>
        </pc:spChg>
      </pc:sldChg>
      <pc:sldChg chg="modSp add mod">
        <pc:chgData name="Patric Peloquin" userId="9eacfbb0-fd00-438a-bc85-8b7658ad6aa7" providerId="ADAL" clId="{158CC214-8270-455D-BFA4-C154266E109B}" dt="2025-06-30T18:34:47.352" v="16" actId="27636"/>
        <pc:sldMkLst>
          <pc:docMk/>
          <pc:sldMk cId="2969550314" sldId="259"/>
        </pc:sldMkLst>
        <pc:spChg chg="mod">
          <ac:chgData name="Patric Peloquin" userId="9eacfbb0-fd00-438a-bc85-8b7658ad6aa7" providerId="ADAL" clId="{158CC214-8270-455D-BFA4-C154266E109B}" dt="2025-06-30T18:34:17.015" v="6" actId="207"/>
          <ac:spMkLst>
            <pc:docMk/>
            <pc:sldMk cId="2969550314" sldId="259"/>
            <ac:spMk id="2" creationId="{08FBADD9-FA63-9BE8-28A6-1C02FA477179}"/>
          </ac:spMkLst>
        </pc:spChg>
        <pc:spChg chg="mod">
          <ac:chgData name="Patric Peloquin" userId="9eacfbb0-fd00-438a-bc85-8b7658ad6aa7" providerId="ADAL" clId="{158CC214-8270-455D-BFA4-C154266E109B}" dt="2025-06-30T18:34:47.352" v="16" actId="27636"/>
          <ac:spMkLst>
            <pc:docMk/>
            <pc:sldMk cId="2969550314" sldId="259"/>
            <ac:spMk id="3" creationId="{A8E94D7D-279D-CFEF-EEDE-43645BDCF6BF}"/>
          </ac:spMkLst>
        </pc:spChg>
      </pc:sldChg>
      <pc:sldChg chg="modSp add mod">
        <pc:chgData name="Patric Peloquin" userId="9eacfbb0-fd00-438a-bc85-8b7658ad6aa7" providerId="ADAL" clId="{158CC214-8270-455D-BFA4-C154266E109B}" dt="2025-06-30T18:34:40.218" v="12" actId="27636"/>
        <pc:sldMkLst>
          <pc:docMk/>
          <pc:sldMk cId="4147575993" sldId="260"/>
        </pc:sldMkLst>
        <pc:spChg chg="mod">
          <ac:chgData name="Patric Peloquin" userId="9eacfbb0-fd00-438a-bc85-8b7658ad6aa7" providerId="ADAL" clId="{158CC214-8270-455D-BFA4-C154266E109B}" dt="2025-06-30T18:34:32.428" v="9" actId="207"/>
          <ac:spMkLst>
            <pc:docMk/>
            <pc:sldMk cId="4147575993" sldId="260"/>
            <ac:spMk id="2" creationId="{D9B1C547-9699-C4B5-17D3-56307074F1A0}"/>
          </ac:spMkLst>
        </pc:spChg>
        <pc:spChg chg="mod">
          <ac:chgData name="Patric Peloquin" userId="9eacfbb0-fd00-438a-bc85-8b7658ad6aa7" providerId="ADAL" clId="{158CC214-8270-455D-BFA4-C154266E109B}" dt="2025-06-30T18:34:40.218" v="12" actId="27636"/>
          <ac:spMkLst>
            <pc:docMk/>
            <pc:sldMk cId="4147575993" sldId="260"/>
            <ac:spMk id="3" creationId="{D5B70F12-60E6-A3B3-9DD7-E5CA5CDF5F89}"/>
          </ac:spMkLst>
        </pc:spChg>
      </pc:sldChg>
      <pc:sldChg chg="modSp add mod">
        <pc:chgData name="Patric Peloquin" userId="9eacfbb0-fd00-438a-bc85-8b7658ad6aa7" providerId="ADAL" clId="{158CC214-8270-455D-BFA4-C154266E109B}" dt="2025-07-02T14:36:52.203" v="24" actId="20577"/>
        <pc:sldMkLst>
          <pc:docMk/>
          <pc:sldMk cId="1308070939" sldId="265"/>
        </pc:sldMkLst>
        <pc:spChg chg="mod">
          <ac:chgData name="Patric Peloquin" userId="9eacfbb0-fd00-438a-bc85-8b7658ad6aa7" providerId="ADAL" clId="{158CC214-8270-455D-BFA4-C154266E109B}" dt="2025-07-02T14:36:52.203" v="24" actId="20577"/>
          <ac:spMkLst>
            <pc:docMk/>
            <pc:sldMk cId="1308070939" sldId="265"/>
            <ac:spMk id="3" creationId="{3B732B73-9BB4-B60C-B91F-7E10F66DB268}"/>
          </ac:spMkLst>
        </pc:spChg>
      </pc:sldChg>
      <pc:sldChg chg="addSp delSp modSp new mod setBg">
        <pc:chgData name="Patric Peloquin" userId="9eacfbb0-fd00-438a-bc85-8b7658ad6aa7" providerId="ADAL" clId="{158CC214-8270-455D-BFA4-C154266E109B}" dt="2025-07-03T00:54:03.616" v="57" actId="1076"/>
        <pc:sldMkLst>
          <pc:docMk/>
          <pc:sldMk cId="2817188951" sldId="266"/>
        </pc:sldMkLst>
        <pc:spChg chg="add del mod">
          <ac:chgData name="Patric Peloquin" userId="9eacfbb0-fd00-438a-bc85-8b7658ad6aa7" providerId="ADAL" clId="{158CC214-8270-455D-BFA4-C154266E109B}" dt="2025-07-03T00:51:49.890" v="39" actId="26606"/>
          <ac:spMkLst>
            <pc:docMk/>
            <pc:sldMk cId="2817188951" sldId="266"/>
            <ac:spMk id="2" creationId="{4B69229C-46C9-B863-5B6A-EC10182DD34E}"/>
          </ac:spMkLst>
        </pc:spChg>
        <pc:spChg chg="del">
          <ac:chgData name="Patric Peloquin" userId="9eacfbb0-fd00-438a-bc85-8b7658ad6aa7" providerId="ADAL" clId="{158CC214-8270-455D-BFA4-C154266E109B}" dt="2025-07-03T00:51:03.010" v="32"/>
          <ac:spMkLst>
            <pc:docMk/>
            <pc:sldMk cId="2817188951" sldId="266"/>
            <ac:spMk id="3" creationId="{03121267-C9EF-BA5B-C87F-B5DE5AE3BB2E}"/>
          </ac:spMkLst>
        </pc:spChg>
        <pc:spChg chg="add mod">
          <ac:chgData name="Patric Peloquin" userId="9eacfbb0-fd00-438a-bc85-8b7658ad6aa7" providerId="ADAL" clId="{158CC214-8270-455D-BFA4-C154266E109B}" dt="2025-07-03T00:53:06.193" v="48" actId="14100"/>
          <ac:spMkLst>
            <pc:docMk/>
            <pc:sldMk cId="2817188951" sldId="266"/>
            <ac:spMk id="4" creationId="{2C184942-F2E3-F5B9-36E5-3501936BEB48}"/>
          </ac:spMkLst>
        </pc:spChg>
        <pc:spChg chg="add mod">
          <ac:chgData name="Patric Peloquin" userId="9eacfbb0-fd00-438a-bc85-8b7658ad6aa7" providerId="ADAL" clId="{158CC214-8270-455D-BFA4-C154266E109B}" dt="2025-07-03T00:54:03.616" v="57" actId="1076"/>
          <ac:spMkLst>
            <pc:docMk/>
            <pc:sldMk cId="2817188951" sldId="266"/>
            <ac:spMk id="5" creationId="{9095BB06-285A-4348-002B-232360D0DF35}"/>
          </ac:spMkLst>
        </pc:spChg>
        <pc:spChg chg="add">
          <ac:chgData name="Patric Peloquin" userId="9eacfbb0-fd00-438a-bc85-8b7658ad6aa7" providerId="ADAL" clId="{158CC214-8270-455D-BFA4-C154266E109B}" dt="2025-07-03T00:51:49.890" v="39" actId="26606"/>
          <ac:spMkLst>
            <pc:docMk/>
            <pc:sldMk cId="2817188951" sldId="266"/>
            <ac:spMk id="1028" creationId="{42A4FC2C-047E-45A5-965D-8E1E3BF09BC6}"/>
          </ac:spMkLst>
        </pc:spChg>
        <pc:spChg chg="add del">
          <ac:chgData name="Patric Peloquin" userId="9eacfbb0-fd00-438a-bc85-8b7658ad6aa7" providerId="ADAL" clId="{158CC214-8270-455D-BFA4-C154266E109B}" dt="2025-07-03T00:51:46.568" v="38" actId="26606"/>
          <ac:spMkLst>
            <pc:docMk/>
            <pc:sldMk cId="2817188951" sldId="266"/>
            <ac:spMk id="1030" creationId="{7AA8258D-3C3F-A506-9333-BEC96BCC8CC6}"/>
          </ac:spMkLst>
        </pc:spChg>
        <pc:spChg chg="add del">
          <ac:chgData name="Patric Peloquin" userId="9eacfbb0-fd00-438a-bc85-8b7658ad6aa7" providerId="ADAL" clId="{158CC214-8270-455D-BFA4-C154266E109B}" dt="2025-07-03T00:51:22.644" v="34" actId="26606"/>
          <ac:spMkLst>
            <pc:docMk/>
            <pc:sldMk cId="2817188951" sldId="266"/>
            <ac:spMk id="1031" creationId="{42A4FC2C-047E-45A5-965D-8E1E3BF09BC6}"/>
          </ac:spMkLst>
        </pc:spChg>
        <pc:spChg chg="add del">
          <ac:chgData name="Patric Peloquin" userId="9eacfbb0-fd00-438a-bc85-8b7658ad6aa7" providerId="ADAL" clId="{158CC214-8270-455D-BFA4-C154266E109B}" dt="2025-07-03T00:51:41.532" v="36" actId="26606"/>
          <ac:spMkLst>
            <pc:docMk/>
            <pc:sldMk cId="2817188951" sldId="266"/>
            <ac:spMk id="1033" creationId="{E2384209-CB15-4CDF-9D31-C44FD9A3F20D}"/>
          </ac:spMkLst>
        </pc:spChg>
        <pc:spChg chg="add del">
          <ac:chgData name="Patric Peloquin" userId="9eacfbb0-fd00-438a-bc85-8b7658ad6aa7" providerId="ADAL" clId="{158CC214-8270-455D-BFA4-C154266E109B}" dt="2025-07-03T00:51:41.532" v="36" actId="26606"/>
          <ac:spMkLst>
            <pc:docMk/>
            <pc:sldMk cId="2817188951" sldId="266"/>
            <ac:spMk id="1034" creationId="{AB8C311F-7253-4AED-9701-7FC0708C41C7}"/>
          </ac:spMkLst>
        </pc:spChg>
        <pc:spChg chg="add del">
          <ac:chgData name="Patric Peloquin" userId="9eacfbb0-fd00-438a-bc85-8b7658ad6aa7" providerId="ADAL" clId="{158CC214-8270-455D-BFA4-C154266E109B}" dt="2025-07-03T00:51:41.532" v="36" actId="26606"/>
          <ac:spMkLst>
            <pc:docMk/>
            <pc:sldMk cId="2817188951" sldId="266"/>
            <ac:spMk id="1035" creationId="{2633B3B5-CC90-43F0-8714-D31D1F3F0209}"/>
          </ac:spMkLst>
        </pc:spChg>
        <pc:spChg chg="add del">
          <ac:chgData name="Patric Peloquin" userId="9eacfbb0-fd00-438a-bc85-8b7658ad6aa7" providerId="ADAL" clId="{158CC214-8270-455D-BFA4-C154266E109B}" dt="2025-07-03T00:51:41.532" v="36" actId="26606"/>
          <ac:spMkLst>
            <pc:docMk/>
            <pc:sldMk cId="2817188951" sldId="266"/>
            <ac:spMk id="1037" creationId="{A8D57A06-A426-446D-B02C-A2DC6B62E45E}"/>
          </ac:spMkLst>
        </pc:spChg>
        <pc:spChg chg="add del">
          <ac:chgData name="Patric Peloquin" userId="9eacfbb0-fd00-438a-bc85-8b7658ad6aa7" providerId="ADAL" clId="{158CC214-8270-455D-BFA4-C154266E109B}" dt="2025-07-03T00:51:46.568" v="38" actId="26606"/>
          <ac:spMkLst>
            <pc:docMk/>
            <pc:sldMk cId="2817188951" sldId="266"/>
            <ac:spMk id="1039" creationId="{4B69229C-46C9-B863-5B6A-EC10182DD34E}"/>
          </ac:spMkLst>
        </pc:spChg>
        <pc:grpChg chg="add del">
          <ac:chgData name="Patric Peloquin" userId="9eacfbb0-fd00-438a-bc85-8b7658ad6aa7" providerId="ADAL" clId="{158CC214-8270-455D-BFA4-C154266E109B}" dt="2025-07-03T00:51:46.568" v="38" actId="26606"/>
          <ac:grpSpMkLst>
            <pc:docMk/>
            <pc:sldMk cId="2817188951" sldId="266"/>
            <ac:grpSpMk id="1040" creationId="{31C49F18-8757-4E87-5C2E-9D6D7B82BA3B}"/>
          </ac:grpSpMkLst>
        </pc:grpChg>
        <pc:picChg chg="add mod">
          <ac:chgData name="Patric Peloquin" userId="9eacfbb0-fd00-438a-bc85-8b7658ad6aa7" providerId="ADAL" clId="{158CC214-8270-455D-BFA4-C154266E109B}" dt="2025-07-03T00:53:52.267" v="56" actId="1076"/>
          <ac:picMkLst>
            <pc:docMk/>
            <pc:sldMk cId="2817188951" sldId="266"/>
            <ac:picMk id="1026" creationId="{A235B5F4-639F-4DE4-F58A-6919B8FDFEE7}"/>
          </ac:picMkLst>
        </pc:picChg>
      </pc:sldChg>
      <pc:sldChg chg="addSp delSp modSp new mod setBg">
        <pc:chgData name="Patric Peloquin" userId="9eacfbb0-fd00-438a-bc85-8b7658ad6aa7" providerId="ADAL" clId="{158CC214-8270-455D-BFA4-C154266E109B}" dt="2025-07-03T00:59:28.844" v="77" actId="14100"/>
        <pc:sldMkLst>
          <pc:docMk/>
          <pc:sldMk cId="1578763186" sldId="267"/>
        </pc:sldMkLst>
        <pc:spChg chg="mod">
          <ac:chgData name="Patric Peloquin" userId="9eacfbb0-fd00-438a-bc85-8b7658ad6aa7" providerId="ADAL" clId="{158CC214-8270-455D-BFA4-C154266E109B}" dt="2025-07-03T00:59:08.874" v="74" actId="1076"/>
          <ac:spMkLst>
            <pc:docMk/>
            <pc:sldMk cId="1578763186" sldId="267"/>
            <ac:spMk id="2" creationId="{9E6B84C2-BA67-F4CB-CFE5-4ED9AF0CAC7D}"/>
          </ac:spMkLst>
        </pc:spChg>
        <pc:spChg chg="del">
          <ac:chgData name="Patric Peloquin" userId="9eacfbb0-fd00-438a-bc85-8b7658ad6aa7" providerId="ADAL" clId="{158CC214-8270-455D-BFA4-C154266E109B}" dt="2025-07-03T00:57:36.773" v="59"/>
          <ac:spMkLst>
            <pc:docMk/>
            <pc:sldMk cId="1578763186" sldId="267"/>
            <ac:spMk id="3" creationId="{9B6D5A42-BBED-C441-D0A4-4BE55AADD427}"/>
          </ac:spMkLst>
        </pc:spChg>
        <pc:spChg chg="add mod">
          <ac:chgData name="Patric Peloquin" userId="9eacfbb0-fd00-438a-bc85-8b7658ad6aa7" providerId="ADAL" clId="{158CC214-8270-455D-BFA4-C154266E109B}" dt="2025-07-03T00:59:28.844" v="77" actId="14100"/>
          <ac:spMkLst>
            <pc:docMk/>
            <pc:sldMk cId="1578763186" sldId="267"/>
            <ac:spMk id="2054" creationId="{02E163EC-38FA-E3BA-7F1F-B6F883A38323}"/>
          </ac:spMkLst>
        </pc:spChg>
        <pc:spChg chg="add">
          <ac:chgData name="Patric Peloquin" userId="9eacfbb0-fd00-438a-bc85-8b7658ad6aa7" providerId="ADAL" clId="{158CC214-8270-455D-BFA4-C154266E109B}" dt="2025-07-03T00:57:53.810" v="60" actId="26606"/>
          <ac:spMkLst>
            <pc:docMk/>
            <pc:sldMk cId="1578763186" sldId="267"/>
            <ac:spMk id="2057" creationId="{7ED7575E-88D2-B771-681D-46A7E55415DD}"/>
          </ac:spMkLst>
        </pc:spChg>
        <pc:picChg chg="add mod">
          <ac:chgData name="Patric Peloquin" userId="9eacfbb0-fd00-438a-bc85-8b7658ad6aa7" providerId="ADAL" clId="{158CC214-8270-455D-BFA4-C154266E109B}" dt="2025-07-03T00:57:53.810" v="60" actId="26606"/>
          <ac:picMkLst>
            <pc:docMk/>
            <pc:sldMk cId="1578763186" sldId="267"/>
            <ac:picMk id="2050" creationId="{E9D729A9-82CC-7E36-2C53-7F0AF6E66F71}"/>
          </ac:picMkLst>
        </pc:picChg>
        <pc:cxnChg chg="add">
          <ac:chgData name="Patric Peloquin" userId="9eacfbb0-fd00-438a-bc85-8b7658ad6aa7" providerId="ADAL" clId="{158CC214-8270-455D-BFA4-C154266E109B}" dt="2025-07-03T00:57:53.810" v="60" actId="26606"/>
          <ac:cxnSpMkLst>
            <pc:docMk/>
            <pc:sldMk cId="1578763186" sldId="267"/>
            <ac:cxnSpMk id="2059" creationId="{249EDD1B-F94D-B4E6-ACAA-566B9A26FDE3}"/>
          </ac:cxnSpMkLst>
        </pc:cxnChg>
      </pc:sldChg>
      <pc:sldChg chg="addSp modSp new mod setBg">
        <pc:chgData name="Patric Peloquin" userId="9eacfbb0-fd00-438a-bc85-8b7658ad6aa7" providerId="ADAL" clId="{158CC214-8270-455D-BFA4-C154266E109B}" dt="2025-07-03T01:09:39.077" v="110" actId="255"/>
        <pc:sldMkLst>
          <pc:docMk/>
          <pc:sldMk cId="1408652688" sldId="268"/>
        </pc:sldMkLst>
        <pc:spChg chg="add mod">
          <ac:chgData name="Patric Peloquin" userId="9eacfbb0-fd00-438a-bc85-8b7658ad6aa7" providerId="ADAL" clId="{158CC214-8270-455D-BFA4-C154266E109B}" dt="2025-07-03T01:09:39.077" v="110" actId="255"/>
          <ac:spMkLst>
            <pc:docMk/>
            <pc:sldMk cId="1408652688" sldId="268"/>
            <ac:spMk id="2" creationId="{4BE79ACD-4B82-2BE1-956D-DB6D2582834C}"/>
          </ac:spMkLst>
        </pc:spChg>
        <pc:picChg chg="add mod">
          <ac:chgData name="Patric Peloquin" userId="9eacfbb0-fd00-438a-bc85-8b7658ad6aa7" providerId="ADAL" clId="{158CC214-8270-455D-BFA4-C154266E109B}" dt="2025-07-03T01:06:57.135" v="86" actId="1076"/>
          <ac:picMkLst>
            <pc:docMk/>
            <pc:sldMk cId="1408652688" sldId="268"/>
            <ac:picMk id="3074" creationId="{47F527CB-24AA-6C9F-6328-877C22717D9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6D191E21-19DA-4300-83C1-57482C9F751A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726AE170-5051-41F7-8721-52562EEAA5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6717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E9CD5-D878-416A-9D33-C6491980E956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233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838BE-144A-B124-B851-AF768067D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DB8EA-2A61-F7D0-15E3-2C954B068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43509-E03E-F87A-0766-57A164EE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BB3D2-31E0-EF7F-65DB-C00C7516A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C47DC-0E07-7828-4CFC-4E125ED1D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155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5CB8-6852-5CCC-A7C2-8C20A88E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DC97E4-06F7-3828-7A09-D0143B676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CA3B9-3266-737B-A084-2E9D50D9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3C653-A2CB-2AE5-ABAE-E5FBF65C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23114-5E1A-7497-13F5-B694B812D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353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2FE306-6A95-BC7D-9D0E-07E2AE14E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49F67-7E09-B7F2-CB20-A7F6E12EC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9576E-F110-F7D5-73BB-D78F1045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C1C60-B4D3-CD6D-C279-15477E47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8B10B-7C08-2410-5E84-410CA06B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188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743D4-B134-326F-7C22-BEA277778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AD83C-F109-D1BC-6D7C-C4C5247AE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C13AE-842B-7D41-6FA5-32D636AA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5F68A-BC70-73E9-314F-E58230B86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DC163-605B-593B-70B1-FD21715DD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954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AC12-D548-7B0E-772B-C5FB596BF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FDA24-451B-0463-2072-6A119D6F4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C471E-B39F-5FE2-EF58-892547EF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E6D8A-37E8-F3E5-962F-1C2C82427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CF49B-F7DC-B4BB-D851-718FBB87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554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DE25-9C9D-1C4E-797E-529B6ABAA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70EF-F927-A4C2-8BAE-2640BFB79A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F07A7-B6BD-4A11-1C49-C19EC61B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5F89F-A443-2B02-0FAD-3D0A3504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196C0-725F-6F05-AB11-288A9727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0A1B2-6BA7-31AA-6EFE-CB02083A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8531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63AC8-641D-F27A-E23A-86D8126E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D7FB4-A908-C741-CC2B-F35520170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62059-C696-17FF-B849-70E7BBEB8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8E6BA-4AF1-F758-B706-7258DD5AE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1A683B-E08C-8AC6-743F-1335CD84DE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570C17-6089-89B4-A3CD-FFD396E4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6B1483-5AE1-245F-54A0-0BD9E4EE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6933C-E0F6-91A7-FA20-9244F232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706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8BB40-2421-9FCE-FDC6-6507FBDF3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3CB236-16C2-B0C5-DD97-C9AC748F0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903701-B267-E5EC-95A3-720F512D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D32B6-CBED-B397-CE31-AA4F7D4A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226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E6332-3788-09F2-E5FA-2766C2AA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7A7C-4D9A-96BB-951D-EF015DBF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2DB64-6B10-1D3D-8640-003366CF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3844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433C3-DFE4-1DF7-35D9-42811B4D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DD40C-FF16-EBB3-01DB-706FA69C8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F0C5-A46F-4BEE-7591-CBAFEE6D3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E7A15C-D508-5949-F9D5-68E19CE4E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FBEB0-35FA-32B1-960B-D6A53573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D1659-B40A-3187-7ACA-58AC30C6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9721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E4CB-34D4-9BB2-1749-487562A93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5590FE-45A4-2B7B-66D0-49B6DAEDCD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56064B-209C-D485-88B3-0BC78EDC0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84113-5C8B-A2F2-31DC-10A502749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11D52-F4FB-01EE-3DDE-543265F0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7BDE8-26AA-784B-8E67-26BBB46F9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5375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BA5CD-5F40-FF19-A50E-32899C5E7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3C0FF-256A-B756-0F7E-B45487C12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7EF44-087C-1DB0-7FBF-0A305F463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D95A6D-A117-4695-87EE-30D158AD5EB7}" type="datetimeFigureOut">
              <a:rPr lang="fr-CA" smtClean="0"/>
              <a:t>2025-07-02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67C94-EBFE-FA2A-4FF1-74F099ECA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2EC2E-3E4E-01A9-C4C7-A733CAC56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E05B5D-976D-4D73-9A73-6C598064C71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289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caanc-cirnac.gc.ca/fra/1307460755710/1536862806124#chp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rcaanc-cirnac.gc.ca/fra/1100100013778/1607903934135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F373-8568-154B-B01A-82C77F495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6869"/>
            <a:ext cx="9144000" cy="1861457"/>
          </a:xfrm>
        </p:spPr>
        <p:txBody>
          <a:bodyPr>
            <a:normAutofit/>
          </a:bodyPr>
          <a:lstStyle/>
          <a:p>
            <a:r>
              <a:rPr lang="fr-FR" b="1" u="sng" dirty="0"/>
              <a:t>Les Premières Nations et les nouveaux arrivants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732B73-9BB4-B60C-B91F-7E10F66DB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5314"/>
            <a:ext cx="9144000" cy="2601687"/>
          </a:xfrm>
        </p:spPr>
        <p:txBody>
          <a:bodyPr>
            <a:normAutofit fontScale="40000" lnSpcReduction="20000"/>
          </a:bodyPr>
          <a:lstStyle/>
          <a:p>
            <a:r>
              <a:rPr lang="fr-CA" sz="5900"/>
              <a:t># 6</a:t>
            </a:r>
            <a:endParaRPr lang="fr-CA" sz="5900" dirty="0"/>
          </a:p>
          <a:p>
            <a:r>
              <a:rPr lang="fr-CA" sz="5900" dirty="0"/>
              <a:t>Situation d’apprentissage 1.2</a:t>
            </a:r>
          </a:p>
          <a:p>
            <a:endParaRPr lang="fr-CA" sz="3600" dirty="0"/>
          </a:p>
          <a:p>
            <a:pPr algn="l"/>
            <a:r>
              <a:rPr lang="fr-CA" sz="3600" dirty="0"/>
              <a:t>L’Histoire des Autochtones au Canada – Site Web du Gouvernement du Canada</a:t>
            </a:r>
          </a:p>
          <a:p>
            <a:pPr algn="l"/>
            <a:r>
              <a:rPr lang="fr-FR" sz="3600" u="sng" dirty="0">
                <a:hlinkClick r:id="rId3"/>
              </a:rPr>
              <a:t>Première partie – Les Premières Nations d'antan : les six principaux groupes géographiques</a:t>
            </a:r>
            <a:endParaRPr lang="fr-CA" sz="3600" dirty="0"/>
          </a:p>
          <a:p>
            <a:pPr algn="l"/>
            <a:r>
              <a:rPr lang="fr-CA" sz="3600" dirty="0">
                <a:hlinkClick r:id="rId4"/>
              </a:rPr>
              <a:t>https://www.rcaanc-cirnac.gc.ca/fra/1100100013778/1607903934135</a:t>
            </a:r>
            <a:endParaRPr lang="fr-CA" sz="3600" dirty="0"/>
          </a:p>
          <a:p>
            <a:pPr algn="l"/>
            <a:r>
              <a:rPr lang="fr-FR" sz="3600" i="1" dirty="0"/>
              <a:t>Découvrir le Canada : Les droits et responsabilités liées à la citoyenneté</a:t>
            </a:r>
          </a:p>
          <a:p>
            <a:pPr algn="l"/>
            <a:r>
              <a:rPr lang="fr-FR" sz="3600" dirty="0"/>
              <a:t>© Sa Majesté la reine du chef du Canada, représentée par le ministre de Citoyenneté et Immigration Canada, 2021.</a:t>
            </a:r>
            <a:endParaRPr lang="fr-CA" sz="3600" dirty="0"/>
          </a:p>
          <a:p>
            <a:endParaRPr lang="fr-CA" sz="1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60FF1A-5EAB-FEB9-B77C-27653583CE9A}"/>
              </a:ext>
            </a:extLst>
          </p:cNvPr>
          <p:cNvSpPr txBox="1"/>
          <p:nvPr/>
        </p:nvSpPr>
        <p:spPr>
          <a:xfrm>
            <a:off x="3488872" y="430440"/>
            <a:ext cx="521425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CA" sz="4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NOTES</a:t>
            </a:r>
          </a:p>
        </p:txBody>
      </p:sp>
    </p:spTree>
    <p:extLst>
      <p:ext uri="{BB962C8B-B14F-4D97-AF65-F5344CB8AC3E}">
        <p14:creationId xmlns:p14="http://schemas.microsoft.com/office/powerpoint/2010/main" val="130807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2CAA-4341-CD9C-2458-E8C5E33B1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4857" y="561068"/>
            <a:ext cx="7402285" cy="832304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Alliances </a:t>
            </a:r>
            <a:r>
              <a:rPr lang="en-US" b="1" u="sng" dirty="0" err="1">
                <a:solidFill>
                  <a:srgbClr val="FF0000"/>
                </a:solidFill>
              </a:rPr>
              <a:t>militaires</a:t>
            </a:r>
            <a:r>
              <a:rPr lang="en-US" b="1" u="sng" dirty="0">
                <a:solidFill>
                  <a:srgbClr val="FF0000"/>
                </a:solidFill>
              </a:rPr>
              <a:t> et </a:t>
            </a:r>
            <a:r>
              <a:rPr lang="en-US" b="1" u="sng" dirty="0" err="1">
                <a:solidFill>
                  <a:srgbClr val="FF0000"/>
                </a:solidFill>
              </a:rPr>
              <a:t>conflits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90B-7D07-D34C-1B47-897E19105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372"/>
            <a:ext cx="10515600" cy="478359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Cette période tumultueuse a pris fin en 1701, lorsque la France et quarante Premières Nations ont signé le traité de la Grande Paix à Montréal.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Par cet accord, les diverses Premières Nations du bassin des Grands Lacs se sont engagées à mettre fin aux conflits violents et à se partager les terres à l'image d'un « plat avec deux cuillères ».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À mesure que les colonies françaises et britanniques gagnaient l'intérieur des terres, la concurrence pour le contrôle des riches régions intérieures de l'Amérique du Nord a provoqué de nouvelles guerres et de nombreuses luttes de pouvoir entre les Nations européennes.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0494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02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235B5F4-639F-4DE4-F58A-6919B8FDFE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62"/>
          <a:stretch>
            <a:fillRect/>
          </a:stretch>
        </p:blipFill>
        <p:spPr bwMode="auto">
          <a:xfrm>
            <a:off x="-1504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84942-F2E3-F5B9-36E5-3501936BEB48}"/>
              </a:ext>
            </a:extLst>
          </p:cNvPr>
          <p:cNvSpPr txBox="1"/>
          <p:nvPr/>
        </p:nvSpPr>
        <p:spPr>
          <a:xfrm>
            <a:off x="544286" y="359227"/>
            <a:ext cx="73260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</a:rPr>
              <a:t>Cérémonie de la signature du traité de la Grande Paix de Montréal en 1701</a:t>
            </a:r>
            <a:endParaRPr lang="fr-CA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95BB06-285A-4348-002B-232360D0DF35}"/>
              </a:ext>
            </a:extLst>
          </p:cNvPr>
          <p:cNvSpPr txBox="1"/>
          <p:nvPr/>
        </p:nvSpPr>
        <p:spPr>
          <a:xfrm>
            <a:off x="544286" y="122608"/>
            <a:ext cx="3951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/>
              <a:t>https://primaire.recitus.qc.ca/evenements/evenement/grande-paix</a:t>
            </a:r>
          </a:p>
        </p:txBody>
      </p:sp>
    </p:spTree>
    <p:extLst>
      <p:ext uri="{BB962C8B-B14F-4D97-AF65-F5344CB8AC3E}">
        <p14:creationId xmlns:p14="http://schemas.microsoft.com/office/powerpoint/2010/main" val="281718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BADD9-FA63-9BE8-28A6-1C02FA477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728" y="539298"/>
            <a:ext cx="7282543" cy="821418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Alliances </a:t>
            </a:r>
            <a:r>
              <a:rPr lang="en-US" b="1" u="sng" dirty="0" err="1">
                <a:solidFill>
                  <a:srgbClr val="FF0000"/>
                </a:solidFill>
              </a:rPr>
              <a:t>militaires</a:t>
            </a:r>
            <a:r>
              <a:rPr lang="en-US" b="1" u="sng" dirty="0">
                <a:solidFill>
                  <a:srgbClr val="FF0000"/>
                </a:solidFill>
              </a:rPr>
              <a:t> et </a:t>
            </a:r>
            <a:r>
              <a:rPr lang="en-US" b="1" u="sng" dirty="0" err="1">
                <a:solidFill>
                  <a:srgbClr val="FF0000"/>
                </a:solidFill>
              </a:rPr>
              <a:t>conflits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94D7D-279D-CFEF-EEDE-43645BDC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0716"/>
            <a:ext cx="10515600" cy="513805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sz="3200" dirty="0"/>
              <a:t>Les alliances commerciales entre Les Premières Nations et les Britanniques et celles entre les Français aussi sont devenues des alliances militaires cruciales.</a:t>
            </a:r>
          </a:p>
          <a:p>
            <a:pPr marL="514350" indent="-514350">
              <a:buFont typeface="+mj-lt"/>
              <a:buAutoNum type="arabicParenR"/>
            </a:pPr>
            <a:endParaRPr lang="fr-FR" sz="3200" dirty="0"/>
          </a:p>
          <a:p>
            <a:pPr marL="514350" indent="-514350">
              <a:buFont typeface="+mj-lt"/>
              <a:buAutoNum type="arabicParenR"/>
            </a:pPr>
            <a:r>
              <a:rPr lang="fr-FR" sz="3200" dirty="0"/>
              <a:t>Les administrateurs britanniques ont créé le premier Département des Indiens en 1755, afin de mieux coordonner les alliances avec les puissants </a:t>
            </a:r>
            <a:r>
              <a:rPr lang="fr-FR" sz="3200" dirty="0" err="1"/>
              <a:t>Haudenosaunee</a:t>
            </a:r>
            <a:r>
              <a:rPr lang="fr-FR" sz="3200" dirty="0"/>
              <a:t>.</a:t>
            </a:r>
          </a:p>
          <a:p>
            <a:pPr marL="514350" indent="-514350">
              <a:buFont typeface="+mj-lt"/>
              <a:buAutoNum type="arabicParenR"/>
            </a:pPr>
            <a:endParaRPr lang="fr-FR" sz="3200" dirty="0"/>
          </a:p>
          <a:p>
            <a:pPr marL="514350" indent="-514350">
              <a:buFont typeface="+mj-lt"/>
              <a:buAutoNum type="arabicParenR"/>
            </a:pPr>
            <a:r>
              <a:rPr lang="fr-FR" sz="3200" dirty="0"/>
              <a:t>Le nouveau Département a aussi tenté de résoudre les problèmes de fraude au sein de la colonie et de mauvais traitements contre les Premières Nations.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2969550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B84C2-BA67-F4CB-CFE5-4ED9AF0CA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344323"/>
            <a:ext cx="3434180" cy="428563"/>
          </a:xfrm>
        </p:spPr>
        <p:txBody>
          <a:bodyPr anchor="t">
            <a:normAutofit/>
          </a:bodyPr>
          <a:lstStyle/>
          <a:p>
            <a:r>
              <a:rPr lang="fr-CA" sz="1000" dirty="0"/>
              <a:t>https://fr.wikipedia.org/wiki/Bureau_britannique_des_Affaires_indiennes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7ED7575E-88D2-B771-681D-46A7E5541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76457" cy="6858000"/>
          </a:xfrm>
          <a:prstGeom prst="rect">
            <a:avLst/>
          </a:prstGeom>
          <a:solidFill>
            <a:schemeClr val="bg1">
              <a:lumMod val="95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E9D729A9-82CC-7E36-2C53-7F0AF6E66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9235" y="1254648"/>
            <a:ext cx="6221895" cy="435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59" name="Straight Connector 2058">
            <a:extLst>
              <a:ext uri="{FF2B5EF4-FFF2-40B4-BE49-F238E27FC236}">
                <a16:creationId xmlns:a16="http://schemas.microsoft.com/office/drawing/2014/main" id="{249EDD1B-F94D-B4E6-ACAA-566B9A26F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9939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Content Placeholder 2053">
            <a:extLst>
              <a:ext uri="{FF2B5EF4-FFF2-40B4-BE49-F238E27FC236}">
                <a16:creationId xmlns:a16="http://schemas.microsoft.com/office/drawing/2014/main" id="{02E163EC-38FA-E3BA-7F1F-B6F883A38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00" y="1254648"/>
            <a:ext cx="3434180" cy="545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/>
              <a:t>Pendant la guerre de 1812, les Américains accusèrent le Bureau britannique des Affaires indiennes d'encourager des pratiques considérées comme barbares, comme le scalp.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7876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1C547-9699-C4B5-17D3-56307074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071" y="452212"/>
            <a:ext cx="7347857" cy="962932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Alliances </a:t>
            </a:r>
            <a:r>
              <a:rPr lang="en-US" b="1" u="sng" dirty="0" err="1">
                <a:solidFill>
                  <a:srgbClr val="FF0000"/>
                </a:solidFill>
              </a:rPr>
              <a:t>militaires</a:t>
            </a:r>
            <a:r>
              <a:rPr lang="en-US" b="1" u="sng" dirty="0">
                <a:solidFill>
                  <a:srgbClr val="FF0000"/>
                </a:solidFill>
              </a:rPr>
              <a:t> et </a:t>
            </a:r>
            <a:r>
              <a:rPr lang="en-US" b="1" u="sng" dirty="0" err="1">
                <a:solidFill>
                  <a:srgbClr val="FF0000"/>
                </a:solidFill>
              </a:rPr>
              <a:t>conflits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70F12-60E6-A3B3-9DD7-E5CA5CDF5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144"/>
            <a:ext cx="10515600" cy="476181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En 1760, la chute de Montréal, qui représentait le dernier bastion français sur le Saint-Laurent, a mis un terme aux visées coloniales de la France dans ce qui allait devenir le Canada.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La victoire des Britanniques a mené à une transformation des alliances avec les Premières Nations, en vigueur depuis plus de 150 ans.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En 1760, les alliés autochtones de la Nouvelle-France demandent aux Britanniques de reconnaitre leur neutralité dans la Guerre de sept-ans; deux traités sont conclus, le traité de </a:t>
            </a:r>
            <a:r>
              <a:rPr lang="fr-FR" dirty="0" err="1"/>
              <a:t>Swegatchie</a:t>
            </a:r>
            <a:r>
              <a:rPr lang="fr-FR" dirty="0"/>
              <a:t> et le traité Murray.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47575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arte des affrontements en Amérique du Nord pendant la guerre de Sept Ans (ou guerre de la Conquête)">
            <a:extLst>
              <a:ext uri="{FF2B5EF4-FFF2-40B4-BE49-F238E27FC236}">
                <a16:creationId xmlns:a16="http://schemas.microsoft.com/office/drawing/2014/main" id="{47F527CB-24AA-6C9F-6328-877C22717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31520" y="114904"/>
            <a:ext cx="9270196" cy="662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BE79ACD-4B82-2BE1-956D-DB6D2582834C}"/>
              </a:ext>
            </a:extLst>
          </p:cNvPr>
          <p:cNvSpPr txBox="1"/>
          <p:nvPr/>
        </p:nvSpPr>
        <p:spPr>
          <a:xfrm>
            <a:off x="272143" y="424543"/>
            <a:ext cx="2471057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Carte de la guerre de Sept Ans</a:t>
            </a:r>
          </a:p>
          <a:p>
            <a:endParaRPr lang="fr-FR" b="1" dirty="0"/>
          </a:p>
          <a:p>
            <a:r>
              <a:rPr lang="fr-FR" dirty="0"/>
              <a:t>Carte des affrontements en Amérique du Nord pendant la guerre de Sept Ans.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sz="1000" dirty="0"/>
              <a:t>https://www.thecanadianencyclopedia.ca/fr/article/capitulation-de-montreal-1760</a:t>
            </a:r>
          </a:p>
        </p:txBody>
      </p:sp>
    </p:spTree>
    <p:extLst>
      <p:ext uri="{BB962C8B-B14F-4D97-AF65-F5344CB8AC3E}">
        <p14:creationId xmlns:p14="http://schemas.microsoft.com/office/powerpoint/2010/main" val="1408652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482</Words>
  <Application>Microsoft Office PowerPoint</Application>
  <PresentationFormat>Widescreen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Les Premières Nations et les nouveaux arrivants</vt:lpstr>
      <vt:lpstr>Alliances militaires et conflits</vt:lpstr>
      <vt:lpstr>PowerPoint Presentation</vt:lpstr>
      <vt:lpstr>Alliances militaires et conflits</vt:lpstr>
      <vt:lpstr>https://fr.wikipedia.org/wiki/Bureau_britannique_des_Affaires_indiennes</vt:lpstr>
      <vt:lpstr>Alliances militaires et conflits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cp:lastPrinted>2025-07-03T01:02:29Z</cp:lastPrinted>
  <dcterms:created xsi:type="dcterms:W3CDTF">2025-06-30T18:29:06Z</dcterms:created>
  <dcterms:modified xsi:type="dcterms:W3CDTF">2025-07-03T01:09:43Z</dcterms:modified>
</cp:coreProperties>
</file>