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F0EE2A-8365-4A53-87DD-EFC72EFC06AC}" v="6" dt="2025-07-14T14:24:47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F9F0EE2A-8365-4A53-87DD-EFC72EFC06AC}"/>
    <pc:docChg chg="undo custSel addSld modSld">
      <pc:chgData name="Patric Peloquin" userId="9eacfbb0-fd00-438a-bc85-8b7658ad6aa7" providerId="ADAL" clId="{F9F0EE2A-8365-4A53-87DD-EFC72EFC06AC}" dt="2025-07-14T14:26:44.248" v="207" actId="20577"/>
      <pc:docMkLst>
        <pc:docMk/>
      </pc:docMkLst>
      <pc:sldChg chg="modSp mod">
        <pc:chgData name="Patric Peloquin" userId="9eacfbb0-fd00-438a-bc85-8b7658ad6aa7" providerId="ADAL" clId="{F9F0EE2A-8365-4A53-87DD-EFC72EFC06AC}" dt="2025-07-14T14:23:52.128" v="176" actId="20577"/>
        <pc:sldMkLst>
          <pc:docMk/>
          <pc:sldMk cId="316363146" sldId="256"/>
        </pc:sldMkLst>
        <pc:spChg chg="mod">
          <ac:chgData name="Patric Peloquin" userId="9eacfbb0-fd00-438a-bc85-8b7658ad6aa7" providerId="ADAL" clId="{F9F0EE2A-8365-4A53-87DD-EFC72EFC06AC}" dt="2025-07-14T14:23:52.128" v="176" actId="20577"/>
          <ac:spMkLst>
            <pc:docMk/>
            <pc:sldMk cId="316363146" sldId="256"/>
            <ac:spMk id="3" creationId="{7FF7BF4B-69BA-A2AA-9BA7-7563C8F10D9B}"/>
          </ac:spMkLst>
        </pc:spChg>
      </pc:sldChg>
      <pc:sldChg chg="addSp modSp add mod">
        <pc:chgData name="Patric Peloquin" userId="9eacfbb0-fd00-438a-bc85-8b7658ad6aa7" providerId="ADAL" clId="{F9F0EE2A-8365-4A53-87DD-EFC72EFC06AC}" dt="2025-07-14T14:26:44.248" v="207" actId="20577"/>
        <pc:sldMkLst>
          <pc:docMk/>
          <pc:sldMk cId="2964059043" sldId="257"/>
        </pc:sldMkLst>
        <pc:spChg chg="mod">
          <ac:chgData name="Patric Peloquin" userId="9eacfbb0-fd00-438a-bc85-8b7658ad6aa7" providerId="ADAL" clId="{F9F0EE2A-8365-4A53-87DD-EFC72EFC06AC}" dt="2025-07-14T14:26:44.248" v="207" actId="20577"/>
          <ac:spMkLst>
            <pc:docMk/>
            <pc:sldMk cId="2964059043" sldId="257"/>
            <ac:spMk id="3" creationId="{18CDD1FD-C468-14BC-D91F-9D1A56408480}"/>
          </ac:spMkLst>
        </pc:spChg>
        <pc:spChg chg="add">
          <ac:chgData name="Patric Peloquin" userId="9eacfbb0-fd00-438a-bc85-8b7658ad6aa7" providerId="ADAL" clId="{F9F0EE2A-8365-4A53-87DD-EFC72EFC06AC}" dt="2025-07-14T14:24:34.724" v="180"/>
          <ac:spMkLst>
            <pc:docMk/>
            <pc:sldMk cId="2964059043" sldId="257"/>
            <ac:spMk id="4" creationId="{DAE01572-DE66-AFA9-720D-065AD60F2958}"/>
          </ac:spMkLst>
        </pc:spChg>
        <pc:spChg chg="add">
          <ac:chgData name="Patric Peloquin" userId="9eacfbb0-fd00-438a-bc85-8b7658ad6aa7" providerId="ADAL" clId="{F9F0EE2A-8365-4A53-87DD-EFC72EFC06AC}" dt="2025-07-14T14:24:34.724" v="180"/>
          <ac:spMkLst>
            <pc:docMk/>
            <pc:sldMk cId="2964059043" sldId="257"/>
            <ac:spMk id="5" creationId="{AED4AED4-914B-A541-7D64-B3D46C3BABE2}"/>
          </ac:spMkLst>
        </pc:spChg>
        <pc:spChg chg="add">
          <ac:chgData name="Patric Peloquin" userId="9eacfbb0-fd00-438a-bc85-8b7658ad6aa7" providerId="ADAL" clId="{F9F0EE2A-8365-4A53-87DD-EFC72EFC06AC}" dt="2025-07-14T14:24:34.724" v="180"/>
          <ac:spMkLst>
            <pc:docMk/>
            <pc:sldMk cId="2964059043" sldId="257"/>
            <ac:spMk id="6" creationId="{6F9EA80F-465A-62B3-060C-9A161BE3B8A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63D63-51A3-CBF3-835C-629026D3A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268773-E1DC-8DF1-D5B4-1E62461A13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69976-70E5-6EA7-7256-5ABE29A72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18A3F-60BB-66E9-4FAB-4A3BD22C3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139B0-7453-DBDE-8074-69DD28554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1611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BC7F7-15C3-803C-BFD3-8FFC2D86F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C3C9AA-1748-9179-70DE-D7736755F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F6DDD-C1EC-0D39-C96F-318998BB7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DE072-BB43-5161-C389-27A8074FB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D723A-330F-1BC7-227A-F048A4BCF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962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9438E0-0E53-04C7-599A-C55B1C97E4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F2DE6-7135-257F-8A5E-07DC57545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C1596-999C-0668-0ECA-F96E9B48D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2C030-8BCD-B884-39FB-82FC32C82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7EA80-823A-3F51-C6CA-9C0F15712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7249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C8DAB-6E5F-BDCF-4CE8-005D69BDF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4409E-51C5-F843-6EAB-415FFDEE2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41C02-6F01-AF26-D728-3F86BABB9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B0BE2F-42CC-F22C-D30B-0F440B9CB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C8BEB-7BEF-CEFB-65F5-0C077584F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3551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EA75F-1C0E-CD45-7CBC-14453EB14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B3302-78A3-DE3B-F897-7B4785E43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590EB-58D8-53D0-2F4C-E6E46D1BF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EF4-3C01-1D5F-40E2-AAC8835ED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981BC-0BA8-DEEF-B001-3B26A91C0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84208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E84B0-08B8-AE2C-9C11-45C14B3BB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A42FF-71FD-69CC-B32F-5F7C163914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41F97C-8A77-B539-5CF9-AE1187143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409557-538C-D905-78F7-6511D1533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CDE12E-A397-E582-2DAB-5A24A7D20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D8B58-64D0-0624-53FE-C5D0CB78D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70388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0E4A-15A1-A63B-4A80-24F3EF240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605E17-4B10-6031-4D03-D30BA87E8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60699-0D1E-1955-A6FD-47E68A0358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2007A8-28C9-5209-7EBD-79A555D60D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A41AE8-9EED-5A44-8A1B-10CA85F3B5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B2621E-9608-E405-17BA-7D9720A73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409C07-6659-B150-3E87-B11BA6BF7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44D96C-F756-A55E-1021-D1C209AB2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2839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4EB30-5D45-5C7D-CD60-5C8F79505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F91B07-EC28-2313-4C99-54AF51458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A2CB9-B5EC-DF67-6904-7B54D2EE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8E6243-28A0-B292-672C-8164D279E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31546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D731CA-776F-D11C-484D-B967E5F84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313BDB-1CB6-93CE-5D45-A2A16A25C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F66B4A-AF2B-979C-7607-663D0E21B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19707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B002B-4847-3E3E-1DDD-AB27A9621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27895-3705-A15A-356D-A4EC3DE8A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941191-62F9-0D59-2E8D-FA4D7ABB61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E3627-A958-EBCC-1380-68E394242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DCC3D4-C5C1-ADBF-EDD0-04AE95499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C6B268-B2ED-27EB-73C0-4D67695B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6993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51BE4-AA40-7D5A-3666-9E5089731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7BF871-A298-9BEB-460D-2E2CA1FE5F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EC973B-526D-5EA6-8068-FA86976B7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5ECDC-547B-30A2-B211-F2D7A6507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35CB0-C60B-382D-0AF8-B2CC687C0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A5AE6-50C2-97EB-7B40-5E7AF5122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058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617635-7273-48C1-DFC9-FB60DE639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4F8CE-E35B-A94E-C5FB-BD279AF8F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C9DD7-7C12-2FFA-30E6-6E9510AE5B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3A5342-E439-467C-A0A2-866C214D8691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75276-D9E2-731B-1A8E-0BFFE804A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C6129-CA22-7BE1-41EA-7C14B280C8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8BAB09-CF48-478F-9219-41DC016A986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9379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9619C-30AA-8777-3892-3E87BC55AD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7971"/>
            <a:ext cx="9144000" cy="1049792"/>
          </a:xfrm>
        </p:spPr>
        <p:txBody>
          <a:bodyPr/>
          <a:lstStyle/>
          <a:p>
            <a:r>
              <a:rPr lang="fr-CA" u="sng" dirty="0"/>
              <a:t>La sécurité alimentaire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F7BF4B-69BA-A2AA-9BA7-7563C8F10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28057"/>
            <a:ext cx="9144000" cy="5246914"/>
          </a:xfrm>
        </p:spPr>
        <p:txBody>
          <a:bodyPr>
            <a:normAutofit lnSpcReduction="10000"/>
          </a:bodyPr>
          <a:lstStyle/>
          <a:p>
            <a:pPr algn="l"/>
            <a:r>
              <a:rPr lang="fr-FR" dirty="0"/>
              <a:t>La </a:t>
            </a:r>
            <a:r>
              <a:rPr lang="fr-FR" b="1" dirty="0"/>
              <a:t>sécurité alimentaire</a:t>
            </a:r>
            <a:r>
              <a:rPr lang="fr-FR" dirty="0"/>
              <a:t> désigne la situation dans laquelle </a:t>
            </a:r>
            <a:r>
              <a:rPr lang="fr-FR" b="1" dirty="0"/>
              <a:t>tous les gens </a:t>
            </a:r>
            <a:r>
              <a:rPr lang="fr-FR" dirty="0"/>
              <a:t>ont </a:t>
            </a:r>
            <a:r>
              <a:rPr lang="fr-FR" b="1" dirty="0"/>
              <a:t>un accès physique, social et économique à une nourriture suffisante, saine et nutritive.</a:t>
            </a:r>
          </a:p>
          <a:p>
            <a:pPr algn="l"/>
            <a:endParaRPr lang="fr-FR" b="1" dirty="0"/>
          </a:p>
          <a:p>
            <a:pPr algn="l"/>
            <a:r>
              <a:rPr lang="fr-FR" b="1" u="sng" dirty="0"/>
              <a:t>🔍 Les 4 piliers de la sécurité alimentaire :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b="1" dirty="0"/>
              <a:t>Disponibilité</a:t>
            </a:r>
            <a:r>
              <a:rPr lang="fr-FR" dirty="0"/>
              <a:t> : La nourriture est disponible en quantité suffisante (production locale, importations, stocks).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b="1" dirty="0"/>
              <a:t>Accès</a:t>
            </a:r>
            <a:r>
              <a:rPr lang="fr-FR" dirty="0"/>
              <a:t> : Les individus ont les moyens économiques, sociaux et physiques d’accéder à cette nourriture.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b="1" dirty="0"/>
              <a:t>Utilisation</a:t>
            </a:r>
            <a:r>
              <a:rPr lang="fr-FR" dirty="0"/>
              <a:t> : La nourriture est utilisée de manière appropriée, ce qui implique une bonne nutrition, une hygiène correcte et des soins de santé adéquats.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b="1" dirty="0"/>
              <a:t>Stabilité</a:t>
            </a:r>
            <a:r>
              <a:rPr lang="fr-FR" dirty="0"/>
              <a:t> : L’accès à la nourriture est stable dans le temps, sans interruption due à des crises (climatiques, économiques, politiques, etc.).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6363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C64EB-B928-DDD6-D8A8-A31FC0790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989DF-64A2-BC30-0739-13B3A8068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7971"/>
            <a:ext cx="9144000" cy="1049792"/>
          </a:xfrm>
        </p:spPr>
        <p:txBody>
          <a:bodyPr/>
          <a:lstStyle/>
          <a:p>
            <a:r>
              <a:rPr lang="fr-CA" u="sng" dirty="0"/>
              <a:t>La sécurité alimentaire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CDD1FD-C468-14BC-D91F-9D1A56408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28057"/>
            <a:ext cx="9144000" cy="5246914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1" u="sng" dirty="0"/>
              <a:t>🌍 Enjeux mondiaux</a:t>
            </a:r>
          </a:p>
          <a:p>
            <a:pPr marL="457200" indent="-457200" algn="l">
              <a:buFont typeface="+mj-lt"/>
              <a:buAutoNum type="arabicPeriod"/>
            </a:pPr>
            <a:r>
              <a:rPr lang="fr-FR" b="1" dirty="0"/>
              <a:t>Changements climatiques</a:t>
            </a:r>
            <a:r>
              <a:rPr lang="fr-FR" dirty="0"/>
              <a:t> : Affectent la production agricole.</a:t>
            </a:r>
          </a:p>
          <a:p>
            <a:pPr marL="457200" indent="-457200" algn="l">
              <a:buFont typeface="+mj-lt"/>
              <a:buAutoNum type="arabicPeriod"/>
            </a:pPr>
            <a:r>
              <a:rPr lang="fr-FR" b="1" dirty="0"/>
              <a:t>Conflits armés</a:t>
            </a:r>
            <a:r>
              <a:rPr lang="fr-FR" dirty="0"/>
              <a:t> : Détruisent les systèmes alimentaires.</a:t>
            </a:r>
          </a:p>
          <a:p>
            <a:pPr marL="457200" indent="-457200" algn="l">
              <a:buFont typeface="+mj-lt"/>
              <a:buAutoNum type="arabicPeriod"/>
            </a:pPr>
            <a:r>
              <a:rPr lang="fr-FR" b="1" dirty="0"/>
              <a:t>Pauvreté</a:t>
            </a:r>
            <a:r>
              <a:rPr lang="fr-FR" dirty="0"/>
              <a:t> : Limite l’accès à l’alimentation.</a:t>
            </a:r>
          </a:p>
          <a:p>
            <a:pPr marL="457200" indent="-457200" algn="l">
              <a:buFont typeface="+mj-lt"/>
              <a:buAutoNum type="arabicPeriod"/>
            </a:pPr>
            <a:r>
              <a:rPr lang="fr-FR" b="1" dirty="0"/>
              <a:t>Pandémies</a:t>
            </a:r>
            <a:r>
              <a:rPr lang="fr-FR" dirty="0"/>
              <a:t> : Perturbent les chaînes d’approvisionnement.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🧩 Solutions possibles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dirty="0"/>
              <a:t>Développer une </a:t>
            </a:r>
            <a:r>
              <a:rPr lang="fr-FR" b="1" dirty="0"/>
              <a:t>agriculture durable</a:t>
            </a:r>
            <a:r>
              <a:rPr lang="fr-FR" dirty="0"/>
              <a:t> et résiliente.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dirty="0"/>
              <a:t>Renforcer les </a:t>
            </a:r>
            <a:r>
              <a:rPr lang="fr-FR" b="1" dirty="0"/>
              <a:t>filets de sécurité sociale</a:t>
            </a:r>
            <a:r>
              <a:rPr lang="fr-FR" dirty="0"/>
              <a:t>.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 dirty="0"/>
              <a:t>Réduire les </a:t>
            </a:r>
            <a:r>
              <a:rPr lang="fr-FR" b="1" dirty="0"/>
              <a:t>pertes et gaspillages alimentaires</a:t>
            </a:r>
            <a:r>
              <a:rPr lang="fr-FR" dirty="0"/>
              <a:t>.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/>
              <a:t>Soutenir </a:t>
            </a:r>
            <a:r>
              <a:rPr lang="fr-FR" dirty="0"/>
              <a:t>les </a:t>
            </a:r>
            <a:r>
              <a:rPr lang="fr-FR" b="1" dirty="0"/>
              <a:t>petits producteurs</a:t>
            </a:r>
            <a:r>
              <a:rPr lang="fr-FR" dirty="0"/>
              <a:t> et les circuits </a:t>
            </a:r>
            <a:r>
              <a:rPr lang="fr-FR"/>
              <a:t>courts.</a:t>
            </a:r>
          </a:p>
          <a:p>
            <a:pPr marL="457200" indent="-457200" algn="l">
              <a:buFont typeface="+mj-lt"/>
              <a:buAutoNum type="arabicParenR"/>
            </a:pPr>
            <a:r>
              <a:rPr lang="fr-FR"/>
              <a:t>Promouvoir </a:t>
            </a:r>
            <a:r>
              <a:rPr lang="fr-FR" dirty="0"/>
              <a:t>une </a:t>
            </a:r>
            <a:r>
              <a:rPr lang="fr-FR" b="1" dirty="0"/>
              <a:t>alimentation diversifiée et équilibrée</a:t>
            </a:r>
            <a:r>
              <a:rPr lang="fr-FR" dirty="0"/>
              <a:t>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64059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204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La sécurité alimentaire</vt:lpstr>
      <vt:lpstr>La sécurité alimentaire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2025-07-14T13:56:59Z</dcterms:created>
  <dcterms:modified xsi:type="dcterms:W3CDTF">2025-07-14T14:26:45Z</dcterms:modified>
</cp:coreProperties>
</file>