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C6BB53-64EC-44DF-80A1-FB3CEABD38FD}" v="27" dt="2025-07-02T03:54:19.4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132"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 Peloquin" userId="9eacfbb0-fd00-438a-bc85-8b7658ad6aa7" providerId="ADAL" clId="{97C6BB53-64EC-44DF-80A1-FB3CEABD38FD}"/>
    <pc:docChg chg="undo custSel addSld delSld modSld">
      <pc:chgData name="Patric Peloquin" userId="9eacfbb0-fd00-438a-bc85-8b7658ad6aa7" providerId="ADAL" clId="{97C6BB53-64EC-44DF-80A1-FB3CEABD38FD}" dt="2025-07-02T03:55:24.819" v="416" actId="14100"/>
      <pc:docMkLst>
        <pc:docMk/>
      </pc:docMkLst>
      <pc:sldChg chg="modSp mod">
        <pc:chgData name="Patric Peloquin" userId="9eacfbb0-fd00-438a-bc85-8b7658ad6aa7" providerId="ADAL" clId="{97C6BB53-64EC-44DF-80A1-FB3CEABD38FD}" dt="2025-07-02T03:22:33.563" v="127" actId="27636"/>
        <pc:sldMkLst>
          <pc:docMk/>
          <pc:sldMk cId="1308070939" sldId="257"/>
        </pc:sldMkLst>
        <pc:spChg chg="mod">
          <ac:chgData name="Patric Peloquin" userId="9eacfbb0-fd00-438a-bc85-8b7658ad6aa7" providerId="ADAL" clId="{97C6BB53-64EC-44DF-80A1-FB3CEABD38FD}" dt="2025-07-02T03:12:38.181" v="50" actId="313"/>
          <ac:spMkLst>
            <pc:docMk/>
            <pc:sldMk cId="1308070939" sldId="257"/>
            <ac:spMk id="2" creationId="{1F85F373-8568-154B-B01A-82C77F495187}"/>
          </ac:spMkLst>
        </pc:spChg>
        <pc:spChg chg="mod">
          <ac:chgData name="Patric Peloquin" userId="9eacfbb0-fd00-438a-bc85-8b7658ad6aa7" providerId="ADAL" clId="{97C6BB53-64EC-44DF-80A1-FB3CEABD38FD}" dt="2025-07-02T03:22:33.563" v="127" actId="27636"/>
          <ac:spMkLst>
            <pc:docMk/>
            <pc:sldMk cId="1308070939" sldId="257"/>
            <ac:spMk id="3" creationId="{3B732B73-9BB4-B60C-B91F-7E10F66DB268}"/>
          </ac:spMkLst>
        </pc:spChg>
      </pc:sldChg>
      <pc:sldChg chg="new del">
        <pc:chgData name="Patric Peloquin" userId="9eacfbb0-fd00-438a-bc85-8b7658ad6aa7" providerId="ADAL" clId="{97C6BB53-64EC-44DF-80A1-FB3CEABD38FD}" dt="2025-07-02T03:14:44.370" v="60" actId="2696"/>
        <pc:sldMkLst>
          <pc:docMk/>
          <pc:sldMk cId="614651791" sldId="258"/>
        </pc:sldMkLst>
      </pc:sldChg>
      <pc:sldChg chg="modSp new mod">
        <pc:chgData name="Patric Peloquin" userId="9eacfbb0-fd00-438a-bc85-8b7658ad6aa7" providerId="ADAL" clId="{97C6BB53-64EC-44DF-80A1-FB3CEABD38FD}" dt="2025-07-02T03:32:44.456" v="156" actId="27636"/>
        <pc:sldMkLst>
          <pc:docMk/>
          <pc:sldMk cId="627025264" sldId="258"/>
        </pc:sldMkLst>
        <pc:spChg chg="mod">
          <ac:chgData name="Patric Peloquin" userId="9eacfbb0-fd00-438a-bc85-8b7658ad6aa7" providerId="ADAL" clId="{97C6BB53-64EC-44DF-80A1-FB3CEABD38FD}" dt="2025-07-02T03:15:27.647" v="71" actId="122"/>
          <ac:spMkLst>
            <pc:docMk/>
            <pc:sldMk cId="627025264" sldId="258"/>
            <ac:spMk id="2" creationId="{FE35495B-A34B-8841-46D9-B5B18D551C11}"/>
          </ac:spMkLst>
        </pc:spChg>
        <pc:spChg chg="mod">
          <ac:chgData name="Patric Peloquin" userId="9eacfbb0-fd00-438a-bc85-8b7658ad6aa7" providerId="ADAL" clId="{97C6BB53-64EC-44DF-80A1-FB3CEABD38FD}" dt="2025-07-02T03:32:44.456" v="156" actId="27636"/>
          <ac:spMkLst>
            <pc:docMk/>
            <pc:sldMk cId="627025264" sldId="258"/>
            <ac:spMk id="3" creationId="{7B72FF84-7A0C-85FF-57A6-3B84E64D9C28}"/>
          </ac:spMkLst>
        </pc:spChg>
      </pc:sldChg>
      <pc:sldChg chg="addSp delSp modSp new mod setBg">
        <pc:chgData name="Patric Peloquin" userId="9eacfbb0-fd00-438a-bc85-8b7658ad6aa7" providerId="ADAL" clId="{97C6BB53-64EC-44DF-80A1-FB3CEABD38FD}" dt="2025-07-02T03:30:46.897" v="151" actId="14100"/>
        <pc:sldMkLst>
          <pc:docMk/>
          <pc:sldMk cId="380080320" sldId="259"/>
        </pc:sldMkLst>
        <pc:spChg chg="add del mod ord">
          <ac:chgData name="Patric Peloquin" userId="9eacfbb0-fd00-438a-bc85-8b7658ad6aa7" providerId="ADAL" clId="{97C6BB53-64EC-44DF-80A1-FB3CEABD38FD}" dt="2025-07-02T03:30:46.897" v="151" actId="14100"/>
          <ac:spMkLst>
            <pc:docMk/>
            <pc:sldMk cId="380080320" sldId="259"/>
            <ac:spMk id="2" creationId="{CFF40B84-925D-64ED-B4CE-7A69D627A215}"/>
          </ac:spMkLst>
        </pc:spChg>
        <pc:spChg chg="del">
          <ac:chgData name="Patric Peloquin" userId="9eacfbb0-fd00-438a-bc85-8b7658ad6aa7" providerId="ADAL" clId="{97C6BB53-64EC-44DF-80A1-FB3CEABD38FD}" dt="2025-07-02T03:25:32.743" v="129"/>
          <ac:spMkLst>
            <pc:docMk/>
            <pc:sldMk cId="380080320" sldId="259"/>
            <ac:spMk id="3" creationId="{6391B09A-F5FA-7A77-92E6-1A892B0E532A}"/>
          </ac:spMkLst>
        </pc:spChg>
        <pc:spChg chg="add del mod">
          <ac:chgData name="Patric Peloquin" userId="9eacfbb0-fd00-438a-bc85-8b7658ad6aa7" providerId="ADAL" clId="{97C6BB53-64EC-44DF-80A1-FB3CEABD38FD}" dt="2025-07-02T03:29:16.344" v="145"/>
          <ac:spMkLst>
            <pc:docMk/>
            <pc:sldMk cId="380080320" sldId="259"/>
            <ac:spMk id="4" creationId="{A67684EB-6797-40D3-6D42-4FBEC83C8CB2}"/>
          </ac:spMkLst>
        </pc:spChg>
        <pc:spChg chg="add del">
          <ac:chgData name="Patric Peloquin" userId="9eacfbb0-fd00-438a-bc85-8b7658ad6aa7" providerId="ADAL" clId="{97C6BB53-64EC-44DF-80A1-FB3CEABD38FD}" dt="2025-07-02T03:30:37.841" v="148" actId="26606"/>
          <ac:spMkLst>
            <pc:docMk/>
            <pc:sldMk cId="380080320" sldId="259"/>
            <ac:spMk id="10" creationId="{37C89E4B-3C9F-44B9-8B86-D9E3D112D8EC}"/>
          </ac:spMkLst>
        </pc:spChg>
        <pc:spChg chg="add">
          <ac:chgData name="Patric Peloquin" userId="9eacfbb0-fd00-438a-bc85-8b7658ad6aa7" providerId="ADAL" clId="{97C6BB53-64EC-44DF-80A1-FB3CEABD38FD}" dt="2025-07-02T03:30:37.841" v="148" actId="26606"/>
          <ac:spMkLst>
            <pc:docMk/>
            <pc:sldMk cId="380080320" sldId="259"/>
            <ac:spMk id="19" creationId="{37C89E4B-3C9F-44B9-8B86-D9E3D112D8EC}"/>
          </ac:spMkLst>
        </pc:spChg>
        <pc:spChg chg="add del">
          <ac:chgData name="Patric Peloquin" userId="9eacfbb0-fd00-438a-bc85-8b7658ad6aa7" providerId="ADAL" clId="{97C6BB53-64EC-44DF-80A1-FB3CEABD38FD}" dt="2025-07-02T03:25:43.583" v="131" actId="26606"/>
          <ac:spMkLst>
            <pc:docMk/>
            <pc:sldMk cId="380080320" sldId="259"/>
            <ac:spMk id="1031" creationId="{AB8C311F-7253-4AED-9701-7FC0708C41C7}"/>
          </ac:spMkLst>
        </pc:spChg>
        <pc:spChg chg="add del">
          <ac:chgData name="Patric Peloquin" userId="9eacfbb0-fd00-438a-bc85-8b7658ad6aa7" providerId="ADAL" clId="{97C6BB53-64EC-44DF-80A1-FB3CEABD38FD}" dt="2025-07-02T03:25:43.583" v="131" actId="26606"/>
          <ac:spMkLst>
            <pc:docMk/>
            <pc:sldMk cId="380080320" sldId="259"/>
            <ac:spMk id="1033" creationId="{E2384209-CB15-4CDF-9D31-C44FD9A3F20D}"/>
          </ac:spMkLst>
        </pc:spChg>
        <pc:spChg chg="add del">
          <ac:chgData name="Patric Peloquin" userId="9eacfbb0-fd00-438a-bc85-8b7658ad6aa7" providerId="ADAL" clId="{97C6BB53-64EC-44DF-80A1-FB3CEABD38FD}" dt="2025-07-02T03:25:43.583" v="131" actId="26606"/>
          <ac:spMkLst>
            <pc:docMk/>
            <pc:sldMk cId="380080320" sldId="259"/>
            <ac:spMk id="1035" creationId="{2633B3B5-CC90-43F0-8714-D31D1F3F0209}"/>
          </ac:spMkLst>
        </pc:spChg>
        <pc:spChg chg="add del">
          <ac:chgData name="Patric Peloquin" userId="9eacfbb0-fd00-438a-bc85-8b7658ad6aa7" providerId="ADAL" clId="{97C6BB53-64EC-44DF-80A1-FB3CEABD38FD}" dt="2025-07-02T03:25:43.583" v="131" actId="26606"/>
          <ac:spMkLst>
            <pc:docMk/>
            <pc:sldMk cId="380080320" sldId="259"/>
            <ac:spMk id="1037" creationId="{A8D57A06-A426-446D-B02C-A2DC6B62E45E}"/>
          </ac:spMkLst>
        </pc:spChg>
        <pc:picChg chg="add mod">
          <ac:chgData name="Patric Peloquin" userId="9eacfbb0-fd00-438a-bc85-8b7658ad6aa7" providerId="ADAL" clId="{97C6BB53-64EC-44DF-80A1-FB3CEABD38FD}" dt="2025-07-02T03:29:33.309" v="146" actId="26606"/>
          <ac:picMkLst>
            <pc:docMk/>
            <pc:sldMk cId="380080320" sldId="259"/>
            <ac:picMk id="5" creationId="{A9A8399D-5415-FC43-6EC5-C04E33FEE516}"/>
          </ac:picMkLst>
        </pc:picChg>
        <pc:picChg chg="add del mod">
          <ac:chgData name="Patric Peloquin" userId="9eacfbb0-fd00-438a-bc85-8b7658ad6aa7" providerId="ADAL" clId="{97C6BB53-64EC-44DF-80A1-FB3CEABD38FD}" dt="2025-07-02T03:29:12.682" v="144" actId="478"/>
          <ac:picMkLst>
            <pc:docMk/>
            <pc:sldMk cId="380080320" sldId="259"/>
            <ac:picMk id="1026" creationId="{94900594-2629-DAC3-2AB4-2C3BCC384C02}"/>
          </ac:picMkLst>
        </pc:picChg>
        <pc:cxnChg chg="add del">
          <ac:chgData name="Patric Peloquin" userId="9eacfbb0-fd00-438a-bc85-8b7658ad6aa7" providerId="ADAL" clId="{97C6BB53-64EC-44DF-80A1-FB3CEABD38FD}" dt="2025-07-02T03:30:37.841" v="148" actId="26606"/>
          <ac:cxnSpMkLst>
            <pc:docMk/>
            <pc:sldMk cId="380080320" sldId="259"/>
            <ac:cxnSpMk id="12" creationId="{AA2EAA10-076F-46BD-8F0F-B9A2FB77A85C}"/>
          </ac:cxnSpMkLst>
        </pc:cxnChg>
        <pc:cxnChg chg="add del">
          <ac:chgData name="Patric Peloquin" userId="9eacfbb0-fd00-438a-bc85-8b7658ad6aa7" providerId="ADAL" clId="{97C6BB53-64EC-44DF-80A1-FB3CEABD38FD}" dt="2025-07-02T03:30:37.841" v="148" actId="26606"/>
          <ac:cxnSpMkLst>
            <pc:docMk/>
            <pc:sldMk cId="380080320" sldId="259"/>
            <ac:cxnSpMk id="14" creationId="{D891E407-403B-4764-86C9-33A56D3BCAA3}"/>
          </ac:cxnSpMkLst>
        </pc:cxnChg>
        <pc:cxnChg chg="add">
          <ac:chgData name="Patric Peloquin" userId="9eacfbb0-fd00-438a-bc85-8b7658ad6aa7" providerId="ADAL" clId="{97C6BB53-64EC-44DF-80A1-FB3CEABD38FD}" dt="2025-07-02T03:30:37.841" v="148" actId="26606"/>
          <ac:cxnSpMkLst>
            <pc:docMk/>
            <pc:sldMk cId="380080320" sldId="259"/>
            <ac:cxnSpMk id="21" creationId="{AA2EAA10-076F-46BD-8F0F-B9A2FB77A85C}"/>
          </ac:cxnSpMkLst>
        </pc:cxnChg>
        <pc:cxnChg chg="add">
          <ac:chgData name="Patric Peloquin" userId="9eacfbb0-fd00-438a-bc85-8b7658ad6aa7" providerId="ADAL" clId="{97C6BB53-64EC-44DF-80A1-FB3CEABD38FD}" dt="2025-07-02T03:30:37.841" v="148" actId="26606"/>
          <ac:cxnSpMkLst>
            <pc:docMk/>
            <pc:sldMk cId="380080320" sldId="259"/>
            <ac:cxnSpMk id="23" creationId="{D891E407-403B-4764-86C9-33A56D3BCAA3}"/>
          </ac:cxnSpMkLst>
        </pc:cxnChg>
      </pc:sldChg>
      <pc:sldChg chg="addSp delSp modSp new mod setBg">
        <pc:chgData name="Patric Peloquin" userId="9eacfbb0-fd00-438a-bc85-8b7658ad6aa7" providerId="ADAL" clId="{97C6BB53-64EC-44DF-80A1-FB3CEABD38FD}" dt="2025-07-02T03:55:24.819" v="416" actId="14100"/>
        <pc:sldMkLst>
          <pc:docMk/>
          <pc:sldMk cId="1586172639" sldId="260"/>
        </pc:sldMkLst>
        <pc:spChg chg="mod">
          <ac:chgData name="Patric Peloquin" userId="9eacfbb0-fd00-438a-bc85-8b7658ad6aa7" providerId="ADAL" clId="{97C6BB53-64EC-44DF-80A1-FB3CEABD38FD}" dt="2025-07-02T03:55:24.819" v="416" actId="14100"/>
          <ac:spMkLst>
            <pc:docMk/>
            <pc:sldMk cId="1586172639" sldId="260"/>
            <ac:spMk id="2" creationId="{941991E1-7BAE-030E-48BC-EA9C027D89E4}"/>
          </ac:spMkLst>
        </pc:spChg>
        <pc:spChg chg="del">
          <ac:chgData name="Patric Peloquin" userId="9eacfbb0-fd00-438a-bc85-8b7658ad6aa7" providerId="ADAL" clId="{97C6BB53-64EC-44DF-80A1-FB3CEABD38FD}" dt="2025-07-02T03:27:43.669" v="138"/>
          <ac:spMkLst>
            <pc:docMk/>
            <pc:sldMk cId="1586172639" sldId="260"/>
            <ac:spMk id="3" creationId="{F6E6BA22-140E-D14C-8E91-798D0A58D04B}"/>
          </ac:spMkLst>
        </pc:spChg>
        <pc:spChg chg="add">
          <ac:chgData name="Patric Peloquin" userId="9eacfbb0-fd00-438a-bc85-8b7658ad6aa7" providerId="ADAL" clId="{97C6BB53-64EC-44DF-80A1-FB3CEABD38FD}" dt="2025-07-02T03:28:06.835" v="139" actId="26606"/>
          <ac:spMkLst>
            <pc:docMk/>
            <pc:sldMk cId="1586172639" sldId="260"/>
            <ac:spMk id="2055" creationId="{9D768B77-8742-43A0-AF16-6AC4D378E482}"/>
          </ac:spMkLst>
        </pc:spChg>
        <pc:spChg chg="add">
          <ac:chgData name="Patric Peloquin" userId="9eacfbb0-fd00-438a-bc85-8b7658ad6aa7" providerId="ADAL" clId="{97C6BB53-64EC-44DF-80A1-FB3CEABD38FD}" dt="2025-07-02T03:28:06.835" v="139" actId="26606"/>
          <ac:spMkLst>
            <pc:docMk/>
            <pc:sldMk cId="1586172639" sldId="260"/>
            <ac:spMk id="2057" creationId="{48B13CA8-CBEA-4805-955D-CEBE32236560}"/>
          </ac:spMkLst>
        </pc:spChg>
        <pc:picChg chg="add mod">
          <ac:chgData name="Patric Peloquin" userId="9eacfbb0-fd00-438a-bc85-8b7658ad6aa7" providerId="ADAL" clId="{97C6BB53-64EC-44DF-80A1-FB3CEABD38FD}" dt="2025-07-02T03:28:06.835" v="139" actId="26606"/>
          <ac:picMkLst>
            <pc:docMk/>
            <pc:sldMk cId="1586172639" sldId="260"/>
            <ac:picMk id="2050" creationId="{E576B912-F0E1-180C-4BF5-D826662D9CAE}"/>
          </ac:picMkLst>
        </pc:picChg>
      </pc:sldChg>
      <pc:sldChg chg="addSp delSp modSp new mod setBg">
        <pc:chgData name="Patric Peloquin" userId="9eacfbb0-fd00-438a-bc85-8b7658ad6aa7" providerId="ADAL" clId="{97C6BB53-64EC-44DF-80A1-FB3CEABD38FD}" dt="2025-07-02T03:36:07.496" v="167" actId="20577"/>
        <pc:sldMkLst>
          <pc:docMk/>
          <pc:sldMk cId="2490556996" sldId="261"/>
        </pc:sldMkLst>
        <pc:spChg chg="del">
          <ac:chgData name="Patric Peloquin" userId="9eacfbb0-fd00-438a-bc85-8b7658ad6aa7" providerId="ADAL" clId="{97C6BB53-64EC-44DF-80A1-FB3CEABD38FD}" dt="2025-07-02T03:34:33.566" v="159" actId="26606"/>
          <ac:spMkLst>
            <pc:docMk/>
            <pc:sldMk cId="2490556996" sldId="261"/>
            <ac:spMk id="2" creationId="{2F596F4B-8BE9-A123-FABD-51D87FC8C791}"/>
          </ac:spMkLst>
        </pc:spChg>
        <pc:spChg chg="del">
          <ac:chgData name="Patric Peloquin" userId="9eacfbb0-fd00-438a-bc85-8b7658ad6aa7" providerId="ADAL" clId="{97C6BB53-64EC-44DF-80A1-FB3CEABD38FD}" dt="2025-07-02T03:34:22.773" v="158" actId="22"/>
          <ac:spMkLst>
            <pc:docMk/>
            <pc:sldMk cId="2490556996" sldId="261"/>
            <ac:spMk id="3" creationId="{4EEBA5E3-0583-D87C-2EC4-D9AF01D7B608}"/>
          </ac:spMkLst>
        </pc:spChg>
        <pc:spChg chg="add mod">
          <ac:chgData name="Patric Peloquin" userId="9eacfbb0-fd00-438a-bc85-8b7658ad6aa7" providerId="ADAL" clId="{97C6BB53-64EC-44DF-80A1-FB3CEABD38FD}" dt="2025-07-02T03:36:07.496" v="167" actId="20577"/>
          <ac:spMkLst>
            <pc:docMk/>
            <pc:sldMk cId="2490556996" sldId="261"/>
            <ac:spMk id="6" creationId="{CC1314EA-71EF-792B-C5CF-2344B8A1548A}"/>
          </ac:spMkLst>
        </pc:spChg>
        <pc:spChg chg="add">
          <ac:chgData name="Patric Peloquin" userId="9eacfbb0-fd00-438a-bc85-8b7658ad6aa7" providerId="ADAL" clId="{97C6BB53-64EC-44DF-80A1-FB3CEABD38FD}" dt="2025-07-02T03:34:33.566" v="159" actId="26606"/>
          <ac:spMkLst>
            <pc:docMk/>
            <pc:sldMk cId="2490556996" sldId="261"/>
            <ac:spMk id="10" creationId="{AB8C311F-7253-4AED-9701-7FC0708C41C7}"/>
          </ac:spMkLst>
        </pc:spChg>
        <pc:spChg chg="add">
          <ac:chgData name="Patric Peloquin" userId="9eacfbb0-fd00-438a-bc85-8b7658ad6aa7" providerId="ADAL" clId="{97C6BB53-64EC-44DF-80A1-FB3CEABD38FD}" dt="2025-07-02T03:34:33.566" v="159" actId="26606"/>
          <ac:spMkLst>
            <pc:docMk/>
            <pc:sldMk cId="2490556996" sldId="261"/>
            <ac:spMk id="12" creationId="{E2384209-CB15-4CDF-9D31-C44FD9A3F20D}"/>
          </ac:spMkLst>
        </pc:spChg>
        <pc:spChg chg="add">
          <ac:chgData name="Patric Peloquin" userId="9eacfbb0-fd00-438a-bc85-8b7658ad6aa7" providerId="ADAL" clId="{97C6BB53-64EC-44DF-80A1-FB3CEABD38FD}" dt="2025-07-02T03:34:33.566" v="159" actId="26606"/>
          <ac:spMkLst>
            <pc:docMk/>
            <pc:sldMk cId="2490556996" sldId="261"/>
            <ac:spMk id="14" creationId="{2633B3B5-CC90-43F0-8714-D31D1F3F0209}"/>
          </ac:spMkLst>
        </pc:spChg>
        <pc:spChg chg="add">
          <ac:chgData name="Patric Peloquin" userId="9eacfbb0-fd00-438a-bc85-8b7658ad6aa7" providerId="ADAL" clId="{97C6BB53-64EC-44DF-80A1-FB3CEABD38FD}" dt="2025-07-02T03:34:33.566" v="159" actId="26606"/>
          <ac:spMkLst>
            <pc:docMk/>
            <pc:sldMk cId="2490556996" sldId="261"/>
            <ac:spMk id="16" creationId="{A8D57A06-A426-446D-B02C-A2DC6B62E45E}"/>
          </ac:spMkLst>
        </pc:spChg>
        <pc:picChg chg="add mod ord">
          <ac:chgData name="Patric Peloquin" userId="9eacfbb0-fd00-438a-bc85-8b7658ad6aa7" providerId="ADAL" clId="{97C6BB53-64EC-44DF-80A1-FB3CEABD38FD}" dt="2025-07-02T03:34:45.456" v="160" actId="1076"/>
          <ac:picMkLst>
            <pc:docMk/>
            <pc:sldMk cId="2490556996" sldId="261"/>
            <ac:picMk id="5" creationId="{06D456DB-7422-598A-D286-EF81DC686C99}"/>
          </ac:picMkLst>
        </pc:picChg>
      </pc:sldChg>
      <pc:sldChg chg="modSp new mod">
        <pc:chgData name="Patric Peloquin" userId="9eacfbb0-fd00-438a-bc85-8b7658ad6aa7" providerId="ADAL" clId="{97C6BB53-64EC-44DF-80A1-FB3CEABD38FD}" dt="2025-07-02T03:43:41.586" v="378" actId="113"/>
        <pc:sldMkLst>
          <pc:docMk/>
          <pc:sldMk cId="889584735" sldId="262"/>
        </pc:sldMkLst>
        <pc:spChg chg="mod">
          <ac:chgData name="Patric Peloquin" userId="9eacfbb0-fd00-438a-bc85-8b7658ad6aa7" providerId="ADAL" clId="{97C6BB53-64EC-44DF-80A1-FB3CEABD38FD}" dt="2025-07-02T03:43:41.586" v="378" actId="113"/>
          <ac:spMkLst>
            <pc:docMk/>
            <pc:sldMk cId="889584735" sldId="262"/>
            <ac:spMk id="2" creationId="{39BA0803-653B-7B1B-EB15-FEEDDF526F15}"/>
          </ac:spMkLst>
        </pc:spChg>
        <pc:spChg chg="mod">
          <ac:chgData name="Patric Peloquin" userId="9eacfbb0-fd00-438a-bc85-8b7658ad6aa7" providerId="ADAL" clId="{97C6BB53-64EC-44DF-80A1-FB3CEABD38FD}" dt="2025-07-02T03:43:26.768" v="376" actId="20577"/>
          <ac:spMkLst>
            <pc:docMk/>
            <pc:sldMk cId="889584735" sldId="262"/>
            <ac:spMk id="3" creationId="{540583E7-8C77-AB66-B910-01EC5E79D29A}"/>
          </ac:spMkLst>
        </pc:spChg>
      </pc:sldChg>
      <pc:sldChg chg="addSp delSp modSp new mod setBg">
        <pc:chgData name="Patric Peloquin" userId="9eacfbb0-fd00-438a-bc85-8b7658ad6aa7" providerId="ADAL" clId="{97C6BB53-64EC-44DF-80A1-FB3CEABD38FD}" dt="2025-07-02T03:48:27.617" v="384" actId="26606"/>
        <pc:sldMkLst>
          <pc:docMk/>
          <pc:sldMk cId="4249075539" sldId="263"/>
        </pc:sldMkLst>
        <pc:spChg chg="mod">
          <ac:chgData name="Patric Peloquin" userId="9eacfbb0-fd00-438a-bc85-8b7658ad6aa7" providerId="ADAL" clId="{97C6BB53-64EC-44DF-80A1-FB3CEABD38FD}" dt="2025-07-02T03:48:27.617" v="384" actId="26606"/>
          <ac:spMkLst>
            <pc:docMk/>
            <pc:sldMk cId="4249075539" sldId="263"/>
            <ac:spMk id="2" creationId="{B025AF2F-3DDC-6D13-D474-17E342B79C47}"/>
          </ac:spMkLst>
        </pc:spChg>
        <pc:spChg chg="del">
          <ac:chgData name="Patric Peloquin" userId="9eacfbb0-fd00-438a-bc85-8b7658ad6aa7" providerId="ADAL" clId="{97C6BB53-64EC-44DF-80A1-FB3CEABD38FD}" dt="2025-07-02T03:48:21.234" v="383"/>
          <ac:spMkLst>
            <pc:docMk/>
            <pc:sldMk cId="4249075539" sldId="263"/>
            <ac:spMk id="3" creationId="{A322C69F-CB31-F1EF-11AA-EF813D76FA4E}"/>
          </ac:spMkLst>
        </pc:spChg>
        <pc:spChg chg="add">
          <ac:chgData name="Patric Peloquin" userId="9eacfbb0-fd00-438a-bc85-8b7658ad6aa7" providerId="ADAL" clId="{97C6BB53-64EC-44DF-80A1-FB3CEABD38FD}" dt="2025-07-02T03:48:27.617" v="384" actId="26606"/>
          <ac:spMkLst>
            <pc:docMk/>
            <pc:sldMk cId="4249075539" sldId="263"/>
            <ac:spMk id="3079" creationId="{9D768B77-8742-43A0-AF16-6AC4D378E482}"/>
          </ac:spMkLst>
        </pc:spChg>
        <pc:spChg chg="add">
          <ac:chgData name="Patric Peloquin" userId="9eacfbb0-fd00-438a-bc85-8b7658ad6aa7" providerId="ADAL" clId="{97C6BB53-64EC-44DF-80A1-FB3CEABD38FD}" dt="2025-07-02T03:48:27.617" v="384" actId="26606"/>
          <ac:spMkLst>
            <pc:docMk/>
            <pc:sldMk cId="4249075539" sldId="263"/>
            <ac:spMk id="3081" creationId="{48B13CA8-CBEA-4805-955D-CEBE32236560}"/>
          </ac:spMkLst>
        </pc:spChg>
        <pc:picChg chg="add mod">
          <ac:chgData name="Patric Peloquin" userId="9eacfbb0-fd00-438a-bc85-8b7658ad6aa7" providerId="ADAL" clId="{97C6BB53-64EC-44DF-80A1-FB3CEABD38FD}" dt="2025-07-02T03:48:27.617" v="384" actId="26606"/>
          <ac:picMkLst>
            <pc:docMk/>
            <pc:sldMk cId="4249075539" sldId="263"/>
            <ac:picMk id="3074" creationId="{55FAF4F9-97C7-E010-778F-7B4F2255BEB9}"/>
          </ac:picMkLst>
        </pc:picChg>
      </pc:sldChg>
      <pc:sldChg chg="addSp delSp modSp new mod setBg">
        <pc:chgData name="Patric Peloquin" userId="9eacfbb0-fd00-438a-bc85-8b7658ad6aa7" providerId="ADAL" clId="{97C6BB53-64EC-44DF-80A1-FB3CEABD38FD}" dt="2025-07-02T03:52:01.232" v="401" actId="255"/>
        <pc:sldMkLst>
          <pc:docMk/>
          <pc:sldMk cId="1688846918" sldId="264"/>
        </pc:sldMkLst>
        <pc:spChg chg="mod">
          <ac:chgData name="Patric Peloquin" userId="9eacfbb0-fd00-438a-bc85-8b7658ad6aa7" providerId="ADAL" clId="{97C6BB53-64EC-44DF-80A1-FB3CEABD38FD}" dt="2025-07-02T03:52:01.232" v="401" actId="255"/>
          <ac:spMkLst>
            <pc:docMk/>
            <pc:sldMk cId="1688846918" sldId="264"/>
            <ac:spMk id="2" creationId="{3492A6E6-75AB-7581-AEF3-58CD4D0824E3}"/>
          </ac:spMkLst>
        </pc:spChg>
        <pc:spChg chg="del mod">
          <ac:chgData name="Patric Peloquin" userId="9eacfbb0-fd00-438a-bc85-8b7658ad6aa7" providerId="ADAL" clId="{97C6BB53-64EC-44DF-80A1-FB3CEABD38FD}" dt="2025-07-02T03:51:17.367" v="396"/>
          <ac:spMkLst>
            <pc:docMk/>
            <pc:sldMk cId="1688846918" sldId="264"/>
            <ac:spMk id="3" creationId="{6FF667BC-2883-7963-3260-392AAF6A832B}"/>
          </ac:spMkLst>
        </pc:spChg>
        <pc:spChg chg="add">
          <ac:chgData name="Patric Peloquin" userId="9eacfbb0-fd00-438a-bc85-8b7658ad6aa7" providerId="ADAL" clId="{97C6BB53-64EC-44DF-80A1-FB3CEABD38FD}" dt="2025-07-02T03:51:22.542" v="397" actId="26606"/>
          <ac:spMkLst>
            <pc:docMk/>
            <pc:sldMk cId="1688846918" sldId="264"/>
            <ac:spMk id="4103" creationId="{7B1AB9FE-36F5-4FD1-9850-DB5C5AD4828F}"/>
          </ac:spMkLst>
        </pc:spChg>
        <pc:spChg chg="add">
          <ac:chgData name="Patric Peloquin" userId="9eacfbb0-fd00-438a-bc85-8b7658ad6aa7" providerId="ADAL" clId="{97C6BB53-64EC-44DF-80A1-FB3CEABD38FD}" dt="2025-07-02T03:51:22.542" v="397" actId="26606"/>
          <ac:spMkLst>
            <pc:docMk/>
            <pc:sldMk cId="1688846918" sldId="264"/>
            <ac:spMk id="4105" creationId="{F489C2E0-4895-4B72-85EA-7EE9FAFFDC7E}"/>
          </ac:spMkLst>
        </pc:spChg>
        <pc:picChg chg="add mod">
          <ac:chgData name="Patric Peloquin" userId="9eacfbb0-fd00-438a-bc85-8b7658ad6aa7" providerId="ADAL" clId="{97C6BB53-64EC-44DF-80A1-FB3CEABD38FD}" dt="2025-07-02T03:51:22.542" v="397" actId="26606"/>
          <ac:picMkLst>
            <pc:docMk/>
            <pc:sldMk cId="1688846918" sldId="264"/>
            <ac:picMk id="4098" creationId="{D8064E98-DFEF-2032-3EFF-745142C7EE77}"/>
          </ac:picMkLst>
        </pc:picChg>
      </pc:sldChg>
      <pc:sldChg chg="addSp delSp modSp new mod setBg">
        <pc:chgData name="Patric Peloquin" userId="9eacfbb0-fd00-438a-bc85-8b7658ad6aa7" providerId="ADAL" clId="{97C6BB53-64EC-44DF-80A1-FB3CEABD38FD}" dt="2025-07-02T03:54:19.452" v="414" actId="14100"/>
        <pc:sldMkLst>
          <pc:docMk/>
          <pc:sldMk cId="2789540445" sldId="265"/>
        </pc:sldMkLst>
        <pc:spChg chg="mod">
          <ac:chgData name="Patric Peloquin" userId="9eacfbb0-fd00-438a-bc85-8b7658ad6aa7" providerId="ADAL" clId="{97C6BB53-64EC-44DF-80A1-FB3CEABD38FD}" dt="2025-07-02T03:54:09.816" v="412" actId="26606"/>
          <ac:spMkLst>
            <pc:docMk/>
            <pc:sldMk cId="2789540445" sldId="265"/>
            <ac:spMk id="2" creationId="{08D5B794-B672-7842-C6A8-350ACC14FC3F}"/>
          </ac:spMkLst>
        </pc:spChg>
        <pc:spChg chg="del mod">
          <ac:chgData name="Patric Peloquin" userId="9eacfbb0-fd00-438a-bc85-8b7658ad6aa7" providerId="ADAL" clId="{97C6BB53-64EC-44DF-80A1-FB3CEABD38FD}" dt="2025-07-02T03:53:51.339" v="411"/>
          <ac:spMkLst>
            <pc:docMk/>
            <pc:sldMk cId="2789540445" sldId="265"/>
            <ac:spMk id="3" creationId="{180C9BDF-E281-2022-B05F-7E472E06D8DE}"/>
          </ac:spMkLst>
        </pc:spChg>
        <pc:spChg chg="add">
          <ac:chgData name="Patric Peloquin" userId="9eacfbb0-fd00-438a-bc85-8b7658ad6aa7" providerId="ADAL" clId="{97C6BB53-64EC-44DF-80A1-FB3CEABD38FD}" dt="2025-07-02T03:54:09.816" v="412" actId="26606"/>
          <ac:spMkLst>
            <pc:docMk/>
            <pc:sldMk cId="2789540445" sldId="265"/>
            <ac:spMk id="5127" creationId="{9D768B77-8742-43A0-AF16-6AC4D378E482}"/>
          </ac:spMkLst>
        </pc:spChg>
        <pc:spChg chg="add">
          <ac:chgData name="Patric Peloquin" userId="9eacfbb0-fd00-438a-bc85-8b7658ad6aa7" providerId="ADAL" clId="{97C6BB53-64EC-44DF-80A1-FB3CEABD38FD}" dt="2025-07-02T03:54:09.816" v="412" actId="26606"/>
          <ac:spMkLst>
            <pc:docMk/>
            <pc:sldMk cId="2789540445" sldId="265"/>
            <ac:spMk id="5129" creationId="{48B13CA8-CBEA-4805-955D-CEBE32236560}"/>
          </ac:spMkLst>
        </pc:spChg>
        <pc:picChg chg="add mod">
          <ac:chgData name="Patric Peloquin" userId="9eacfbb0-fd00-438a-bc85-8b7658ad6aa7" providerId="ADAL" clId="{97C6BB53-64EC-44DF-80A1-FB3CEABD38FD}" dt="2025-07-02T03:54:19.452" v="414" actId="14100"/>
          <ac:picMkLst>
            <pc:docMk/>
            <pc:sldMk cId="2789540445" sldId="265"/>
            <ac:picMk id="5122" creationId="{019DD398-5A4E-79F4-3D27-CA8CE17C70FF}"/>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D0C2A9-8B16-424D-85DF-E7C3C1A2B35C}" type="datetimeFigureOut">
              <a:rPr lang="fr-CA" smtClean="0"/>
              <a:t>2025-07-01</a:t>
            </a:fld>
            <a:endParaRPr lang="fr-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FE293B-579A-41CE-885A-76340089C509}" type="slidenum">
              <a:rPr lang="fr-CA" smtClean="0"/>
              <a:t>‹#›</a:t>
            </a:fld>
            <a:endParaRPr lang="fr-CA"/>
          </a:p>
        </p:txBody>
      </p:sp>
    </p:spTree>
    <p:extLst>
      <p:ext uri="{BB962C8B-B14F-4D97-AF65-F5344CB8AC3E}">
        <p14:creationId xmlns:p14="http://schemas.microsoft.com/office/powerpoint/2010/main" val="634635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5"/>
          </p:nvPr>
        </p:nvSpPr>
        <p:spPr/>
        <p:txBody>
          <a:bodyPr/>
          <a:lstStyle/>
          <a:p>
            <a:fld id="{F69E9CD5-D878-416A-9D33-C6491980E956}" type="slidenum">
              <a:rPr lang="fr-CA" smtClean="0"/>
              <a:t>1</a:t>
            </a:fld>
            <a:endParaRPr lang="fr-CA"/>
          </a:p>
        </p:txBody>
      </p:sp>
    </p:spTree>
    <p:extLst>
      <p:ext uri="{BB962C8B-B14F-4D97-AF65-F5344CB8AC3E}">
        <p14:creationId xmlns:p14="http://schemas.microsoft.com/office/powerpoint/2010/main" val="2222330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F8B29-408C-4B1C-F3C4-1D27005FB0A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1DB023B5-99CD-78D8-B092-D54792006B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9628F32D-7419-565B-A754-C000766B52E1}"/>
              </a:ext>
            </a:extLst>
          </p:cNvPr>
          <p:cNvSpPr>
            <a:spLocks noGrp="1"/>
          </p:cNvSpPr>
          <p:nvPr>
            <p:ph type="dt" sz="half" idx="10"/>
          </p:nvPr>
        </p:nvSpPr>
        <p:spPr/>
        <p:txBody>
          <a:bodyPr/>
          <a:lstStyle/>
          <a:p>
            <a:fld id="{C0624BE5-0B06-4FD8-85DA-5194AC97A910}" type="datetimeFigureOut">
              <a:rPr lang="fr-CA" smtClean="0"/>
              <a:t>2025-07-01</a:t>
            </a:fld>
            <a:endParaRPr lang="fr-CA"/>
          </a:p>
        </p:txBody>
      </p:sp>
      <p:sp>
        <p:nvSpPr>
          <p:cNvPr id="5" name="Footer Placeholder 4">
            <a:extLst>
              <a:ext uri="{FF2B5EF4-FFF2-40B4-BE49-F238E27FC236}">
                <a16:creationId xmlns:a16="http://schemas.microsoft.com/office/drawing/2014/main" id="{B9CD40FC-0458-8AF8-87D1-BB257BE95FE5}"/>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954FD6B6-C372-98E9-5EA8-5568AE9C652A}"/>
              </a:ext>
            </a:extLst>
          </p:cNvPr>
          <p:cNvSpPr>
            <a:spLocks noGrp="1"/>
          </p:cNvSpPr>
          <p:nvPr>
            <p:ph type="sldNum" sz="quarter" idx="12"/>
          </p:nvPr>
        </p:nvSpPr>
        <p:spPr/>
        <p:txBody>
          <a:bodyPr/>
          <a:lstStyle/>
          <a:p>
            <a:fld id="{F79163ED-4F94-40EC-9F90-CC399C7DE780}" type="slidenum">
              <a:rPr lang="fr-CA" smtClean="0"/>
              <a:t>‹#›</a:t>
            </a:fld>
            <a:endParaRPr lang="fr-CA"/>
          </a:p>
        </p:txBody>
      </p:sp>
    </p:spTree>
    <p:extLst>
      <p:ext uri="{BB962C8B-B14F-4D97-AF65-F5344CB8AC3E}">
        <p14:creationId xmlns:p14="http://schemas.microsoft.com/office/powerpoint/2010/main" val="3828558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6FCCC-CDCC-463B-BCAC-041C9A8B0D71}"/>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C1E38ACD-E962-9A19-E631-DB05EEBF5E6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7EFD2F1F-AAA7-04D4-4A21-23FFBECA58F3}"/>
              </a:ext>
            </a:extLst>
          </p:cNvPr>
          <p:cNvSpPr>
            <a:spLocks noGrp="1"/>
          </p:cNvSpPr>
          <p:nvPr>
            <p:ph type="dt" sz="half" idx="10"/>
          </p:nvPr>
        </p:nvSpPr>
        <p:spPr/>
        <p:txBody>
          <a:bodyPr/>
          <a:lstStyle/>
          <a:p>
            <a:fld id="{C0624BE5-0B06-4FD8-85DA-5194AC97A910}" type="datetimeFigureOut">
              <a:rPr lang="fr-CA" smtClean="0"/>
              <a:t>2025-07-01</a:t>
            </a:fld>
            <a:endParaRPr lang="fr-CA"/>
          </a:p>
        </p:txBody>
      </p:sp>
      <p:sp>
        <p:nvSpPr>
          <p:cNvPr id="5" name="Footer Placeholder 4">
            <a:extLst>
              <a:ext uri="{FF2B5EF4-FFF2-40B4-BE49-F238E27FC236}">
                <a16:creationId xmlns:a16="http://schemas.microsoft.com/office/drawing/2014/main" id="{D21EF8C4-D83F-AB84-EB64-69FB6742CA76}"/>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47C7C02E-C898-53D7-ADD7-4FE5F671A142}"/>
              </a:ext>
            </a:extLst>
          </p:cNvPr>
          <p:cNvSpPr>
            <a:spLocks noGrp="1"/>
          </p:cNvSpPr>
          <p:nvPr>
            <p:ph type="sldNum" sz="quarter" idx="12"/>
          </p:nvPr>
        </p:nvSpPr>
        <p:spPr/>
        <p:txBody>
          <a:bodyPr/>
          <a:lstStyle/>
          <a:p>
            <a:fld id="{F79163ED-4F94-40EC-9F90-CC399C7DE780}" type="slidenum">
              <a:rPr lang="fr-CA" smtClean="0"/>
              <a:t>‹#›</a:t>
            </a:fld>
            <a:endParaRPr lang="fr-CA"/>
          </a:p>
        </p:txBody>
      </p:sp>
    </p:spTree>
    <p:extLst>
      <p:ext uri="{BB962C8B-B14F-4D97-AF65-F5344CB8AC3E}">
        <p14:creationId xmlns:p14="http://schemas.microsoft.com/office/powerpoint/2010/main" val="555825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316C11-DA47-80E9-4B6F-E1119E74CE4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EF771315-B1F4-19C6-C1A7-EDE01DA3C0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A79A31B0-F427-C1A2-5D85-26CF277474E9}"/>
              </a:ext>
            </a:extLst>
          </p:cNvPr>
          <p:cNvSpPr>
            <a:spLocks noGrp="1"/>
          </p:cNvSpPr>
          <p:nvPr>
            <p:ph type="dt" sz="half" idx="10"/>
          </p:nvPr>
        </p:nvSpPr>
        <p:spPr/>
        <p:txBody>
          <a:bodyPr/>
          <a:lstStyle/>
          <a:p>
            <a:fld id="{C0624BE5-0B06-4FD8-85DA-5194AC97A910}" type="datetimeFigureOut">
              <a:rPr lang="fr-CA" smtClean="0"/>
              <a:t>2025-07-01</a:t>
            </a:fld>
            <a:endParaRPr lang="fr-CA"/>
          </a:p>
        </p:txBody>
      </p:sp>
      <p:sp>
        <p:nvSpPr>
          <p:cNvPr id="5" name="Footer Placeholder 4">
            <a:extLst>
              <a:ext uri="{FF2B5EF4-FFF2-40B4-BE49-F238E27FC236}">
                <a16:creationId xmlns:a16="http://schemas.microsoft.com/office/drawing/2014/main" id="{C468E122-8DE4-472E-9ADA-54ABEAE23DBE}"/>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5BB3F1E9-6069-8CAB-0EC7-E18B1823BA6B}"/>
              </a:ext>
            </a:extLst>
          </p:cNvPr>
          <p:cNvSpPr>
            <a:spLocks noGrp="1"/>
          </p:cNvSpPr>
          <p:nvPr>
            <p:ph type="sldNum" sz="quarter" idx="12"/>
          </p:nvPr>
        </p:nvSpPr>
        <p:spPr/>
        <p:txBody>
          <a:bodyPr/>
          <a:lstStyle/>
          <a:p>
            <a:fld id="{F79163ED-4F94-40EC-9F90-CC399C7DE780}" type="slidenum">
              <a:rPr lang="fr-CA" smtClean="0"/>
              <a:t>‹#›</a:t>
            </a:fld>
            <a:endParaRPr lang="fr-CA"/>
          </a:p>
        </p:txBody>
      </p:sp>
    </p:spTree>
    <p:extLst>
      <p:ext uri="{BB962C8B-B14F-4D97-AF65-F5344CB8AC3E}">
        <p14:creationId xmlns:p14="http://schemas.microsoft.com/office/powerpoint/2010/main" val="2792974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05088-65E3-1B1F-ABF2-4E9C91535F2A}"/>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A43A4979-B4F3-20A9-5D37-0A7CCA61E54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0128212F-7FC5-DD91-6296-C2FC3018AA2B}"/>
              </a:ext>
            </a:extLst>
          </p:cNvPr>
          <p:cNvSpPr>
            <a:spLocks noGrp="1"/>
          </p:cNvSpPr>
          <p:nvPr>
            <p:ph type="dt" sz="half" idx="10"/>
          </p:nvPr>
        </p:nvSpPr>
        <p:spPr/>
        <p:txBody>
          <a:bodyPr/>
          <a:lstStyle/>
          <a:p>
            <a:fld id="{C0624BE5-0B06-4FD8-85DA-5194AC97A910}" type="datetimeFigureOut">
              <a:rPr lang="fr-CA" smtClean="0"/>
              <a:t>2025-07-01</a:t>
            </a:fld>
            <a:endParaRPr lang="fr-CA"/>
          </a:p>
        </p:txBody>
      </p:sp>
      <p:sp>
        <p:nvSpPr>
          <p:cNvPr id="5" name="Footer Placeholder 4">
            <a:extLst>
              <a:ext uri="{FF2B5EF4-FFF2-40B4-BE49-F238E27FC236}">
                <a16:creationId xmlns:a16="http://schemas.microsoft.com/office/drawing/2014/main" id="{B2E8B847-57AF-280E-74AD-C86C22E71032}"/>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A5354AB6-C81D-BB1D-2264-F02DB1A0220B}"/>
              </a:ext>
            </a:extLst>
          </p:cNvPr>
          <p:cNvSpPr>
            <a:spLocks noGrp="1"/>
          </p:cNvSpPr>
          <p:nvPr>
            <p:ph type="sldNum" sz="quarter" idx="12"/>
          </p:nvPr>
        </p:nvSpPr>
        <p:spPr/>
        <p:txBody>
          <a:bodyPr/>
          <a:lstStyle/>
          <a:p>
            <a:fld id="{F79163ED-4F94-40EC-9F90-CC399C7DE780}" type="slidenum">
              <a:rPr lang="fr-CA" smtClean="0"/>
              <a:t>‹#›</a:t>
            </a:fld>
            <a:endParaRPr lang="fr-CA"/>
          </a:p>
        </p:txBody>
      </p:sp>
    </p:spTree>
    <p:extLst>
      <p:ext uri="{BB962C8B-B14F-4D97-AF65-F5344CB8AC3E}">
        <p14:creationId xmlns:p14="http://schemas.microsoft.com/office/powerpoint/2010/main" val="4154942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96E09-E4C1-C10E-3A62-DBD052DCE67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B4E5ABB6-2032-A2F6-BF34-E2FDC904170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BE2DC6-021A-0F5B-4F4B-E67D15AB693F}"/>
              </a:ext>
            </a:extLst>
          </p:cNvPr>
          <p:cNvSpPr>
            <a:spLocks noGrp="1"/>
          </p:cNvSpPr>
          <p:nvPr>
            <p:ph type="dt" sz="half" idx="10"/>
          </p:nvPr>
        </p:nvSpPr>
        <p:spPr/>
        <p:txBody>
          <a:bodyPr/>
          <a:lstStyle/>
          <a:p>
            <a:fld id="{C0624BE5-0B06-4FD8-85DA-5194AC97A910}" type="datetimeFigureOut">
              <a:rPr lang="fr-CA" smtClean="0"/>
              <a:t>2025-07-01</a:t>
            </a:fld>
            <a:endParaRPr lang="fr-CA"/>
          </a:p>
        </p:txBody>
      </p:sp>
      <p:sp>
        <p:nvSpPr>
          <p:cNvPr id="5" name="Footer Placeholder 4">
            <a:extLst>
              <a:ext uri="{FF2B5EF4-FFF2-40B4-BE49-F238E27FC236}">
                <a16:creationId xmlns:a16="http://schemas.microsoft.com/office/drawing/2014/main" id="{847DBB8F-87D1-19A8-123D-5A54A979C626}"/>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D16B1248-1579-C1E8-512B-44A1C876E356}"/>
              </a:ext>
            </a:extLst>
          </p:cNvPr>
          <p:cNvSpPr>
            <a:spLocks noGrp="1"/>
          </p:cNvSpPr>
          <p:nvPr>
            <p:ph type="sldNum" sz="quarter" idx="12"/>
          </p:nvPr>
        </p:nvSpPr>
        <p:spPr/>
        <p:txBody>
          <a:bodyPr/>
          <a:lstStyle/>
          <a:p>
            <a:fld id="{F79163ED-4F94-40EC-9F90-CC399C7DE780}" type="slidenum">
              <a:rPr lang="fr-CA" smtClean="0"/>
              <a:t>‹#›</a:t>
            </a:fld>
            <a:endParaRPr lang="fr-CA"/>
          </a:p>
        </p:txBody>
      </p:sp>
    </p:spTree>
    <p:extLst>
      <p:ext uri="{BB962C8B-B14F-4D97-AF65-F5344CB8AC3E}">
        <p14:creationId xmlns:p14="http://schemas.microsoft.com/office/powerpoint/2010/main" val="2076407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EBC83-B052-FDAB-3EE9-C98E263CA8AA}"/>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64E8A911-27A8-D140-4E63-11617C8A316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385D9728-DD5D-0A2C-A3D5-1A9F547376F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638ACC0A-0CF6-B8E2-9ED9-FA80D560E9A1}"/>
              </a:ext>
            </a:extLst>
          </p:cNvPr>
          <p:cNvSpPr>
            <a:spLocks noGrp="1"/>
          </p:cNvSpPr>
          <p:nvPr>
            <p:ph type="dt" sz="half" idx="10"/>
          </p:nvPr>
        </p:nvSpPr>
        <p:spPr/>
        <p:txBody>
          <a:bodyPr/>
          <a:lstStyle/>
          <a:p>
            <a:fld id="{C0624BE5-0B06-4FD8-85DA-5194AC97A910}" type="datetimeFigureOut">
              <a:rPr lang="fr-CA" smtClean="0"/>
              <a:t>2025-07-01</a:t>
            </a:fld>
            <a:endParaRPr lang="fr-CA"/>
          </a:p>
        </p:txBody>
      </p:sp>
      <p:sp>
        <p:nvSpPr>
          <p:cNvPr id="6" name="Footer Placeholder 5">
            <a:extLst>
              <a:ext uri="{FF2B5EF4-FFF2-40B4-BE49-F238E27FC236}">
                <a16:creationId xmlns:a16="http://schemas.microsoft.com/office/drawing/2014/main" id="{073F25F4-05F6-92AB-042F-74FF5C86264B}"/>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B5D80585-2D23-8CDB-DCEF-2CC1991A2191}"/>
              </a:ext>
            </a:extLst>
          </p:cNvPr>
          <p:cNvSpPr>
            <a:spLocks noGrp="1"/>
          </p:cNvSpPr>
          <p:nvPr>
            <p:ph type="sldNum" sz="quarter" idx="12"/>
          </p:nvPr>
        </p:nvSpPr>
        <p:spPr/>
        <p:txBody>
          <a:bodyPr/>
          <a:lstStyle/>
          <a:p>
            <a:fld id="{F79163ED-4F94-40EC-9F90-CC399C7DE780}" type="slidenum">
              <a:rPr lang="fr-CA" smtClean="0"/>
              <a:t>‹#›</a:t>
            </a:fld>
            <a:endParaRPr lang="fr-CA"/>
          </a:p>
        </p:txBody>
      </p:sp>
    </p:spTree>
    <p:extLst>
      <p:ext uri="{BB962C8B-B14F-4D97-AF65-F5344CB8AC3E}">
        <p14:creationId xmlns:p14="http://schemas.microsoft.com/office/powerpoint/2010/main" val="2223747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E91FF-BB73-5FE2-D53A-7D8D09B3E5D5}"/>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A159D327-F402-74E5-E3E5-3A8757BB90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802FA07-FAB2-96C8-92A2-4290938A9D0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3EF0DFC3-4DF5-5104-2AF6-E52BC47891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977463-1953-694C-85AB-7B83AE1B26B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21B65539-2B85-589A-8B39-A069110A307C}"/>
              </a:ext>
            </a:extLst>
          </p:cNvPr>
          <p:cNvSpPr>
            <a:spLocks noGrp="1"/>
          </p:cNvSpPr>
          <p:nvPr>
            <p:ph type="dt" sz="half" idx="10"/>
          </p:nvPr>
        </p:nvSpPr>
        <p:spPr/>
        <p:txBody>
          <a:bodyPr/>
          <a:lstStyle/>
          <a:p>
            <a:fld id="{C0624BE5-0B06-4FD8-85DA-5194AC97A910}" type="datetimeFigureOut">
              <a:rPr lang="fr-CA" smtClean="0"/>
              <a:t>2025-07-01</a:t>
            </a:fld>
            <a:endParaRPr lang="fr-CA"/>
          </a:p>
        </p:txBody>
      </p:sp>
      <p:sp>
        <p:nvSpPr>
          <p:cNvPr id="8" name="Footer Placeholder 7">
            <a:extLst>
              <a:ext uri="{FF2B5EF4-FFF2-40B4-BE49-F238E27FC236}">
                <a16:creationId xmlns:a16="http://schemas.microsoft.com/office/drawing/2014/main" id="{2C645A32-93F0-0DEC-86EF-4309A25E5E53}"/>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F1E79422-386A-24F7-646C-7A286062991D}"/>
              </a:ext>
            </a:extLst>
          </p:cNvPr>
          <p:cNvSpPr>
            <a:spLocks noGrp="1"/>
          </p:cNvSpPr>
          <p:nvPr>
            <p:ph type="sldNum" sz="quarter" idx="12"/>
          </p:nvPr>
        </p:nvSpPr>
        <p:spPr/>
        <p:txBody>
          <a:bodyPr/>
          <a:lstStyle/>
          <a:p>
            <a:fld id="{F79163ED-4F94-40EC-9F90-CC399C7DE780}" type="slidenum">
              <a:rPr lang="fr-CA" smtClean="0"/>
              <a:t>‹#›</a:t>
            </a:fld>
            <a:endParaRPr lang="fr-CA"/>
          </a:p>
        </p:txBody>
      </p:sp>
    </p:spTree>
    <p:extLst>
      <p:ext uri="{BB962C8B-B14F-4D97-AF65-F5344CB8AC3E}">
        <p14:creationId xmlns:p14="http://schemas.microsoft.com/office/powerpoint/2010/main" val="1674685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CF29C-A99E-36DD-603F-04590073F77F}"/>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722A7AF1-625F-BF5F-B3C9-483188B4A230}"/>
              </a:ext>
            </a:extLst>
          </p:cNvPr>
          <p:cNvSpPr>
            <a:spLocks noGrp="1"/>
          </p:cNvSpPr>
          <p:nvPr>
            <p:ph type="dt" sz="half" idx="10"/>
          </p:nvPr>
        </p:nvSpPr>
        <p:spPr/>
        <p:txBody>
          <a:bodyPr/>
          <a:lstStyle/>
          <a:p>
            <a:fld id="{C0624BE5-0B06-4FD8-85DA-5194AC97A910}" type="datetimeFigureOut">
              <a:rPr lang="fr-CA" smtClean="0"/>
              <a:t>2025-07-01</a:t>
            </a:fld>
            <a:endParaRPr lang="fr-CA"/>
          </a:p>
        </p:txBody>
      </p:sp>
      <p:sp>
        <p:nvSpPr>
          <p:cNvPr id="4" name="Footer Placeholder 3">
            <a:extLst>
              <a:ext uri="{FF2B5EF4-FFF2-40B4-BE49-F238E27FC236}">
                <a16:creationId xmlns:a16="http://schemas.microsoft.com/office/drawing/2014/main" id="{8C566C24-2C80-2EFA-A5C1-CFAB6178BF1B}"/>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35D8D8F4-FF9D-2D04-2783-3BC72CF053D2}"/>
              </a:ext>
            </a:extLst>
          </p:cNvPr>
          <p:cNvSpPr>
            <a:spLocks noGrp="1"/>
          </p:cNvSpPr>
          <p:nvPr>
            <p:ph type="sldNum" sz="quarter" idx="12"/>
          </p:nvPr>
        </p:nvSpPr>
        <p:spPr/>
        <p:txBody>
          <a:bodyPr/>
          <a:lstStyle/>
          <a:p>
            <a:fld id="{F79163ED-4F94-40EC-9F90-CC399C7DE780}" type="slidenum">
              <a:rPr lang="fr-CA" smtClean="0"/>
              <a:t>‹#›</a:t>
            </a:fld>
            <a:endParaRPr lang="fr-CA"/>
          </a:p>
        </p:txBody>
      </p:sp>
    </p:spTree>
    <p:extLst>
      <p:ext uri="{BB962C8B-B14F-4D97-AF65-F5344CB8AC3E}">
        <p14:creationId xmlns:p14="http://schemas.microsoft.com/office/powerpoint/2010/main" val="4283270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9791371-4582-5620-09DA-1E2059F660E3}"/>
              </a:ext>
            </a:extLst>
          </p:cNvPr>
          <p:cNvSpPr>
            <a:spLocks noGrp="1"/>
          </p:cNvSpPr>
          <p:nvPr>
            <p:ph type="dt" sz="half" idx="10"/>
          </p:nvPr>
        </p:nvSpPr>
        <p:spPr/>
        <p:txBody>
          <a:bodyPr/>
          <a:lstStyle/>
          <a:p>
            <a:fld id="{C0624BE5-0B06-4FD8-85DA-5194AC97A910}" type="datetimeFigureOut">
              <a:rPr lang="fr-CA" smtClean="0"/>
              <a:t>2025-07-01</a:t>
            </a:fld>
            <a:endParaRPr lang="fr-CA"/>
          </a:p>
        </p:txBody>
      </p:sp>
      <p:sp>
        <p:nvSpPr>
          <p:cNvPr id="3" name="Footer Placeholder 2">
            <a:extLst>
              <a:ext uri="{FF2B5EF4-FFF2-40B4-BE49-F238E27FC236}">
                <a16:creationId xmlns:a16="http://schemas.microsoft.com/office/drawing/2014/main" id="{032E180A-A525-B597-E812-44B4C150BB99}"/>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70725F5D-AAC1-FCE0-D7DA-56EB91D4E82D}"/>
              </a:ext>
            </a:extLst>
          </p:cNvPr>
          <p:cNvSpPr>
            <a:spLocks noGrp="1"/>
          </p:cNvSpPr>
          <p:nvPr>
            <p:ph type="sldNum" sz="quarter" idx="12"/>
          </p:nvPr>
        </p:nvSpPr>
        <p:spPr/>
        <p:txBody>
          <a:bodyPr/>
          <a:lstStyle/>
          <a:p>
            <a:fld id="{F79163ED-4F94-40EC-9F90-CC399C7DE780}" type="slidenum">
              <a:rPr lang="fr-CA" smtClean="0"/>
              <a:t>‹#›</a:t>
            </a:fld>
            <a:endParaRPr lang="fr-CA"/>
          </a:p>
        </p:txBody>
      </p:sp>
    </p:spTree>
    <p:extLst>
      <p:ext uri="{BB962C8B-B14F-4D97-AF65-F5344CB8AC3E}">
        <p14:creationId xmlns:p14="http://schemas.microsoft.com/office/powerpoint/2010/main" val="2878168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40A44-769B-033D-7700-10820973F7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737AAC88-6337-12EC-D186-D490A9031E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A3008320-3CB6-1C42-F09D-30A48B7FDF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6EA5062-F944-31FA-E550-9E0691144D68}"/>
              </a:ext>
            </a:extLst>
          </p:cNvPr>
          <p:cNvSpPr>
            <a:spLocks noGrp="1"/>
          </p:cNvSpPr>
          <p:nvPr>
            <p:ph type="dt" sz="half" idx="10"/>
          </p:nvPr>
        </p:nvSpPr>
        <p:spPr/>
        <p:txBody>
          <a:bodyPr/>
          <a:lstStyle/>
          <a:p>
            <a:fld id="{C0624BE5-0B06-4FD8-85DA-5194AC97A910}" type="datetimeFigureOut">
              <a:rPr lang="fr-CA" smtClean="0"/>
              <a:t>2025-07-01</a:t>
            </a:fld>
            <a:endParaRPr lang="fr-CA"/>
          </a:p>
        </p:txBody>
      </p:sp>
      <p:sp>
        <p:nvSpPr>
          <p:cNvPr id="6" name="Footer Placeholder 5">
            <a:extLst>
              <a:ext uri="{FF2B5EF4-FFF2-40B4-BE49-F238E27FC236}">
                <a16:creationId xmlns:a16="http://schemas.microsoft.com/office/drawing/2014/main" id="{B4B97393-E7A4-3038-47E0-B12316AAE27C}"/>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E5BBCF8C-5A03-CBF0-D39E-63443AEBE696}"/>
              </a:ext>
            </a:extLst>
          </p:cNvPr>
          <p:cNvSpPr>
            <a:spLocks noGrp="1"/>
          </p:cNvSpPr>
          <p:nvPr>
            <p:ph type="sldNum" sz="quarter" idx="12"/>
          </p:nvPr>
        </p:nvSpPr>
        <p:spPr/>
        <p:txBody>
          <a:bodyPr/>
          <a:lstStyle/>
          <a:p>
            <a:fld id="{F79163ED-4F94-40EC-9F90-CC399C7DE780}" type="slidenum">
              <a:rPr lang="fr-CA" smtClean="0"/>
              <a:t>‹#›</a:t>
            </a:fld>
            <a:endParaRPr lang="fr-CA"/>
          </a:p>
        </p:txBody>
      </p:sp>
    </p:spTree>
    <p:extLst>
      <p:ext uri="{BB962C8B-B14F-4D97-AF65-F5344CB8AC3E}">
        <p14:creationId xmlns:p14="http://schemas.microsoft.com/office/powerpoint/2010/main" val="2510399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A743D-6FD8-92E1-8E7E-C5F71A6DCB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099598AC-C1F0-473D-F231-D3C7FE7E36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91A0DBBA-B23F-5864-B743-CA3853E22F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F2DEF5-0673-F140-B278-B8960CEDF4F5}"/>
              </a:ext>
            </a:extLst>
          </p:cNvPr>
          <p:cNvSpPr>
            <a:spLocks noGrp="1"/>
          </p:cNvSpPr>
          <p:nvPr>
            <p:ph type="dt" sz="half" idx="10"/>
          </p:nvPr>
        </p:nvSpPr>
        <p:spPr/>
        <p:txBody>
          <a:bodyPr/>
          <a:lstStyle/>
          <a:p>
            <a:fld id="{C0624BE5-0B06-4FD8-85DA-5194AC97A910}" type="datetimeFigureOut">
              <a:rPr lang="fr-CA" smtClean="0"/>
              <a:t>2025-07-01</a:t>
            </a:fld>
            <a:endParaRPr lang="fr-CA"/>
          </a:p>
        </p:txBody>
      </p:sp>
      <p:sp>
        <p:nvSpPr>
          <p:cNvPr id="6" name="Footer Placeholder 5">
            <a:extLst>
              <a:ext uri="{FF2B5EF4-FFF2-40B4-BE49-F238E27FC236}">
                <a16:creationId xmlns:a16="http://schemas.microsoft.com/office/drawing/2014/main" id="{8233D3C2-8808-47FB-4AD9-B81EE7B8E0A5}"/>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87516832-EAC9-B66B-49EC-F21BFDE5EEAF}"/>
              </a:ext>
            </a:extLst>
          </p:cNvPr>
          <p:cNvSpPr>
            <a:spLocks noGrp="1"/>
          </p:cNvSpPr>
          <p:nvPr>
            <p:ph type="sldNum" sz="quarter" idx="12"/>
          </p:nvPr>
        </p:nvSpPr>
        <p:spPr/>
        <p:txBody>
          <a:bodyPr/>
          <a:lstStyle/>
          <a:p>
            <a:fld id="{F79163ED-4F94-40EC-9F90-CC399C7DE780}" type="slidenum">
              <a:rPr lang="fr-CA" smtClean="0"/>
              <a:t>‹#›</a:t>
            </a:fld>
            <a:endParaRPr lang="fr-CA"/>
          </a:p>
        </p:txBody>
      </p:sp>
    </p:spTree>
    <p:extLst>
      <p:ext uri="{BB962C8B-B14F-4D97-AF65-F5344CB8AC3E}">
        <p14:creationId xmlns:p14="http://schemas.microsoft.com/office/powerpoint/2010/main" val="520995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11735A-78C5-8246-FCE3-48C538E6B0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D1F5CEDA-86F0-295C-78E1-A120FD0B1B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D22129DC-D9F2-CF4A-BC0F-350BCACC19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0624BE5-0B06-4FD8-85DA-5194AC97A910}" type="datetimeFigureOut">
              <a:rPr lang="fr-CA" smtClean="0"/>
              <a:t>2025-07-01</a:t>
            </a:fld>
            <a:endParaRPr lang="fr-CA"/>
          </a:p>
        </p:txBody>
      </p:sp>
      <p:sp>
        <p:nvSpPr>
          <p:cNvPr id="5" name="Footer Placeholder 4">
            <a:extLst>
              <a:ext uri="{FF2B5EF4-FFF2-40B4-BE49-F238E27FC236}">
                <a16:creationId xmlns:a16="http://schemas.microsoft.com/office/drawing/2014/main" id="{0975E784-ED20-88BF-C74D-4045874B87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5363F2D8-BD39-7084-39A3-07D9F5B502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79163ED-4F94-40EC-9F90-CC399C7DE780}" type="slidenum">
              <a:rPr lang="fr-CA" smtClean="0"/>
              <a:t>‹#›</a:t>
            </a:fld>
            <a:endParaRPr lang="fr-CA"/>
          </a:p>
        </p:txBody>
      </p:sp>
    </p:spTree>
    <p:extLst>
      <p:ext uri="{BB962C8B-B14F-4D97-AF65-F5344CB8AC3E}">
        <p14:creationId xmlns:p14="http://schemas.microsoft.com/office/powerpoint/2010/main" val="3837905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recherche-collection-search.bac-lac.gc.ca/eng/home/record?app=fonandcol&amp;IdNumber=3192726"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https/recherche-collection-search.bac-lac.gc.ca/eng/home/record?app=fonandcol&amp;IdNumber=3243526"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5F373-8568-154B-B01A-82C77F495187}"/>
              </a:ext>
            </a:extLst>
          </p:cNvPr>
          <p:cNvSpPr>
            <a:spLocks noGrp="1"/>
          </p:cNvSpPr>
          <p:nvPr>
            <p:ph type="ctrTitle"/>
          </p:nvPr>
        </p:nvSpPr>
        <p:spPr>
          <a:xfrm>
            <a:off x="1524000" y="1458686"/>
            <a:ext cx="9144000" cy="1850571"/>
          </a:xfrm>
        </p:spPr>
        <p:txBody>
          <a:bodyPr>
            <a:normAutofit/>
          </a:bodyPr>
          <a:lstStyle/>
          <a:p>
            <a:r>
              <a:rPr lang="fr-CA" dirty="0"/>
              <a:t>Expansion et Développement?</a:t>
            </a:r>
          </a:p>
        </p:txBody>
      </p:sp>
      <p:sp>
        <p:nvSpPr>
          <p:cNvPr id="3" name="Subtitle 2">
            <a:extLst>
              <a:ext uri="{FF2B5EF4-FFF2-40B4-BE49-F238E27FC236}">
                <a16:creationId xmlns:a16="http://schemas.microsoft.com/office/drawing/2014/main" id="{3B732B73-9BB4-B60C-B91F-7E10F66DB268}"/>
              </a:ext>
            </a:extLst>
          </p:cNvPr>
          <p:cNvSpPr>
            <a:spLocks noGrp="1"/>
          </p:cNvSpPr>
          <p:nvPr>
            <p:ph type="subTitle" idx="1"/>
          </p:nvPr>
        </p:nvSpPr>
        <p:spPr>
          <a:xfrm>
            <a:off x="1524000" y="3875314"/>
            <a:ext cx="9144000" cy="2601687"/>
          </a:xfrm>
        </p:spPr>
        <p:txBody>
          <a:bodyPr>
            <a:normAutofit fontScale="77500" lnSpcReduction="20000"/>
          </a:bodyPr>
          <a:lstStyle/>
          <a:p>
            <a:r>
              <a:rPr lang="fr-CA" sz="3600" dirty="0"/>
              <a:t># 1</a:t>
            </a:r>
          </a:p>
          <a:p>
            <a:endParaRPr lang="fr-CA" sz="3600" dirty="0"/>
          </a:p>
          <a:p>
            <a:pPr algn="l"/>
            <a:r>
              <a:rPr lang="fr-CA" sz="3600" dirty="0"/>
              <a:t>Situation d’apprentissage 3.2</a:t>
            </a:r>
          </a:p>
          <a:p>
            <a:pPr algn="l"/>
            <a:endParaRPr lang="fr-CA" sz="3600" dirty="0"/>
          </a:p>
          <a:p>
            <a:pPr algn="l"/>
            <a:r>
              <a:rPr lang="fr-FR" i="1" dirty="0"/>
              <a:t>Découvrir le Canada : Les droits et responsabilités liées à la citoyenneté</a:t>
            </a:r>
          </a:p>
          <a:p>
            <a:pPr algn="l"/>
            <a:r>
              <a:rPr lang="fr-FR" dirty="0"/>
              <a:t>© Sa Majesté la reine du chef du Canada, représentée par le ministre de Citoyenneté et Immigration Canada, 2021.</a:t>
            </a:r>
            <a:endParaRPr lang="fr-CA" sz="1500" dirty="0"/>
          </a:p>
        </p:txBody>
      </p:sp>
      <p:sp>
        <p:nvSpPr>
          <p:cNvPr id="4" name="TextBox 3">
            <a:extLst>
              <a:ext uri="{FF2B5EF4-FFF2-40B4-BE49-F238E27FC236}">
                <a16:creationId xmlns:a16="http://schemas.microsoft.com/office/drawing/2014/main" id="{A960FF1A-5EAB-FEB9-B77C-27653583CE9A}"/>
              </a:ext>
            </a:extLst>
          </p:cNvPr>
          <p:cNvSpPr txBox="1"/>
          <p:nvPr/>
        </p:nvSpPr>
        <p:spPr>
          <a:xfrm>
            <a:off x="3488872" y="430440"/>
            <a:ext cx="5214256" cy="769441"/>
          </a:xfrm>
          <a:prstGeom prst="rect">
            <a:avLst/>
          </a:prstGeom>
          <a:noFill/>
          <a:ln>
            <a:solidFill>
              <a:schemeClr val="accent1"/>
            </a:solidFill>
          </a:ln>
        </p:spPr>
        <p:txBody>
          <a:bodyPr wrap="square" rtlCol="0">
            <a:spAutoFit/>
          </a:bodyPr>
          <a:lstStyle/>
          <a:p>
            <a:pPr algn="ctr"/>
            <a:r>
              <a:rPr lang="fr-CA" sz="4400" u="sng" dirty="0">
                <a:solidFill>
                  <a:srgbClr val="FF0000"/>
                </a:solidFill>
                <a:effectLst>
                  <a:outerShdw blurRad="38100" dist="38100" dir="2700000" algn="tl">
                    <a:srgbClr val="000000">
                      <a:alpha val="43137"/>
                    </a:srgbClr>
                  </a:outerShdw>
                </a:effectLst>
              </a:rPr>
              <a:t>LES NOTES</a:t>
            </a:r>
          </a:p>
        </p:txBody>
      </p:sp>
    </p:spTree>
    <p:extLst>
      <p:ext uri="{BB962C8B-B14F-4D97-AF65-F5344CB8AC3E}">
        <p14:creationId xmlns:p14="http://schemas.microsoft.com/office/powerpoint/2010/main" val="1308070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5495B-A34B-8841-46D9-B5B18D551C11}"/>
              </a:ext>
            </a:extLst>
          </p:cNvPr>
          <p:cNvSpPr>
            <a:spLocks noGrp="1"/>
          </p:cNvSpPr>
          <p:nvPr>
            <p:ph type="title"/>
          </p:nvPr>
        </p:nvSpPr>
        <p:spPr/>
        <p:txBody>
          <a:bodyPr/>
          <a:lstStyle/>
          <a:p>
            <a:pPr algn="ctr"/>
            <a:r>
              <a:rPr lang="fr-FR" b="1" u="sng" dirty="0"/>
              <a:t>Un chemin de fer d’un océan à l’autre</a:t>
            </a:r>
            <a:endParaRPr lang="fr-CA" b="1" u="sng" dirty="0"/>
          </a:p>
        </p:txBody>
      </p:sp>
      <p:sp>
        <p:nvSpPr>
          <p:cNvPr id="3" name="Content Placeholder 2">
            <a:extLst>
              <a:ext uri="{FF2B5EF4-FFF2-40B4-BE49-F238E27FC236}">
                <a16:creationId xmlns:a16="http://schemas.microsoft.com/office/drawing/2014/main" id="{7B72FF84-7A0C-85FF-57A6-3B84E64D9C28}"/>
              </a:ext>
            </a:extLst>
          </p:cNvPr>
          <p:cNvSpPr>
            <a:spLocks noGrp="1"/>
          </p:cNvSpPr>
          <p:nvPr>
            <p:ph idx="1"/>
          </p:nvPr>
        </p:nvSpPr>
        <p:spPr>
          <a:xfrm>
            <a:off x="838200" y="1825625"/>
            <a:ext cx="10515600" cy="4667250"/>
          </a:xfrm>
        </p:spPr>
        <p:txBody>
          <a:bodyPr>
            <a:normAutofit fontScale="77500" lnSpcReduction="20000"/>
          </a:bodyPr>
          <a:lstStyle/>
          <a:p>
            <a:pPr marL="514350" indent="-514350">
              <a:buFont typeface="+mj-lt"/>
              <a:buAutoNum type="arabicParenR"/>
            </a:pPr>
            <a:r>
              <a:rPr lang="fr-FR" dirty="0"/>
              <a:t>La Colombie-Britannique intègre le Canada en 1871 après avoir reçu d’Ottawa la promesse de la construction d’un chemin de fer jusqu’à la côte Ouest.</a:t>
            </a:r>
          </a:p>
          <a:p>
            <a:pPr marL="514350" indent="-514350">
              <a:buFont typeface="+mj-lt"/>
              <a:buAutoNum type="arabicParenR"/>
            </a:pPr>
            <a:endParaRPr lang="fr-FR" dirty="0"/>
          </a:p>
          <a:p>
            <a:pPr marL="514350" indent="-514350">
              <a:buFont typeface="+mj-lt"/>
              <a:buAutoNum type="arabicParenR"/>
            </a:pPr>
            <a:r>
              <a:rPr lang="fr-FR" dirty="0"/>
              <a:t>Le 7 novembre 1885, ce puissant symbole d’unité est achevé lorsque Donald Smith (lord Strathcona), administrateur du Chemin de fer Canadien Pacifique (CFCP) natif de l’Écosse, pose le dernier crampon.</a:t>
            </a:r>
          </a:p>
          <a:p>
            <a:pPr marL="514350" indent="-514350">
              <a:buFont typeface="+mj-lt"/>
              <a:buAutoNum type="arabicParenR"/>
            </a:pPr>
            <a:endParaRPr lang="fr-FR" dirty="0"/>
          </a:p>
          <a:p>
            <a:pPr marL="514350" indent="-514350">
              <a:buFont typeface="+mj-lt"/>
              <a:buAutoNum type="arabicParenR"/>
            </a:pPr>
            <a:r>
              <a:rPr lang="fr-FR" dirty="0"/>
              <a:t>Le projet est financé par des investisseurs américains et britanniques et construit par des travailleurs européens et chinois. Plus tard, les Chinois seront victimes de discrimination, faisant notamment l’objet d’une taxe d’entrée fondée sur la race.</a:t>
            </a:r>
          </a:p>
          <a:p>
            <a:pPr marL="514350" indent="-514350">
              <a:buFont typeface="+mj-lt"/>
              <a:buAutoNum type="arabicParenR"/>
            </a:pPr>
            <a:endParaRPr lang="fr-FR" dirty="0"/>
          </a:p>
          <a:p>
            <a:pPr marL="514350" indent="-514350">
              <a:buFont typeface="+mj-lt"/>
              <a:buAutoNum type="arabicParenR"/>
            </a:pPr>
            <a:r>
              <a:rPr lang="fr-FR" dirty="0"/>
              <a:t>En 2006, le gouvernement du Canada a présenté ses excuses pour cette politique discriminatoire. Après des années de travail héroïque, les « rubans d’acier » du CFCP concrétisent un rêve national.</a:t>
            </a:r>
            <a:endParaRPr lang="fr-CA" dirty="0"/>
          </a:p>
        </p:txBody>
      </p:sp>
    </p:spTree>
    <p:extLst>
      <p:ext uri="{BB962C8B-B14F-4D97-AF65-F5344CB8AC3E}">
        <p14:creationId xmlns:p14="http://schemas.microsoft.com/office/powerpoint/2010/main" val="627025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2" descr="Ouvriers du chemin de fer">
            <a:extLst>
              <a:ext uri="{FF2B5EF4-FFF2-40B4-BE49-F238E27FC236}">
                <a16:creationId xmlns:a16="http://schemas.microsoft.com/office/drawing/2014/main" id="{A9A8399D-5415-FC43-6EC5-C04E33FEE51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12363" b="7280"/>
          <a:stretch>
            <a:fillRect/>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a:extLst>
              <a:ext uri="{FF2B5EF4-FFF2-40B4-BE49-F238E27FC236}">
                <a16:creationId xmlns:a16="http://schemas.microsoft.com/office/drawing/2014/main" id="{37C89E4B-3C9F-44B9-8B86-D9E3D112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20142"/>
            <a:ext cx="12192000" cy="736551"/>
          </a:xfrm>
          <a:prstGeom prst="rect">
            <a:avLst/>
          </a:prstGeom>
          <a:solidFill>
            <a:schemeClr val="bg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F40B84-925D-64ED-B4CE-7A69D627A215}"/>
              </a:ext>
            </a:extLst>
          </p:cNvPr>
          <p:cNvSpPr>
            <a:spLocks noGrp="1"/>
          </p:cNvSpPr>
          <p:nvPr>
            <p:ph type="title"/>
          </p:nvPr>
        </p:nvSpPr>
        <p:spPr>
          <a:xfrm>
            <a:off x="523875" y="5317240"/>
            <a:ext cx="11210925" cy="744836"/>
          </a:xfrm>
        </p:spPr>
        <p:txBody>
          <a:bodyPr vert="horz" lIns="91440" tIns="45720" rIns="91440" bIns="45720" rtlCol="0" anchor="ctr">
            <a:normAutofit/>
          </a:bodyPr>
          <a:lstStyle/>
          <a:p>
            <a:pPr algn="ctr"/>
            <a:r>
              <a:rPr lang="en-US" sz="2300" dirty="0">
                <a:solidFill>
                  <a:schemeClr val="tx1">
                    <a:lumMod val="85000"/>
                    <a:lumOff val="15000"/>
                  </a:schemeClr>
                </a:solidFill>
              </a:rPr>
              <a:t>Pont Big Pic, Chemin de fer Canadien </a:t>
            </a:r>
            <a:r>
              <a:rPr lang="en-US" sz="2300">
                <a:solidFill>
                  <a:schemeClr val="tx1">
                    <a:lumMod val="85000"/>
                    <a:lumOff val="15000"/>
                  </a:schemeClr>
                </a:solidFill>
              </a:rPr>
              <a:t>Pacifique</a:t>
            </a:r>
            <a:r>
              <a:rPr lang="en-US" sz="2300" dirty="0">
                <a:solidFill>
                  <a:schemeClr val="tx1">
                    <a:lumMod val="85000"/>
                    <a:lumOff val="15000"/>
                  </a:schemeClr>
                </a:solidFill>
              </a:rPr>
              <a:t>, v. 1884 - 1885.</a:t>
            </a:r>
            <a:br>
              <a:rPr lang="en-US" sz="2300" dirty="0">
                <a:solidFill>
                  <a:schemeClr val="tx1">
                    <a:lumMod val="85000"/>
                    <a:lumOff val="15000"/>
                  </a:schemeClr>
                </a:solidFill>
              </a:rPr>
            </a:br>
            <a:r>
              <a:rPr lang="en-US" sz="2300" dirty="0">
                <a:solidFill>
                  <a:schemeClr val="tx1">
                    <a:lumMod val="85000"/>
                    <a:lumOff val="15000"/>
                  </a:schemeClr>
                </a:solidFill>
              </a:rPr>
              <a:t>© Bibliothèque et Archives Canada / </a:t>
            </a:r>
            <a:r>
              <a:rPr lang="en-US" sz="2300" u="sng" dirty="0">
                <a:solidFill>
                  <a:schemeClr val="tx1">
                    <a:lumMod val="85000"/>
                    <a:lumOff val="15000"/>
                  </a:schemeClr>
                </a:solidFill>
                <a:hlinkClick r:id="rId3"/>
              </a:rPr>
              <a:t>C-020300</a:t>
            </a:r>
            <a:endParaRPr lang="en-US" sz="2300" dirty="0">
              <a:solidFill>
                <a:schemeClr val="tx1">
                  <a:lumMod val="85000"/>
                  <a:lumOff val="15000"/>
                </a:schemeClr>
              </a:solidFill>
            </a:endParaRPr>
          </a:p>
        </p:txBody>
      </p:sp>
      <p:cxnSp>
        <p:nvCxnSpPr>
          <p:cNvPr id="21" name="Straight Connector 20">
            <a:extLst>
              <a:ext uri="{FF2B5EF4-FFF2-40B4-BE49-F238E27FC236}">
                <a16:creationId xmlns:a16="http://schemas.microsoft.com/office/drawing/2014/main" id="{AA2EAA10-076F-46BD-8F0F-B9A2FB77A8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241983"/>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D891E407-403B-4764-86C9-33A56D3BCA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34852"/>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080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Slide Background">
            <a:extLst>
              <a:ext uri="{FF2B5EF4-FFF2-40B4-BE49-F238E27FC236}">
                <a16:creationId xmlns:a16="http://schemas.microsoft.com/office/drawing/2014/main" id="{9D768B77-8742-43A0-AF16-6AC4D378E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2057" name="Rectangle 2056">
            <a:extLst>
              <a:ext uri="{FF2B5EF4-FFF2-40B4-BE49-F238E27FC236}">
                <a16:creationId xmlns:a16="http://schemas.microsoft.com/office/drawing/2014/main" id="{48B13CA8-CBEA-4805-955D-CEBE322365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617490" cy="5486399"/>
          </a:xfrm>
          <a:prstGeom prst="rect">
            <a:avLst/>
          </a:prstGeom>
          <a:ln>
            <a:noFill/>
          </a:ln>
          <a:effectLst>
            <a:outerShdw blurRad="393700" dist="127000" dir="5400000" sx="95000" sy="95000" algn="t" rotWithShape="0">
              <a:srgbClr val="000000">
                <a:alpha val="31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41991E1-7BAE-030E-48BC-EA9C027D89E4}"/>
              </a:ext>
            </a:extLst>
          </p:cNvPr>
          <p:cNvSpPr>
            <a:spLocks noGrp="1"/>
          </p:cNvSpPr>
          <p:nvPr>
            <p:ph type="title"/>
          </p:nvPr>
        </p:nvSpPr>
        <p:spPr>
          <a:xfrm>
            <a:off x="239486" y="813574"/>
            <a:ext cx="4103914" cy="3859252"/>
          </a:xfrm>
        </p:spPr>
        <p:txBody>
          <a:bodyPr vert="horz" lIns="91440" tIns="45720" rIns="91440" bIns="45720" rtlCol="0" anchor="t">
            <a:normAutofit/>
          </a:bodyPr>
          <a:lstStyle/>
          <a:p>
            <a:r>
              <a:rPr lang="en-US" sz="2500" dirty="0"/>
              <a:t>Camp chinois (Chemin de fer Canadien </a:t>
            </a:r>
            <a:r>
              <a:rPr lang="en-US" sz="2500" dirty="0" err="1"/>
              <a:t>Pacifique</a:t>
            </a:r>
            <a:r>
              <a:rPr lang="en-US" sz="2500" dirty="0"/>
              <a:t>), Kamloops, </a:t>
            </a:r>
            <a:r>
              <a:rPr lang="en-US" sz="2500" dirty="0" err="1"/>
              <a:t>Colombie-Britannique</a:t>
            </a:r>
            <a:r>
              <a:rPr lang="en-US" sz="2500" dirty="0"/>
              <a:t>, 1886</a:t>
            </a:r>
            <a:br>
              <a:rPr lang="en-US" sz="2500" dirty="0"/>
            </a:br>
            <a:r>
              <a:rPr lang="en-US" sz="2500" dirty="0"/>
              <a:t>© Edouard Deville / Bibliothèque et Archives Canada / </a:t>
            </a:r>
            <a:r>
              <a:rPr lang="en-US" sz="2500" u="sng" dirty="0">
                <a:hlinkClick r:id="rId2"/>
              </a:rPr>
              <a:t>C-021990</a:t>
            </a:r>
            <a:endParaRPr lang="en-US" sz="2500" dirty="0"/>
          </a:p>
        </p:txBody>
      </p:sp>
      <p:pic>
        <p:nvPicPr>
          <p:cNvPr id="2050" name="Picture 2" descr="Photographie en noir et blanc de travailleurs sur leur site de campement">
            <a:extLst>
              <a:ext uri="{FF2B5EF4-FFF2-40B4-BE49-F238E27FC236}">
                <a16:creationId xmlns:a16="http://schemas.microsoft.com/office/drawing/2014/main" id="{E576B912-F0E1-180C-4BF5-D826662D9CAE}"/>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l="12448" r="10239" b="1"/>
          <a:stretch>
            <a:fillRect/>
          </a:stretch>
        </p:blipFill>
        <p:spPr bwMode="auto">
          <a:xfrm>
            <a:off x="4617490" y="1"/>
            <a:ext cx="7574510" cy="6858000"/>
          </a:xfrm>
          <a:prstGeom prst="rect">
            <a:avLst/>
          </a:prstGeom>
          <a:noFill/>
          <a:effectLst>
            <a:outerShdw blurRad="254000" dist="190500" dir="5580000" sx="90000" sy="90000" algn="ctr" rotWithShape="0">
              <a:srgbClr val="000000">
                <a:alpha val="2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6172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06D456DB-7422-598A-D286-EF81DC686C99}"/>
              </a:ext>
            </a:extLst>
          </p:cNvPr>
          <p:cNvPicPr>
            <a:picLocks noGrp="1" noChangeAspect="1"/>
          </p:cNvPicPr>
          <p:nvPr>
            <p:ph idx="1"/>
          </p:nvPr>
        </p:nvPicPr>
        <p:blipFill>
          <a:blip r:embed="rId2"/>
          <a:stretch>
            <a:fillRect/>
          </a:stretch>
        </p:blipFill>
        <p:spPr>
          <a:xfrm>
            <a:off x="522713" y="456986"/>
            <a:ext cx="8545822" cy="5943600"/>
          </a:xfrm>
          <a:prstGeom prst="rect">
            <a:avLst/>
          </a:prstGeom>
        </p:spPr>
      </p:pic>
      <p:sp>
        <p:nvSpPr>
          <p:cNvPr id="6" name="TextBox 5">
            <a:extLst>
              <a:ext uri="{FF2B5EF4-FFF2-40B4-BE49-F238E27FC236}">
                <a16:creationId xmlns:a16="http://schemas.microsoft.com/office/drawing/2014/main" id="{CC1314EA-71EF-792B-C5CF-2344B8A1548A}"/>
              </a:ext>
            </a:extLst>
          </p:cNvPr>
          <p:cNvSpPr txBox="1"/>
          <p:nvPr/>
        </p:nvSpPr>
        <p:spPr>
          <a:xfrm>
            <a:off x="9329057" y="718457"/>
            <a:ext cx="2601686" cy="2862322"/>
          </a:xfrm>
          <a:prstGeom prst="rect">
            <a:avLst/>
          </a:prstGeom>
          <a:noFill/>
        </p:spPr>
        <p:txBody>
          <a:bodyPr wrap="square" rtlCol="0">
            <a:spAutoFit/>
          </a:bodyPr>
          <a:lstStyle/>
          <a:p>
            <a:r>
              <a:rPr lang="fr-CA" dirty="0">
                <a:solidFill>
                  <a:schemeClr val="bg1"/>
                </a:solidFill>
              </a:rPr>
              <a:t>Des membres d’une</a:t>
            </a:r>
          </a:p>
          <a:p>
            <a:r>
              <a:rPr lang="fr-CA" dirty="0">
                <a:solidFill>
                  <a:schemeClr val="bg1"/>
                </a:solidFill>
              </a:rPr>
              <a:t>équipe de train devant un train express du</a:t>
            </a:r>
          </a:p>
          <a:p>
            <a:r>
              <a:rPr lang="fr-CA" dirty="0">
                <a:solidFill>
                  <a:schemeClr val="bg1"/>
                </a:solidFill>
              </a:rPr>
              <a:t>Canadien Pacifique en</a:t>
            </a:r>
          </a:p>
          <a:p>
            <a:r>
              <a:rPr lang="fr-CA" dirty="0">
                <a:solidFill>
                  <a:schemeClr val="bg1"/>
                </a:solidFill>
              </a:rPr>
              <a:t>direction de l’Ouest, lors</a:t>
            </a:r>
          </a:p>
          <a:p>
            <a:r>
              <a:rPr lang="fr-CA" dirty="0">
                <a:solidFill>
                  <a:schemeClr val="bg1"/>
                </a:solidFill>
              </a:rPr>
              <a:t>de la première traversée</a:t>
            </a:r>
          </a:p>
          <a:p>
            <a:r>
              <a:rPr lang="fr-CA" dirty="0">
                <a:solidFill>
                  <a:schemeClr val="bg1"/>
                </a:solidFill>
              </a:rPr>
              <a:t>de la rivière </a:t>
            </a:r>
            <a:r>
              <a:rPr lang="fr-CA" dirty="0" err="1">
                <a:solidFill>
                  <a:schemeClr val="bg1"/>
                </a:solidFill>
              </a:rPr>
              <a:t>Illecillewaet</a:t>
            </a:r>
            <a:endParaRPr lang="fr-CA" dirty="0">
              <a:solidFill>
                <a:schemeClr val="bg1"/>
              </a:solidFill>
            </a:endParaRPr>
          </a:p>
          <a:p>
            <a:r>
              <a:rPr lang="fr-CA" dirty="0">
                <a:solidFill>
                  <a:schemeClr val="bg1"/>
                </a:solidFill>
              </a:rPr>
              <a:t>près de Glacier, en</a:t>
            </a:r>
          </a:p>
          <a:p>
            <a:r>
              <a:rPr lang="fr-CA" dirty="0">
                <a:solidFill>
                  <a:schemeClr val="bg1"/>
                </a:solidFill>
              </a:rPr>
              <a:t>Colombie-Britannique,</a:t>
            </a:r>
          </a:p>
          <a:p>
            <a:r>
              <a:rPr lang="fr-CA" dirty="0">
                <a:solidFill>
                  <a:schemeClr val="bg1"/>
                </a:solidFill>
              </a:rPr>
              <a:t>en 1886.</a:t>
            </a:r>
          </a:p>
        </p:txBody>
      </p:sp>
    </p:spTree>
    <p:extLst>
      <p:ext uri="{BB962C8B-B14F-4D97-AF65-F5344CB8AC3E}">
        <p14:creationId xmlns:p14="http://schemas.microsoft.com/office/powerpoint/2010/main" val="2490556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A0803-653B-7B1B-EB15-FEEDDF526F15}"/>
              </a:ext>
            </a:extLst>
          </p:cNvPr>
          <p:cNvSpPr>
            <a:spLocks noGrp="1"/>
          </p:cNvSpPr>
          <p:nvPr>
            <p:ph type="title"/>
          </p:nvPr>
        </p:nvSpPr>
        <p:spPr/>
        <p:txBody>
          <a:bodyPr/>
          <a:lstStyle/>
          <a:p>
            <a:pPr algn="ctr"/>
            <a:r>
              <a:rPr lang="fr-CA" b="1" u="sng" dirty="0"/>
              <a:t>La migration vers l’ouest</a:t>
            </a:r>
          </a:p>
        </p:txBody>
      </p:sp>
      <p:sp>
        <p:nvSpPr>
          <p:cNvPr id="3" name="Content Placeholder 2">
            <a:extLst>
              <a:ext uri="{FF2B5EF4-FFF2-40B4-BE49-F238E27FC236}">
                <a16:creationId xmlns:a16="http://schemas.microsoft.com/office/drawing/2014/main" id="{540583E7-8C77-AB66-B910-01EC5E79D29A}"/>
              </a:ext>
            </a:extLst>
          </p:cNvPr>
          <p:cNvSpPr>
            <a:spLocks noGrp="1"/>
          </p:cNvSpPr>
          <p:nvPr>
            <p:ph idx="1"/>
          </p:nvPr>
        </p:nvSpPr>
        <p:spPr/>
        <p:txBody>
          <a:bodyPr>
            <a:normAutofit fontScale="70000" lnSpcReduction="20000"/>
          </a:bodyPr>
          <a:lstStyle/>
          <a:p>
            <a:pPr marL="514350" indent="-514350">
              <a:buFont typeface="+mj-lt"/>
              <a:buAutoNum type="arabicParenR"/>
            </a:pPr>
            <a:r>
              <a:rPr lang="fr-FR" dirty="0"/>
              <a:t>L’économie du Canada se développe et s’industrialise durant le boom économique des années 1890.</a:t>
            </a:r>
          </a:p>
          <a:p>
            <a:pPr marL="514350" indent="-514350">
              <a:buFont typeface="+mj-lt"/>
              <a:buAutoNum type="arabicParenR"/>
            </a:pPr>
            <a:endParaRPr lang="fr-FR" dirty="0"/>
          </a:p>
          <a:p>
            <a:pPr marL="514350" indent="-514350">
              <a:buFont typeface="+mj-lt"/>
              <a:buAutoNum type="arabicParenR"/>
            </a:pPr>
            <a:r>
              <a:rPr lang="fr-FR" dirty="0"/>
              <a:t>À cette époque, un million de Britanniques et un million d’Américains immigrent au Canada.</a:t>
            </a:r>
          </a:p>
          <a:p>
            <a:pPr marL="514350" indent="-514350">
              <a:buFont typeface="+mj-lt"/>
              <a:buAutoNum type="arabicParenR"/>
            </a:pPr>
            <a:endParaRPr lang="fr-FR" dirty="0"/>
          </a:p>
          <a:p>
            <a:pPr marL="514350" indent="-514350">
              <a:buFont typeface="+mj-lt"/>
              <a:buAutoNum type="arabicParenR"/>
            </a:pPr>
            <a:r>
              <a:rPr lang="fr-FR" dirty="0"/>
              <a:t>Sir Wilfrid Laurier est le premier Canadien français à devenir premier ministre depuis la Confédération et il encourage l’immigration vers l’Ouest. Son portrait figure sur les billets de cinq dollars.</a:t>
            </a:r>
          </a:p>
          <a:p>
            <a:pPr marL="514350" indent="-514350">
              <a:buFont typeface="+mj-lt"/>
              <a:buAutoNum type="arabicParenR"/>
            </a:pPr>
            <a:endParaRPr lang="fr-FR" dirty="0"/>
          </a:p>
          <a:p>
            <a:pPr marL="514350" indent="-514350">
              <a:buFont typeface="+mj-lt"/>
              <a:buAutoNum type="arabicParenR"/>
            </a:pPr>
            <a:r>
              <a:rPr lang="fr-FR" dirty="0"/>
              <a:t>Grâce au chemin de fer, 170 000 Ukrainiens, 115 000 Polonais et des dizaines de milliers d’Allemands, de Français, de Norvégiens, de Suédois et d’autres immigrants s’établissent dans l’Ouest canadien avant 1914.</a:t>
            </a:r>
          </a:p>
          <a:p>
            <a:pPr marL="514350" indent="-514350">
              <a:buFont typeface="+mj-lt"/>
              <a:buAutoNum type="arabicParenR"/>
            </a:pPr>
            <a:endParaRPr lang="fr-FR" dirty="0"/>
          </a:p>
          <a:p>
            <a:pPr marL="514350" indent="-514350">
              <a:buFont typeface="+mj-lt"/>
              <a:buAutoNum type="arabicParenR"/>
            </a:pPr>
            <a:r>
              <a:rPr lang="fr-FR" dirty="0"/>
              <a:t>Ils développent un secteur agricole incroyable et prospère.</a:t>
            </a:r>
            <a:endParaRPr lang="fr-CA" dirty="0"/>
          </a:p>
        </p:txBody>
      </p:sp>
    </p:spTree>
    <p:extLst>
      <p:ext uri="{BB962C8B-B14F-4D97-AF65-F5344CB8AC3E}">
        <p14:creationId xmlns:p14="http://schemas.microsoft.com/office/powerpoint/2010/main" val="889584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9" name="Slide Background">
            <a:extLst>
              <a:ext uri="{FF2B5EF4-FFF2-40B4-BE49-F238E27FC236}">
                <a16:creationId xmlns:a16="http://schemas.microsoft.com/office/drawing/2014/main" id="{9D768B77-8742-43A0-AF16-6AC4D378E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3081" name="Rectangle 3080">
            <a:extLst>
              <a:ext uri="{FF2B5EF4-FFF2-40B4-BE49-F238E27FC236}">
                <a16:creationId xmlns:a16="http://schemas.microsoft.com/office/drawing/2014/main" id="{48B13CA8-CBEA-4805-955D-CEBE322365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617490" cy="5486399"/>
          </a:xfrm>
          <a:prstGeom prst="rect">
            <a:avLst/>
          </a:prstGeom>
          <a:ln>
            <a:noFill/>
          </a:ln>
          <a:effectLst>
            <a:outerShdw blurRad="393700" dist="127000" dir="5400000" sx="95000" sy="95000" algn="t" rotWithShape="0">
              <a:srgbClr val="000000">
                <a:alpha val="31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025AF2F-3DDC-6D13-D474-17E342B79C47}"/>
              </a:ext>
            </a:extLst>
          </p:cNvPr>
          <p:cNvSpPr>
            <a:spLocks noGrp="1"/>
          </p:cNvSpPr>
          <p:nvPr>
            <p:ph type="title"/>
          </p:nvPr>
        </p:nvSpPr>
        <p:spPr>
          <a:xfrm>
            <a:off x="758952" y="813574"/>
            <a:ext cx="3221377" cy="3859252"/>
          </a:xfrm>
        </p:spPr>
        <p:txBody>
          <a:bodyPr vert="horz" lIns="91440" tIns="45720" rIns="91440" bIns="45720" rtlCol="0" anchor="t">
            <a:normAutofit/>
          </a:bodyPr>
          <a:lstStyle/>
          <a:p>
            <a:r>
              <a:rPr lang="en-US" sz="1900"/>
              <a:t>Dans les Prairies, les femmes étaient souvent responsables des travaux agricoles et devaient accomplir certaines tâches lorsque l’équipement ou le bétail n’étaient pas disponibles. Ici, on voit des femmes doukhobors briser le gazon de la prairie en tirant elles-mêmes une charrue, colonie de Thunder Hill, Manitoba, vers 1899.</a:t>
            </a:r>
            <a:br>
              <a:rPr lang="en-US" sz="1900"/>
            </a:br>
            <a:r>
              <a:rPr lang="en-US" sz="1900" i="1"/>
              <a:t>Crédit : Bibliothèque et Archives Canada / C-000681</a:t>
            </a:r>
            <a:endParaRPr lang="en-US" sz="1900"/>
          </a:p>
        </p:txBody>
      </p:sp>
      <p:pic>
        <p:nvPicPr>
          <p:cNvPr id="3074" name="Picture 2" descr="On voit les femmes Doukhobors, tirant une charrue à travers un champ.">
            <a:extLst>
              <a:ext uri="{FF2B5EF4-FFF2-40B4-BE49-F238E27FC236}">
                <a16:creationId xmlns:a16="http://schemas.microsoft.com/office/drawing/2014/main" id="{55FAF4F9-97C7-E010-778F-7B4F2255BEB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15507" r="1" b="1"/>
          <a:stretch>
            <a:fillRect/>
          </a:stretch>
        </p:blipFill>
        <p:spPr bwMode="auto">
          <a:xfrm>
            <a:off x="4617490" y="1"/>
            <a:ext cx="7574510" cy="6858000"/>
          </a:xfrm>
          <a:prstGeom prst="rect">
            <a:avLst/>
          </a:prstGeom>
          <a:noFill/>
          <a:effectLst>
            <a:outerShdw blurRad="254000" dist="190500" dir="5580000" sx="90000" sy="90000" algn="ctr" rotWithShape="0">
              <a:srgbClr val="000000">
                <a:alpha val="2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9075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03" name="Slide Background">
            <a:extLst>
              <a:ext uri="{FF2B5EF4-FFF2-40B4-BE49-F238E27FC236}">
                <a16:creationId xmlns:a16="http://schemas.microsoft.com/office/drawing/2014/main" id="{7B1AB9FE-36F5-4FD1-9850-DB5C5AD482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105" name="Rectangle 4104">
            <a:extLst>
              <a:ext uri="{FF2B5EF4-FFF2-40B4-BE49-F238E27FC236}">
                <a16:creationId xmlns:a16="http://schemas.microsoft.com/office/drawing/2014/main" id="{F489C2E0-4895-4B72-85EA-7EE9FAFFDC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5137397"/>
            <a:ext cx="12192000" cy="1720601"/>
          </a:xfrm>
          <a:prstGeom prst="rect">
            <a:avLst/>
          </a:prstGeom>
          <a:ln>
            <a:noFill/>
          </a:ln>
          <a:effectLst>
            <a:outerShdw blurRad="254000" dist="127000" dir="5460000" sx="90000" sy="90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92A6E6-75AB-7581-AEF3-58CD4D0824E3}"/>
              </a:ext>
            </a:extLst>
          </p:cNvPr>
          <p:cNvSpPr>
            <a:spLocks noGrp="1"/>
          </p:cNvSpPr>
          <p:nvPr>
            <p:ph type="title"/>
          </p:nvPr>
        </p:nvSpPr>
        <p:spPr>
          <a:xfrm>
            <a:off x="589558" y="5137395"/>
            <a:ext cx="5593528" cy="1720595"/>
          </a:xfrm>
        </p:spPr>
        <p:txBody>
          <a:bodyPr vert="horz" lIns="91440" tIns="45720" rIns="91440" bIns="45720" rtlCol="0" anchor="ctr">
            <a:normAutofit/>
          </a:bodyPr>
          <a:lstStyle/>
          <a:p>
            <a:r>
              <a:rPr lang="en-US" sz="1800" dirty="0"/>
              <a:t>Les services </a:t>
            </a:r>
            <a:r>
              <a:rPr lang="en-US" sz="1800" dirty="0" err="1"/>
              <a:t>d’immigration</a:t>
            </a:r>
            <a:r>
              <a:rPr lang="en-US" sz="1800" dirty="0"/>
              <a:t> canadienne </a:t>
            </a:r>
            <a:r>
              <a:rPr lang="en-US" sz="1800" dirty="0" err="1"/>
              <a:t>ont</a:t>
            </a:r>
            <a:r>
              <a:rPr lang="en-US" sz="1800" dirty="0"/>
              <a:t> </a:t>
            </a:r>
            <a:r>
              <a:rPr lang="en-US" sz="1800" dirty="0" err="1"/>
              <a:t>produit</a:t>
            </a:r>
            <a:r>
              <a:rPr lang="en-US" sz="1800" dirty="0"/>
              <a:t> des millions de pamphlets </a:t>
            </a:r>
            <a:r>
              <a:rPr lang="en-US" sz="1800" dirty="0" err="1"/>
              <a:t>en</a:t>
            </a:r>
            <a:r>
              <a:rPr lang="en-US" sz="1800" dirty="0"/>
              <a:t> </a:t>
            </a:r>
            <a:r>
              <a:rPr lang="en-US" sz="1800" dirty="0" err="1"/>
              <a:t>langues</a:t>
            </a:r>
            <a:r>
              <a:rPr lang="en-US" sz="1800" dirty="0"/>
              <a:t> </a:t>
            </a:r>
            <a:r>
              <a:rPr lang="en-US" sz="1800" dirty="0" err="1"/>
              <a:t>européennes</a:t>
            </a:r>
            <a:r>
              <a:rPr lang="en-US" sz="1800" dirty="0"/>
              <a:t> </a:t>
            </a:r>
            <a:r>
              <a:rPr lang="en-US" sz="1800" dirty="0" err="1"/>
              <a:t>afin</a:t>
            </a:r>
            <a:r>
              <a:rPr lang="en-US" sz="1800" dirty="0"/>
              <a:t> de faire de la </a:t>
            </a:r>
            <a:r>
              <a:rPr lang="en-US" sz="1800" dirty="0" err="1"/>
              <a:t>publicité</a:t>
            </a:r>
            <a:r>
              <a:rPr lang="en-US" sz="1800" dirty="0"/>
              <a:t> </a:t>
            </a:r>
            <a:r>
              <a:rPr lang="en-US" sz="1800" dirty="0" err="1"/>
              <a:t>auprès</a:t>
            </a:r>
            <a:r>
              <a:rPr lang="en-US" sz="1800" dirty="0"/>
              <a:t> des </a:t>
            </a:r>
            <a:r>
              <a:rPr lang="en-US" sz="1800" dirty="0" err="1"/>
              <a:t>candidats</a:t>
            </a:r>
            <a:r>
              <a:rPr lang="en-US" sz="1800" dirty="0"/>
              <a:t> </a:t>
            </a:r>
            <a:r>
              <a:rPr lang="en-US" sz="1800" dirty="0" err="1"/>
              <a:t>européens</a:t>
            </a:r>
            <a:r>
              <a:rPr lang="en-US" sz="1800" dirty="0"/>
              <a:t> à </a:t>
            </a:r>
            <a:r>
              <a:rPr lang="en-US" sz="1800" dirty="0" err="1"/>
              <a:t>l’immigration</a:t>
            </a:r>
            <a:r>
              <a:rPr lang="en-US" sz="1800" dirty="0"/>
              <a:t>.</a:t>
            </a:r>
            <a:br>
              <a:rPr lang="en-US" sz="1800" dirty="0"/>
            </a:br>
            <a:r>
              <a:rPr lang="en-US" sz="1800" i="1" dirty="0"/>
              <a:t>Crédit : Bibliothèque et Archives Canada / C-089542</a:t>
            </a:r>
            <a:endParaRPr lang="en-US" sz="1800" dirty="0"/>
          </a:p>
        </p:txBody>
      </p:sp>
      <p:pic>
        <p:nvPicPr>
          <p:cNvPr id="4098" name="Picture 2" descr="Carte publicitaire suédoise, vers 1900-1905.">
            <a:extLst>
              <a:ext uri="{FF2B5EF4-FFF2-40B4-BE49-F238E27FC236}">
                <a16:creationId xmlns:a16="http://schemas.microsoft.com/office/drawing/2014/main" id="{D8064E98-DFEF-2032-3EFF-745142C7EE7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1433"/>
          <a:stretch>
            <a:fillRect/>
          </a:stretch>
        </p:blipFill>
        <p:spPr bwMode="auto">
          <a:xfrm>
            <a:off x="20" y="10"/>
            <a:ext cx="12191979" cy="5137387"/>
          </a:xfrm>
          <a:prstGeom prst="rect">
            <a:avLst/>
          </a:prstGeom>
          <a:noFill/>
          <a:effectLst>
            <a:outerShdw blurRad="190500" dist="63500" dir="5400000" sx="98000" sy="98000" algn="t"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8846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27" name="Slide Background">
            <a:extLst>
              <a:ext uri="{FF2B5EF4-FFF2-40B4-BE49-F238E27FC236}">
                <a16:creationId xmlns:a16="http://schemas.microsoft.com/office/drawing/2014/main" id="{9D768B77-8742-43A0-AF16-6AC4D378E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5129" name="Rectangle 5128">
            <a:extLst>
              <a:ext uri="{FF2B5EF4-FFF2-40B4-BE49-F238E27FC236}">
                <a16:creationId xmlns:a16="http://schemas.microsoft.com/office/drawing/2014/main" id="{48B13CA8-CBEA-4805-955D-CEBE322365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617490" cy="5486399"/>
          </a:xfrm>
          <a:prstGeom prst="rect">
            <a:avLst/>
          </a:prstGeom>
          <a:ln>
            <a:noFill/>
          </a:ln>
          <a:effectLst>
            <a:outerShdw blurRad="393700" dist="127000" dir="5400000" sx="95000" sy="95000" algn="t" rotWithShape="0">
              <a:srgbClr val="000000">
                <a:alpha val="31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8D5B794-B672-7842-C6A8-350ACC14FC3F}"/>
              </a:ext>
            </a:extLst>
          </p:cNvPr>
          <p:cNvSpPr>
            <a:spLocks noGrp="1"/>
          </p:cNvSpPr>
          <p:nvPr>
            <p:ph type="title"/>
          </p:nvPr>
        </p:nvSpPr>
        <p:spPr>
          <a:xfrm>
            <a:off x="758952" y="813574"/>
            <a:ext cx="3221377" cy="3859252"/>
          </a:xfrm>
        </p:spPr>
        <p:txBody>
          <a:bodyPr vert="horz" lIns="91440" tIns="45720" rIns="91440" bIns="45720" rtlCol="0" anchor="t">
            <a:normAutofit/>
          </a:bodyPr>
          <a:lstStyle/>
          <a:p>
            <a:r>
              <a:rPr lang="en-US" sz="1900" dirty="0"/>
              <a:t>Les immigrants </a:t>
            </a:r>
            <a:r>
              <a:rPr lang="en-US" sz="1900" dirty="0" err="1"/>
              <a:t>juifs</a:t>
            </a:r>
            <a:r>
              <a:rPr lang="en-US" sz="1900" dirty="0"/>
              <a:t> </a:t>
            </a:r>
            <a:r>
              <a:rPr lang="en-US" sz="1900" dirty="0" err="1"/>
              <a:t>sont</a:t>
            </a:r>
            <a:r>
              <a:rPr lang="en-US" sz="1900" dirty="0"/>
              <a:t> </a:t>
            </a:r>
            <a:r>
              <a:rPr lang="en-US" sz="1900" dirty="0" err="1"/>
              <a:t>venus</a:t>
            </a:r>
            <a:r>
              <a:rPr lang="en-US" sz="1900" dirty="0"/>
              <a:t> </a:t>
            </a:r>
            <a:r>
              <a:rPr lang="en-US" sz="1900" dirty="0" err="1"/>
              <a:t>en</a:t>
            </a:r>
            <a:r>
              <a:rPr lang="en-US" sz="1900" dirty="0"/>
              <a:t> grand </a:t>
            </a:r>
            <a:r>
              <a:rPr lang="en-US" sz="1900" dirty="0" err="1"/>
              <a:t>nombre</a:t>
            </a:r>
            <a:r>
              <a:rPr lang="en-US" sz="1900" dirty="0"/>
              <a:t> dans </a:t>
            </a:r>
            <a:r>
              <a:rPr lang="en-US" sz="1900" dirty="0" err="1"/>
              <a:t>l’Ouest</a:t>
            </a:r>
            <a:r>
              <a:rPr lang="en-US" sz="1900" dirty="0"/>
              <a:t>, </a:t>
            </a:r>
            <a:r>
              <a:rPr lang="en-US" sz="1900" dirty="0" err="1"/>
              <a:t>mais</a:t>
            </a:r>
            <a:r>
              <a:rPr lang="en-US" sz="1900" dirty="0"/>
              <a:t> </a:t>
            </a:r>
            <a:r>
              <a:rPr lang="en-US" sz="1900" dirty="0" err="1"/>
              <a:t>ils</a:t>
            </a:r>
            <a:r>
              <a:rPr lang="en-US" sz="1900" dirty="0"/>
              <a:t> ne </a:t>
            </a:r>
            <a:r>
              <a:rPr lang="en-US" sz="1900" dirty="0" err="1"/>
              <a:t>sont</a:t>
            </a:r>
            <a:r>
              <a:rPr lang="en-US" sz="1900" dirty="0"/>
              <a:t> pas </a:t>
            </a:r>
            <a:r>
              <a:rPr lang="en-US" sz="1900" dirty="0" err="1"/>
              <a:t>installés</a:t>
            </a:r>
            <a:r>
              <a:rPr lang="en-US" sz="1900" dirty="0"/>
              <a:t> </a:t>
            </a:r>
            <a:r>
              <a:rPr lang="en-US" sz="1900" dirty="0" err="1"/>
              <a:t>en</a:t>
            </a:r>
            <a:r>
              <a:rPr lang="en-US" sz="1900" dirty="0"/>
              <a:t> permanence dans les zones rurales. Comme la </a:t>
            </a:r>
            <a:r>
              <a:rPr lang="en-US" sz="1900" dirty="0" err="1"/>
              <a:t>plupart</a:t>
            </a:r>
            <a:r>
              <a:rPr lang="en-US" sz="1900" dirty="0"/>
              <a:t> des </a:t>
            </a:r>
            <a:r>
              <a:rPr lang="en-US" sz="1900" dirty="0" err="1"/>
              <a:t>Juifs</a:t>
            </a:r>
            <a:r>
              <a:rPr lang="en-US" sz="1900" dirty="0"/>
              <a:t> </a:t>
            </a:r>
            <a:r>
              <a:rPr lang="en-US" sz="1900" dirty="0" err="1"/>
              <a:t>étaient</a:t>
            </a:r>
            <a:r>
              <a:rPr lang="en-US" sz="1900" dirty="0"/>
              <a:t> </a:t>
            </a:r>
            <a:r>
              <a:rPr lang="en-US" sz="1900" dirty="0" err="1"/>
              <a:t>employés</a:t>
            </a:r>
            <a:r>
              <a:rPr lang="en-US" sz="1900" dirty="0"/>
              <a:t> dans le commerce de </a:t>
            </a:r>
            <a:r>
              <a:rPr lang="en-US" sz="1900" dirty="0" err="1"/>
              <a:t>détail</a:t>
            </a:r>
            <a:r>
              <a:rPr lang="en-US" sz="1900" dirty="0"/>
              <a:t> et </a:t>
            </a:r>
            <a:r>
              <a:rPr lang="en-US" sz="1900" dirty="0" err="1"/>
              <a:t>d’autres</a:t>
            </a:r>
            <a:r>
              <a:rPr lang="en-US" sz="1900" dirty="0"/>
              <a:t> </a:t>
            </a:r>
            <a:r>
              <a:rPr lang="en-US" sz="1900" dirty="0" err="1"/>
              <a:t>entreprises</a:t>
            </a:r>
            <a:r>
              <a:rPr lang="en-US" sz="1900" dirty="0"/>
              <a:t> </a:t>
            </a:r>
            <a:r>
              <a:rPr lang="en-US" sz="1900" dirty="0" err="1"/>
              <a:t>urbaines</a:t>
            </a:r>
            <a:r>
              <a:rPr lang="en-US" sz="1900" dirty="0"/>
              <a:t>, les </a:t>
            </a:r>
            <a:r>
              <a:rPr lang="en-US" sz="1900" dirty="0" err="1"/>
              <a:t>Juifs</a:t>
            </a:r>
            <a:r>
              <a:rPr lang="en-US" sz="1900" dirty="0"/>
              <a:t> </a:t>
            </a:r>
            <a:r>
              <a:rPr lang="en-US" sz="1900" dirty="0" err="1"/>
              <a:t>avaient</a:t>
            </a:r>
            <a:r>
              <a:rPr lang="en-US" sz="1900" dirty="0"/>
              <a:t> tendance à se </a:t>
            </a:r>
            <a:r>
              <a:rPr lang="en-US" sz="1900" dirty="0" err="1"/>
              <a:t>rassembler</a:t>
            </a:r>
            <a:r>
              <a:rPr lang="en-US" sz="1900" dirty="0"/>
              <a:t> dans les villes.</a:t>
            </a:r>
            <a:br>
              <a:rPr lang="en-US" sz="1900" dirty="0"/>
            </a:br>
            <a:r>
              <a:rPr lang="en-US" sz="1900" i="1" dirty="0"/>
              <a:t>Crédit : William James Topley / Bibliothèque et Archives Canada / PA-010400</a:t>
            </a:r>
            <a:endParaRPr lang="en-US" sz="1900" dirty="0"/>
          </a:p>
        </p:txBody>
      </p:sp>
      <p:pic>
        <p:nvPicPr>
          <p:cNvPr id="5122" name="Picture 2" descr="Immigrants Juifs d’origine russe.">
            <a:extLst>
              <a:ext uri="{FF2B5EF4-FFF2-40B4-BE49-F238E27FC236}">
                <a16:creationId xmlns:a16="http://schemas.microsoft.com/office/drawing/2014/main" id="{019DD398-5A4E-79F4-3D27-CA8CE17C70F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9411" r="9685" b="-1"/>
          <a:stretch>
            <a:fillRect/>
          </a:stretch>
        </p:blipFill>
        <p:spPr bwMode="auto">
          <a:xfrm>
            <a:off x="4617490" y="1"/>
            <a:ext cx="7574510" cy="6858000"/>
          </a:xfrm>
          <a:prstGeom prst="rect">
            <a:avLst/>
          </a:prstGeom>
          <a:noFill/>
          <a:effectLst>
            <a:outerShdw blurRad="254000" dist="190500" dir="5580000" sx="90000" sy="90000" algn="ctr" rotWithShape="0">
              <a:srgbClr val="000000">
                <a:alpha val="2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95404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44df41d-c59f-4ca8-b715-ee2752926f14}" enabled="0" method="" siteId="{244df41d-c59f-4ca8-b715-ee2752926f14}" removed="1"/>
</clbl:labelList>
</file>

<file path=docProps/app.xml><?xml version="1.0" encoding="utf-8"?>
<Properties xmlns="http://schemas.openxmlformats.org/officeDocument/2006/extended-properties" xmlns:vt="http://schemas.openxmlformats.org/officeDocument/2006/docPropsVTypes">
  <TotalTime>47</TotalTime>
  <Words>555</Words>
  <Application>Microsoft Office PowerPoint</Application>
  <PresentationFormat>Widescreen</PresentationFormat>
  <Paragraphs>41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Expansion et Développement?</vt:lpstr>
      <vt:lpstr>Un chemin de fer d’un océan à l’autre</vt:lpstr>
      <vt:lpstr>Pont Big Pic, Chemin de fer Canadien Pacifique, v. 1884 - 1885. © Bibliothèque et Archives Canada / C-020300</vt:lpstr>
      <vt:lpstr>Camp chinois (Chemin de fer Canadien Pacifique), Kamloops, Colombie-Britannique, 1886 © Edouard Deville / Bibliothèque et Archives Canada / C-021990</vt:lpstr>
      <vt:lpstr>PowerPoint Presentation</vt:lpstr>
      <vt:lpstr>La migration vers l’ouest</vt:lpstr>
      <vt:lpstr>Dans les Prairies, les femmes étaient souvent responsables des travaux agricoles et devaient accomplir certaines tâches lorsque l’équipement ou le bétail n’étaient pas disponibles. Ici, on voit des femmes doukhobors briser le gazon de la prairie en tirant elles-mêmes une charrue, colonie de Thunder Hill, Manitoba, vers 1899. Crédit : Bibliothèque et Archives Canada / C-000681</vt:lpstr>
      <vt:lpstr>Les services d’immigration canadienne ont produit des millions de pamphlets en langues européennes afin de faire de la publicité auprès des candidats européens à l’immigration. Crédit : Bibliothèque et Archives Canada / C-089542</vt:lpstr>
      <vt:lpstr>Les immigrants juifs sont venus en grand nombre dans l’Ouest, mais ils ne sont pas installés en permanence dans les zones rurales. Comme la plupart des Juifs étaient employés dans le commerce de détail et d’autres entreprises urbaines, les Juifs avaient tendance à se rassembler dans les villes. Crédit : William James Topley / Bibliothèque et Archives Canada / PA-010400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dcterms:created xsi:type="dcterms:W3CDTF">2025-07-02T03:08:07Z</dcterms:created>
  <dcterms:modified xsi:type="dcterms:W3CDTF">2025-07-02T03:55:26Z</dcterms:modified>
</cp:coreProperties>
</file>