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E1BDC-0C31-632A-D4E0-E292082C1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4764AC-5FDF-16ED-BEAA-C86BAC2DF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D938B-036E-3A3A-08E4-01D5E1CC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84CA1-74D7-B334-1147-C6D4CD265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C6954-154D-03BE-8870-D21E7FCD7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08045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6FEC5-65A4-A74B-2D38-8F9863A5B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FA9EB-EF6A-0826-7359-9FD2E2FA9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9C0F7-E6E8-AAA1-3DFF-054B93D34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1FBDA-3595-BC3F-6346-CDCA3126B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6F28D-F6D1-8E33-8D85-77BAEE597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0055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2A8413-6D5B-304E-2188-ACB7F6A891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83085-1C49-FEA4-C98C-917DA8A605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C08B1-1AEA-97B8-DCAD-78C3F59C7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50316-D07C-1AE7-F571-B9B4D6653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DF26D-BF35-0A37-8EDB-E04090CE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515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2F3D-2131-4B19-E0DF-BAD2E73B6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3C2D6-865B-DB37-ACDF-38D10A214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4FA60-0DA5-B9B9-2EF8-ECA0CA9C1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04556-6002-E2B1-79DC-B27E23D4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1BB85-4EB6-5837-4928-00F5AE9D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441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3D975-BD6A-4EA7-5C5B-CAB03415E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2751B-BB72-0236-D254-C07DA9E08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C0D6C-2BA1-3D3E-53E5-1A1869003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879C4-B6DB-124F-CED1-4404284D8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D23F52-11E6-CE21-326B-FBC72CA02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0949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B1522-6E33-66E4-193E-1D4551B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92656-C5E3-6E75-FB30-FDF7448ED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7108F-927B-BB06-DE03-19E6FA3EB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450D0-2510-03C8-4FDF-F9B3A3F7B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D12C-499C-4DE6-5E27-C62FB56A0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B3639-2EC9-7BD0-C7B6-3D1A7023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646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0783E-4D57-96A9-0178-7D5A777A0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DF57D-F2AD-667F-6518-2456BC05B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3B4B1-A92E-DAC6-D7CF-AC99B30C8C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0E8805-5037-A47B-7EF3-7E3E18236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9C044-7DD2-AF44-AA16-B3C76DDCE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2AE6B0-B28C-9965-3CC1-B5673D9EB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153F4B-DCDB-894C-65F6-A1BE03FCF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489135-8FC6-FE8A-2ABA-494513E97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1155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76CA1-67C2-6E34-0F98-5EEE47EA9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B8C2D4-584B-4B2D-2E71-F4C0AB6C0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920FB-F025-4743-526D-0AFA01AB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63A428-8BA5-8AE3-0877-83EF51F8C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0967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D3CD2-977F-8CC5-2A55-7C9F1DD66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BDED70-CF5F-EC83-A5DD-EA3F6758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984BC7-9963-E60A-A953-771C2504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9728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06FE6-EE19-DE6D-C26C-C056043C4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C5BC6-6E16-96B8-A6F8-E5DBBE122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8BDE0-959C-59B5-F6AE-60704162A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EE0BA-97AC-F8B9-0170-C13C4CA18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7671F6-C5BD-798B-2C36-9E4D2A05F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C490-A4E9-48AB-49EA-1A0E46BD0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0451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6C839-F41C-57A0-3BC7-9FF6373DE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B12361-10C6-EE7E-5583-671DA651F0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3A20E8-FC82-9F23-3E69-000D3851E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89819-39FE-F0C1-D116-8CBCEDF0C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79C33-6466-0769-2E87-FB96C27D8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DD1B1-1CD4-C23B-19D7-845F13D2F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78523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1AE926-C70E-932A-EF1A-38E41772B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1BCCB-3055-13F3-33A7-0782C5F71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FA094-7692-01B4-E84F-FA7A3ACA5E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00BE50-9A0A-4E42-B7EA-20A877616CA4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2BC29-2B27-5814-CB01-723D83F28D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6C517-E808-C006-D2A8-D6C2C018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8EE777-343E-4A16-9F99-7D78C325928F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3335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0D7DB-66BB-8153-A730-323072D255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 # 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E2AB66-B256-283B-932D-63FC497FF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1. Principales régions agricoles</a:t>
            </a:r>
          </a:p>
          <a:p>
            <a:pPr algn="l"/>
            <a:r>
              <a:rPr lang="fr-FR" b="1" dirty="0"/>
              <a:t>Prairies (Alberta, Saskatchewan, Manitoba)</a:t>
            </a:r>
            <a:r>
              <a:rPr lang="fr-FR" dirty="0"/>
              <a:t> : production de céréales (blé, canola, orge), légumineuses et élevage de bovins.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Ontario et Québec</a:t>
            </a:r>
            <a:r>
              <a:rPr lang="fr-FR" dirty="0"/>
              <a:t> : élevage laitier, production de maïs, soja, fruits et légumes, transformation alimentaire.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Colombie-Britannique</a:t>
            </a:r>
            <a:r>
              <a:rPr lang="fr-FR" dirty="0"/>
              <a:t> : fruits (pommes, cerises, baies), cultures maraîchères, viniculture.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Provinces de l’Atlantique</a:t>
            </a:r>
            <a:r>
              <a:rPr lang="fr-FR" dirty="0"/>
              <a:t> : pêche, pommes de terre (surtout à l’Île-du-Prince-Édouard), petits fruits.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1401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63AC-7CD9-B2BB-7399-8E5F8C66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87DE3-30AE-B95D-83C1-BB2B33339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 # 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806638-EFD0-D9BF-6425-66F8C76258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u="sng" dirty="0"/>
              <a:t>🌾 2. Principales productions agricoles</a:t>
            </a:r>
          </a:p>
          <a:p>
            <a:pPr algn="l"/>
            <a:r>
              <a:rPr lang="fr-FR" b="1" dirty="0"/>
              <a:t>Céréales</a:t>
            </a:r>
            <a:r>
              <a:rPr lang="fr-FR" dirty="0"/>
              <a:t> : blé (le Canada est un des principaux exportateurs mondiaux), canola, maïs.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Produits laitiers</a:t>
            </a:r>
            <a:r>
              <a:rPr lang="fr-FR" dirty="0"/>
              <a:t> : très réglementés par la gestion de l’offre.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Viande</a:t>
            </a:r>
            <a:r>
              <a:rPr lang="fr-FR" dirty="0"/>
              <a:t> : bœuf, porc, volaille.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Fruits et légumes</a:t>
            </a:r>
            <a:r>
              <a:rPr lang="fr-FR" dirty="0"/>
              <a:t> : pommes, bleuets, pommes de terre, tomates, légumes de serre.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Produits de la mer</a:t>
            </a:r>
            <a:r>
              <a:rPr lang="fr-FR" dirty="0"/>
              <a:t> : homard, crabe, saumon, morue.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3470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0E321-B1F1-ACFF-E02F-DD23021A6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2AD3-CBD0-5F94-8EAF-9B077BE42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 # 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EEBEBC-193F-3419-FB45-5AED3723A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/>
          </a:bodyPr>
          <a:lstStyle/>
          <a:p>
            <a:pPr algn="l"/>
            <a:r>
              <a:rPr lang="fr-FR" b="1" u="sng" dirty="0"/>
              <a:t>🏭 3. Transformation alimentaire</a:t>
            </a:r>
          </a:p>
          <a:p>
            <a:pPr algn="l"/>
            <a:r>
              <a:rPr lang="fr-FR" dirty="0"/>
              <a:t>Le Canada dispose d’un secteur de transformation alimentaire bien développé, particulièrement en Ontario et au Québec. Cela inclut :</a:t>
            </a:r>
          </a:p>
          <a:p>
            <a:pPr algn="l"/>
            <a:r>
              <a:rPr lang="fr-FR" dirty="0"/>
              <a:t>Boulangerie et pâtisserie industrielle, produits laitiers transformés, viandes transformées, boissons (bière, vin, spiritueux, jus)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🌍 4. Exportations</a:t>
            </a:r>
          </a:p>
          <a:p>
            <a:pPr algn="l"/>
            <a:r>
              <a:rPr lang="fr-FR" dirty="0"/>
              <a:t>Le Canada exporte une grande partie de sa production : Blé, canola, légumineuses vers l’Asie, l’Europe et les États-Unis. Bœuf et porc vers les États-Unis, la Chine, le Japon. Produits de la mer vers l’Asie et l’Europe.</a:t>
            </a:r>
          </a:p>
          <a:p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39359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122D9-9709-05C0-088A-566BD1D94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94AA2-8DD1-3CC9-9935-CC6613172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9106"/>
            <a:ext cx="9144000" cy="1871208"/>
          </a:xfrm>
        </p:spPr>
        <p:txBody>
          <a:bodyPr/>
          <a:lstStyle/>
          <a:p>
            <a:r>
              <a:rPr lang="fr-FR" u="sng" dirty="0"/>
              <a:t>La production alimentaire au Canada # 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8EA75-5BD5-5A9F-CF7A-F49D82E54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70314"/>
            <a:ext cx="9144000" cy="465908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fr-FR" b="1" u="sng" dirty="0"/>
              <a:t>♻️ 5. Défis et enjeux</a:t>
            </a:r>
          </a:p>
          <a:p>
            <a:pPr algn="l"/>
            <a:r>
              <a:rPr lang="fr-FR" b="1" dirty="0"/>
              <a:t>Changements climatiques</a:t>
            </a:r>
            <a:r>
              <a:rPr lang="fr-FR" dirty="0"/>
              <a:t> : sécheresses, feux de forêt, inondations affectent les rendements.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Pénurie de main-d'œuvre agricole</a:t>
            </a:r>
            <a:r>
              <a:rPr lang="fr-FR" dirty="0"/>
              <a:t> : dépendance aux travailleurs saisonniers étrangers.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Sécurité alimentaire</a:t>
            </a:r>
            <a:r>
              <a:rPr lang="fr-FR" dirty="0"/>
              <a:t> : hausse des prix, pressions sur les chaînes d'approvisionnement.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Pressions environnementales</a:t>
            </a:r>
            <a:r>
              <a:rPr lang="fr-FR" dirty="0"/>
              <a:t> : besoin de pratiques plus durables (agriculture régénérative, réduction des pesticides.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Souveraineté alimentaire autochtone</a:t>
            </a:r>
            <a:r>
              <a:rPr lang="fr-FR" dirty="0"/>
              <a:t> : enjeu croissant de réappropriation des systèmes alimentaires traditionnels.</a:t>
            </a:r>
          </a:p>
          <a:p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06515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353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La production alimentaire au Canada # 2</vt:lpstr>
      <vt:lpstr>La production alimentaire au Canada # 2</vt:lpstr>
      <vt:lpstr>La production alimentaire au Canada # 2</vt:lpstr>
      <vt:lpstr>La production alimentaire au Canada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2025-07-14T13:49:14Z</dcterms:created>
  <dcterms:modified xsi:type="dcterms:W3CDTF">2025-07-14T14:06:32Z</dcterms:modified>
</cp:coreProperties>
</file>