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A395-2F96-941B-21F1-8E8C02209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1E7C1-28A3-7F95-17AA-D04C0ADA4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73E85-53D9-40C9-606E-F2504B6CD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02E56-D6B5-C2ED-9200-886371877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73EA6-6CDB-637C-5BEA-7B7652B30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1320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49B7-B24C-A870-3587-2787EB5A9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B9A344-3418-B9A3-DC44-B20C746C9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F1C70-1FC4-56AA-D8F7-3699CE20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1BA18-53F3-9AB3-A74B-81B8BEB8C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E5D39-614B-277C-CBA9-BDBA0D01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3464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387E88-74EA-1DF2-11C4-9D1F7421D7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7244A0-74D8-8DEC-7185-71C835FFF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B3840-AD6F-F0C5-2139-C61BBD7CC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29FEC-D85F-9208-BB8F-D840A9B8E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0E11D-B19C-7A10-A8ED-1A0DCC622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50974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9D137-F65D-C34C-D279-8D938A38D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E212E-CC52-FE6A-825F-F86C18223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6F6A6-A3C8-80F6-828E-5112E733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9A57D-89FB-A625-2994-139B5A57B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FA6A8-4D22-EE4F-6BCA-66A31BA62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5624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B314-2037-0F6A-FB6F-2615D915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51D09-C356-F1CA-EBBA-B2D3F688A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194A6-2210-2203-B547-628537AD2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CF14C-E8BD-B6D6-C95F-8617828D2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2CD41-50DC-EEBD-4141-7852DFF7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4940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A9F97-C0E6-E6C1-D466-E495EF869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2E932-6D95-CA00-6AAC-71C48615C1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B2953-DD7C-7008-110E-65B7B02B9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1F9F0-594D-EFB9-10CB-2CEE24CC2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26D7B-142A-9453-29F9-C275765F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7256A-8598-8094-70BF-655405F55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310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AAAD4-C0FF-EF56-A4C7-AD8D97917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3F193-2D8C-A7A8-8DF1-BDF5931CE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A99655-8557-E774-98DB-D13F33B71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9D38C5-E820-6AF2-26BF-3D429A0915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88D75A-820E-A5E8-EBA8-C24079316F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7B4F57-04EE-FFD5-58ED-792B5FF81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E7C5CC-C376-E1EF-0CAA-CF8BD7B74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D45C84-6FAE-5D7C-C1FB-1B58D163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2273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C0AE0-8D12-D846-BD86-2EFF7F374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43331C-52D3-74B1-3A89-4DF92B2BD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CEEF47-65E1-6259-FEF3-BD791F7C8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CC7B82-DC19-7AC4-48F1-FAEC1512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764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5D4F35-79A2-28C1-5E27-13443A60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60A4D8-7CC9-11BB-1544-9079A095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63B584-3311-D588-737E-20CD58D5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87013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BF491-6905-6772-B04B-F47FD640C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BB691-3A1B-495A-9C77-37CE5E8D8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AE0876-65B1-0C2A-6E5E-23B0BC6BD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D6263-1122-E263-BF8D-FFAC57C85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E547C8-AF3F-EF35-74F7-2A89B3CB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D0F5B-A0CB-03D0-C1B5-07C338441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4804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6C5A7-6D89-871F-B356-5D46D28A0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894502-5ED2-F584-6CBF-AB2A15EB9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FB17D-762A-146E-DC40-588873D66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483FF-EB58-7E0B-592E-2DC3F5200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63B02-0958-4C00-96D7-8D9797714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33ED6-35C1-B8C9-747B-85D802E69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254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90413-4FC8-FA9E-D14F-2C5D3CC25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F6975-F173-552A-650B-A457CED58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506C5-B4B6-455A-4013-2D5EF0A71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1BA9FA-459B-4CBE-AFC6-411065FE8CD8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6EF20-DD04-B040-3DCA-5C3D01E181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43FE7-D147-D779-9876-06F45F4D2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4828FD-7AE9-4797-A5D8-A763BADDC39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129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79988-CDB6-25D9-638E-8CE22B872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3"/>
          </a:xfrm>
        </p:spPr>
        <p:txBody>
          <a:bodyPr>
            <a:normAutofit/>
          </a:bodyPr>
          <a:lstStyle/>
          <a:p>
            <a:r>
              <a:rPr lang="fr-CA" u="sng" dirty="0"/>
              <a:t>Les concepts de base en géographie # 2</a:t>
            </a:r>
            <a:endParaRPr lang="fr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4F109-7508-D19E-0DF6-0BAEDDCAD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09763"/>
            <a:ext cx="9144000" cy="482849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fr-FR" b="1" u="sng" dirty="0"/>
              <a:t>6. Les échelles géographiques</a:t>
            </a:r>
          </a:p>
          <a:p>
            <a:pPr algn="l"/>
            <a:r>
              <a:rPr lang="fr-FR" b="1" dirty="0"/>
              <a:t>Définition</a:t>
            </a:r>
            <a:r>
              <a:rPr lang="fr-FR" dirty="0"/>
              <a:t> : L'échelle géographique fait référence au niveau de représentation ou d’analyse d'un phénomène géographique. Elle peut être locale, régionale, nationale ou mondiale.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Exemple</a:t>
            </a:r>
            <a:r>
              <a:rPr lang="fr-FR" dirty="0"/>
              <a:t> : Une carte de la ville de Paris représente une échelle locale, tandis qu'une carte du monde représente une échelle mondiale.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7. L'interdépendance</a:t>
            </a:r>
          </a:p>
          <a:p>
            <a:pPr algn="l"/>
            <a:r>
              <a:rPr lang="fr-FR" b="1" dirty="0"/>
              <a:t>Définition</a:t>
            </a:r>
            <a:r>
              <a:rPr lang="fr-FR" dirty="0"/>
              <a:t> : L'interdépendance fait référence à la manière dont les phénomènes géographiques (naturels et humains) sont liés entre eux. Par exemple, l'exploitation d'une ressource naturelle peut affecter l'environnement et les sociétés humaines.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Exemple</a:t>
            </a:r>
            <a:r>
              <a:rPr lang="fr-FR" dirty="0"/>
              <a:t> : La déforestation de l'Amazonie a un impact sur le climat global et la biodiversité.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51854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A67AB-BD37-2805-9961-9444E8834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78999-8E12-52B6-F81D-8F56FE7ED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3"/>
          </a:xfrm>
        </p:spPr>
        <p:txBody>
          <a:bodyPr>
            <a:normAutofit/>
          </a:bodyPr>
          <a:lstStyle/>
          <a:p>
            <a:r>
              <a:rPr lang="fr-CA" u="sng" dirty="0"/>
              <a:t>Les concepts de base en géographie # 2</a:t>
            </a:r>
            <a:endParaRPr lang="fr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3DC6AD-C85A-BE0C-C6AC-CB47AEDC1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09763"/>
            <a:ext cx="9144000" cy="482849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b="1" u="sng" dirty="0"/>
              <a:t>8. La notion de territoire</a:t>
            </a:r>
          </a:p>
          <a:p>
            <a:pPr algn="l"/>
            <a:r>
              <a:rPr lang="fr-FR" b="1" dirty="0"/>
              <a:t>Définition</a:t>
            </a:r>
            <a:r>
              <a:rPr lang="fr-FR" dirty="0"/>
              <a:t> : Un territoire est un espace géographique délimité, utilisé et contrôlé par une société ou une communauté humaine. Ce peut être un pays, une région, ou même une ville.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Exemple</a:t>
            </a:r>
            <a:r>
              <a:rPr lang="fr-FR" dirty="0"/>
              <a:t> : Le territoire d'un pays comme la France, ou même le territoire d'une ville comme New York.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9. Les réseaux de transport</a:t>
            </a:r>
          </a:p>
          <a:p>
            <a:pPr algn="l"/>
            <a:r>
              <a:rPr lang="fr-FR" b="1" dirty="0"/>
              <a:t>Définition</a:t>
            </a:r>
            <a:r>
              <a:rPr lang="fr-FR" dirty="0"/>
              <a:t> : Ce concept englobe l’ensemble des infrastructures permettant le déplacement des personnes et des biens (routes, chemins de fer, ports, aéroports).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Exemple</a:t>
            </a:r>
            <a:r>
              <a:rPr lang="fr-FR" dirty="0"/>
              <a:t> : Le réseau autoroutier européen ou le réseau ferroviaire à grande vitesse en Chine.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55923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7ABAB-4A88-E689-A43E-9EAE95092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278F4-79C4-3483-C2DF-F346AAE78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3"/>
          </a:xfrm>
        </p:spPr>
        <p:txBody>
          <a:bodyPr>
            <a:normAutofit/>
          </a:bodyPr>
          <a:lstStyle/>
          <a:p>
            <a:r>
              <a:rPr lang="fr-CA" u="sng" dirty="0"/>
              <a:t>Les concepts de base en géographie # 2</a:t>
            </a:r>
            <a:endParaRPr lang="fr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A75D19-6781-76B5-7918-F6408147A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09762"/>
            <a:ext cx="9144000" cy="4948237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fr-FR" b="1" u="sng" dirty="0"/>
              <a:t>10. La mondialisation</a:t>
            </a:r>
          </a:p>
          <a:p>
            <a:pPr algn="l"/>
            <a:r>
              <a:rPr lang="fr-FR" b="1" dirty="0"/>
              <a:t>Définition</a:t>
            </a:r>
            <a:r>
              <a:rPr lang="fr-FR" dirty="0"/>
              <a:t> : La mondialisation désigne le processus d'interconnexion croissante des économies, des cultures et des sociétés à l'échelle mondiale, principalement grâce aux échanges commerciaux, à la circulation des informations et des personnes.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Exemple</a:t>
            </a:r>
            <a:r>
              <a:rPr lang="fr-FR" dirty="0"/>
              <a:t> : La prolifération des entreprises multinationales comme Apple ou Coca-Cola dans le monde entier.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11. Les espaces urbains et ruraux</a:t>
            </a:r>
          </a:p>
          <a:p>
            <a:pPr algn="l"/>
            <a:r>
              <a:rPr lang="fr-FR" b="1" dirty="0"/>
              <a:t>Définition</a:t>
            </a:r>
            <a:r>
              <a:rPr lang="fr-FR" dirty="0"/>
              <a:t> : La géographie s'intéresse à la répartition des populations dans les espaces urbains (villes) et ruraux (campagnes). L’urbanisation désigne l’expansion des villes et le passage de sociétés rurales à urbaines.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Exemple</a:t>
            </a:r>
            <a:r>
              <a:rPr lang="fr-FR" dirty="0"/>
              <a:t> : Paris est un espace urbain, tandis que la Bretagne est largement un espace rural.</a:t>
            </a:r>
          </a:p>
        </p:txBody>
      </p:sp>
    </p:spTree>
    <p:extLst>
      <p:ext uri="{BB962C8B-B14F-4D97-AF65-F5344CB8AC3E}">
        <p14:creationId xmlns:p14="http://schemas.microsoft.com/office/powerpoint/2010/main" val="209705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364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Les concepts de base en géographie # 2</vt:lpstr>
      <vt:lpstr>Les concepts de base en géographie # 2</vt:lpstr>
      <vt:lpstr>Les concepts de base en géographie #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2025-07-13T17:06:49Z</dcterms:created>
  <dcterms:modified xsi:type="dcterms:W3CDTF">2025-07-13T17:11:12Z</dcterms:modified>
</cp:coreProperties>
</file>