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9"/>
  </p:notesMasterIdLst>
  <p:sldIdLst>
    <p:sldId id="256" r:id="rId2"/>
    <p:sldId id="257" r:id="rId3"/>
    <p:sldId id="258" r:id="rId4"/>
    <p:sldId id="260" r:id="rId5"/>
    <p:sldId id="261" r:id="rId6"/>
    <p:sldId id="259" r:id="rId7"/>
    <p:sldId id="262" r:id="rId8"/>
  </p:sldIdLst>
  <p:sldSz cx="12192000" cy="6858000"/>
  <p:notesSz cx="7099300" cy="93853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CB953F9-AFA0-40DE-AF01-A2135A6990A8}" v="32" dt="2025-07-02T14:25:30.062"/>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59" d="100"/>
          <a:sy n="59" d="100"/>
        </p:scale>
        <p:origin x="964" y="5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5" Type="http://schemas.microsoft.com/office/2015/10/relationships/revisionInfo" Target="revisionInfo.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 Id="rId14"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Patric Peloquin" userId="9eacfbb0-fd00-438a-bc85-8b7658ad6aa7" providerId="ADAL" clId="{BCB953F9-AFA0-40DE-AF01-A2135A6990A8}"/>
    <pc:docChg chg="undo custSel addSld delSld modSld sldOrd modNotesMaster">
      <pc:chgData name="Patric Peloquin" userId="9eacfbb0-fd00-438a-bc85-8b7658ad6aa7" providerId="ADAL" clId="{BCB953F9-AFA0-40DE-AF01-A2135A6990A8}" dt="2025-07-02T14:25:52.723" v="2414" actId="255"/>
      <pc:docMkLst>
        <pc:docMk/>
      </pc:docMkLst>
      <pc:sldChg chg="addSp modSp mod">
        <pc:chgData name="Patric Peloquin" userId="9eacfbb0-fd00-438a-bc85-8b7658ad6aa7" providerId="ADAL" clId="{BCB953F9-AFA0-40DE-AF01-A2135A6990A8}" dt="2025-07-02T14:25:52.723" v="2414" actId="255"/>
        <pc:sldMkLst>
          <pc:docMk/>
          <pc:sldMk cId="1308070939" sldId="256"/>
        </pc:sldMkLst>
        <pc:spChg chg="mod">
          <ac:chgData name="Patric Peloquin" userId="9eacfbb0-fd00-438a-bc85-8b7658ad6aa7" providerId="ADAL" clId="{BCB953F9-AFA0-40DE-AF01-A2135A6990A8}" dt="2025-07-02T14:25:22.508" v="2407" actId="14100"/>
          <ac:spMkLst>
            <pc:docMk/>
            <pc:sldMk cId="1308070939" sldId="256"/>
            <ac:spMk id="2" creationId="{1F85F373-8568-154B-B01A-82C77F495187}"/>
          </ac:spMkLst>
        </pc:spChg>
        <pc:spChg chg="mod">
          <ac:chgData name="Patric Peloquin" userId="9eacfbb0-fd00-438a-bc85-8b7658ad6aa7" providerId="ADAL" clId="{BCB953F9-AFA0-40DE-AF01-A2135A6990A8}" dt="2025-07-02T14:25:52.723" v="2414" actId="255"/>
          <ac:spMkLst>
            <pc:docMk/>
            <pc:sldMk cId="1308070939" sldId="256"/>
            <ac:spMk id="3" creationId="{3B732B73-9BB4-B60C-B91F-7E10F66DB268}"/>
          </ac:spMkLst>
        </pc:spChg>
        <pc:spChg chg="add mod">
          <ac:chgData name="Patric Peloquin" userId="9eacfbb0-fd00-438a-bc85-8b7658ad6aa7" providerId="ADAL" clId="{BCB953F9-AFA0-40DE-AF01-A2135A6990A8}" dt="2025-06-29T13:48:50.522" v="1783" actId="255"/>
          <ac:spMkLst>
            <pc:docMk/>
            <pc:sldMk cId="1308070939" sldId="256"/>
            <ac:spMk id="4" creationId="{A960FF1A-5EAB-FEB9-B77C-27653583CE9A}"/>
          </ac:spMkLst>
        </pc:spChg>
      </pc:sldChg>
      <pc:sldChg chg="modSp mod">
        <pc:chgData name="Patric Peloquin" userId="9eacfbb0-fd00-438a-bc85-8b7658ad6aa7" providerId="ADAL" clId="{BCB953F9-AFA0-40DE-AF01-A2135A6990A8}" dt="2025-06-30T20:08:33.194" v="2305" actId="255"/>
        <pc:sldMkLst>
          <pc:docMk/>
          <pc:sldMk cId="2327068557" sldId="257"/>
        </pc:sldMkLst>
        <pc:spChg chg="mod">
          <ac:chgData name="Patric Peloquin" userId="9eacfbb0-fd00-438a-bc85-8b7658ad6aa7" providerId="ADAL" clId="{BCB953F9-AFA0-40DE-AF01-A2135A6990A8}" dt="2025-06-30T17:52:57.160" v="2195" actId="115"/>
          <ac:spMkLst>
            <pc:docMk/>
            <pc:sldMk cId="2327068557" sldId="257"/>
            <ac:spMk id="2" creationId="{10CD87AE-B76D-019D-13D5-FFADA89EE3F2}"/>
          </ac:spMkLst>
        </pc:spChg>
        <pc:spChg chg="mod">
          <ac:chgData name="Patric Peloquin" userId="9eacfbb0-fd00-438a-bc85-8b7658ad6aa7" providerId="ADAL" clId="{BCB953F9-AFA0-40DE-AF01-A2135A6990A8}" dt="2025-06-30T20:08:33.194" v="2305" actId="255"/>
          <ac:spMkLst>
            <pc:docMk/>
            <pc:sldMk cId="2327068557" sldId="257"/>
            <ac:spMk id="3" creationId="{24815317-7DB1-FE58-4D92-2DFA53910EB5}"/>
          </ac:spMkLst>
        </pc:spChg>
      </pc:sldChg>
      <pc:sldChg chg="new del">
        <pc:chgData name="Patric Peloquin" userId="9eacfbb0-fd00-438a-bc85-8b7658ad6aa7" providerId="ADAL" clId="{BCB953F9-AFA0-40DE-AF01-A2135A6990A8}" dt="2025-06-28T13:41:56.402" v="78" actId="2696"/>
        <pc:sldMkLst>
          <pc:docMk/>
          <pc:sldMk cId="15050210" sldId="258"/>
        </pc:sldMkLst>
      </pc:sldChg>
      <pc:sldChg chg="modSp new mod">
        <pc:chgData name="Patric Peloquin" userId="9eacfbb0-fd00-438a-bc85-8b7658ad6aa7" providerId="ADAL" clId="{BCB953F9-AFA0-40DE-AF01-A2135A6990A8}" dt="2025-06-30T20:05:24.891" v="2258" actId="20577"/>
        <pc:sldMkLst>
          <pc:docMk/>
          <pc:sldMk cId="1939711491" sldId="258"/>
        </pc:sldMkLst>
        <pc:spChg chg="mod">
          <ac:chgData name="Patric Peloquin" userId="9eacfbb0-fd00-438a-bc85-8b7658ad6aa7" providerId="ADAL" clId="{BCB953F9-AFA0-40DE-AF01-A2135A6990A8}" dt="2025-06-30T17:50:43.848" v="2190" actId="27636"/>
          <ac:spMkLst>
            <pc:docMk/>
            <pc:sldMk cId="1939711491" sldId="258"/>
            <ac:spMk id="2" creationId="{34D9D3AF-233C-545D-A40A-C48097757511}"/>
          </ac:spMkLst>
        </pc:spChg>
        <pc:spChg chg="mod">
          <ac:chgData name="Patric Peloquin" userId="9eacfbb0-fd00-438a-bc85-8b7658ad6aa7" providerId="ADAL" clId="{BCB953F9-AFA0-40DE-AF01-A2135A6990A8}" dt="2025-06-30T20:05:24.891" v="2258" actId="20577"/>
          <ac:spMkLst>
            <pc:docMk/>
            <pc:sldMk cId="1939711491" sldId="258"/>
            <ac:spMk id="3" creationId="{A16C20C1-9CB4-18FC-044E-1E7D656AD997}"/>
          </ac:spMkLst>
        </pc:spChg>
      </pc:sldChg>
      <pc:sldChg chg="modSp new mod ord">
        <pc:chgData name="Patric Peloquin" userId="9eacfbb0-fd00-438a-bc85-8b7658ad6aa7" providerId="ADAL" clId="{BCB953F9-AFA0-40DE-AF01-A2135A6990A8}" dt="2025-07-02T14:19:41.110" v="2340"/>
        <pc:sldMkLst>
          <pc:docMk/>
          <pc:sldMk cId="354042755" sldId="259"/>
        </pc:sldMkLst>
        <pc:spChg chg="mod">
          <ac:chgData name="Patric Peloquin" userId="9eacfbb0-fd00-438a-bc85-8b7658ad6aa7" providerId="ADAL" clId="{BCB953F9-AFA0-40DE-AF01-A2135A6990A8}" dt="2025-06-30T17:50:55.836" v="2193" actId="207"/>
          <ac:spMkLst>
            <pc:docMk/>
            <pc:sldMk cId="354042755" sldId="259"/>
            <ac:spMk id="2" creationId="{EFAE99C4-A7A2-3995-6808-C4DAF0CFEB61}"/>
          </ac:spMkLst>
        </pc:spChg>
        <pc:spChg chg="mod">
          <ac:chgData name="Patric Peloquin" userId="9eacfbb0-fd00-438a-bc85-8b7658ad6aa7" providerId="ADAL" clId="{BCB953F9-AFA0-40DE-AF01-A2135A6990A8}" dt="2025-06-30T20:05:33.894" v="2262" actId="27636"/>
          <ac:spMkLst>
            <pc:docMk/>
            <pc:sldMk cId="354042755" sldId="259"/>
            <ac:spMk id="3" creationId="{2E2C0572-A91B-0ADA-CF37-055A8972A084}"/>
          </ac:spMkLst>
        </pc:spChg>
      </pc:sldChg>
      <pc:sldChg chg="new del">
        <pc:chgData name="Patric Peloquin" userId="9eacfbb0-fd00-438a-bc85-8b7658ad6aa7" providerId="ADAL" clId="{BCB953F9-AFA0-40DE-AF01-A2135A6990A8}" dt="2025-06-29T13:49:30.364" v="1784" actId="2696"/>
        <pc:sldMkLst>
          <pc:docMk/>
          <pc:sldMk cId="3361504905" sldId="260"/>
        </pc:sldMkLst>
      </pc:sldChg>
      <pc:sldChg chg="addSp new ord">
        <pc:chgData name="Patric Peloquin" userId="9eacfbb0-fd00-438a-bc85-8b7658ad6aa7" providerId="ADAL" clId="{BCB953F9-AFA0-40DE-AF01-A2135A6990A8}" dt="2025-07-02T14:12:59.313" v="2319"/>
        <pc:sldMkLst>
          <pc:docMk/>
          <pc:sldMk cId="3513428803" sldId="260"/>
        </pc:sldMkLst>
        <pc:picChg chg="add">
          <ac:chgData name="Patric Peloquin" userId="9eacfbb0-fd00-438a-bc85-8b7658ad6aa7" providerId="ADAL" clId="{BCB953F9-AFA0-40DE-AF01-A2135A6990A8}" dt="2025-07-02T14:10:33.312" v="2314"/>
          <ac:picMkLst>
            <pc:docMk/>
            <pc:sldMk cId="3513428803" sldId="260"/>
            <ac:picMk id="1026" creationId="{23DA4ABC-002F-EC8B-5FAB-1A1410C54B6D}"/>
          </ac:picMkLst>
        </pc:picChg>
      </pc:sldChg>
      <pc:sldChg chg="addSp delSp modSp new mod setBg">
        <pc:chgData name="Patric Peloquin" userId="9eacfbb0-fd00-438a-bc85-8b7658ad6aa7" providerId="ADAL" clId="{BCB953F9-AFA0-40DE-AF01-A2135A6990A8}" dt="2025-07-02T14:14:46.005" v="2336" actId="26606"/>
        <pc:sldMkLst>
          <pc:docMk/>
          <pc:sldMk cId="723242637" sldId="261"/>
        </pc:sldMkLst>
        <pc:spChg chg="add del mod ord">
          <ac:chgData name="Patric Peloquin" userId="9eacfbb0-fd00-438a-bc85-8b7658ad6aa7" providerId="ADAL" clId="{BCB953F9-AFA0-40DE-AF01-A2135A6990A8}" dt="2025-07-02T14:14:46.005" v="2336" actId="26606"/>
          <ac:spMkLst>
            <pc:docMk/>
            <pc:sldMk cId="723242637" sldId="261"/>
            <ac:spMk id="2" creationId="{60545060-796E-EC67-E14C-A074D8BD8EA5}"/>
          </ac:spMkLst>
        </pc:spChg>
        <pc:spChg chg="add del">
          <ac:chgData name="Patric Peloquin" userId="9eacfbb0-fd00-438a-bc85-8b7658ad6aa7" providerId="ADAL" clId="{BCB953F9-AFA0-40DE-AF01-A2135A6990A8}" dt="2025-07-02T14:14:40.734" v="2335"/>
          <ac:spMkLst>
            <pc:docMk/>
            <pc:sldMk cId="723242637" sldId="261"/>
            <ac:spMk id="3" creationId="{758FFC91-CAE1-3223-1E95-5543B2C510B6}"/>
          </ac:spMkLst>
        </pc:spChg>
        <pc:spChg chg="add">
          <ac:chgData name="Patric Peloquin" userId="9eacfbb0-fd00-438a-bc85-8b7658ad6aa7" providerId="ADAL" clId="{BCB953F9-AFA0-40DE-AF01-A2135A6990A8}" dt="2025-07-02T14:14:46.005" v="2336" actId="26606"/>
          <ac:spMkLst>
            <pc:docMk/>
            <pc:sldMk cId="723242637" sldId="261"/>
            <ac:spMk id="2054" creationId="{37C89E4B-3C9F-44B9-8B86-D9E3D112D8EC}"/>
          </ac:spMkLst>
        </pc:spChg>
        <pc:spChg chg="add del">
          <ac:chgData name="Patric Peloquin" userId="9eacfbb0-fd00-438a-bc85-8b7658ad6aa7" providerId="ADAL" clId="{BCB953F9-AFA0-40DE-AF01-A2135A6990A8}" dt="2025-07-02T14:13:15.948" v="2322" actId="26606"/>
          <ac:spMkLst>
            <pc:docMk/>
            <pc:sldMk cId="723242637" sldId="261"/>
            <ac:spMk id="2055" creationId="{AB8C311F-7253-4AED-9701-7FC0708C41C7}"/>
          </ac:spMkLst>
        </pc:spChg>
        <pc:spChg chg="add del">
          <ac:chgData name="Patric Peloquin" userId="9eacfbb0-fd00-438a-bc85-8b7658ad6aa7" providerId="ADAL" clId="{BCB953F9-AFA0-40DE-AF01-A2135A6990A8}" dt="2025-07-02T14:13:15.948" v="2322" actId="26606"/>
          <ac:spMkLst>
            <pc:docMk/>
            <pc:sldMk cId="723242637" sldId="261"/>
            <ac:spMk id="2057" creationId="{E2384209-CB15-4CDF-9D31-C44FD9A3F20D}"/>
          </ac:spMkLst>
        </pc:spChg>
        <pc:spChg chg="add del">
          <ac:chgData name="Patric Peloquin" userId="9eacfbb0-fd00-438a-bc85-8b7658ad6aa7" providerId="ADAL" clId="{BCB953F9-AFA0-40DE-AF01-A2135A6990A8}" dt="2025-07-02T14:13:15.948" v="2322" actId="26606"/>
          <ac:spMkLst>
            <pc:docMk/>
            <pc:sldMk cId="723242637" sldId="261"/>
            <ac:spMk id="2059" creationId="{2633B3B5-CC90-43F0-8714-D31D1F3F0209}"/>
          </ac:spMkLst>
        </pc:spChg>
        <pc:spChg chg="add del">
          <ac:chgData name="Patric Peloquin" userId="9eacfbb0-fd00-438a-bc85-8b7658ad6aa7" providerId="ADAL" clId="{BCB953F9-AFA0-40DE-AF01-A2135A6990A8}" dt="2025-07-02T14:13:15.948" v="2322" actId="26606"/>
          <ac:spMkLst>
            <pc:docMk/>
            <pc:sldMk cId="723242637" sldId="261"/>
            <ac:spMk id="2061" creationId="{A8D57A06-A426-446D-B02C-A2DC6B62E45E}"/>
          </ac:spMkLst>
        </pc:spChg>
        <pc:picChg chg="add mod">
          <ac:chgData name="Patric Peloquin" userId="9eacfbb0-fd00-438a-bc85-8b7658ad6aa7" providerId="ADAL" clId="{BCB953F9-AFA0-40DE-AF01-A2135A6990A8}" dt="2025-07-02T14:13:16.354" v="2323"/>
          <ac:picMkLst>
            <pc:docMk/>
            <pc:sldMk cId="723242637" sldId="261"/>
            <ac:picMk id="2050" creationId="{65162266-2EB9-2788-E929-AD8D8FEFBEDF}"/>
          </ac:picMkLst>
        </pc:picChg>
        <pc:picChg chg="add mod">
          <ac:chgData name="Patric Peloquin" userId="9eacfbb0-fd00-438a-bc85-8b7658ad6aa7" providerId="ADAL" clId="{BCB953F9-AFA0-40DE-AF01-A2135A6990A8}" dt="2025-07-02T14:14:46.005" v="2336" actId="26606"/>
          <ac:picMkLst>
            <pc:docMk/>
            <pc:sldMk cId="723242637" sldId="261"/>
            <ac:picMk id="2052" creationId="{B365AE26-B3CA-2516-D250-7A6161521A3C}"/>
          </ac:picMkLst>
        </pc:picChg>
        <pc:cxnChg chg="add">
          <ac:chgData name="Patric Peloquin" userId="9eacfbb0-fd00-438a-bc85-8b7658ad6aa7" providerId="ADAL" clId="{BCB953F9-AFA0-40DE-AF01-A2135A6990A8}" dt="2025-07-02T14:14:46.005" v="2336" actId="26606"/>
          <ac:cxnSpMkLst>
            <pc:docMk/>
            <pc:sldMk cId="723242637" sldId="261"/>
            <ac:cxnSpMk id="2056" creationId="{AA2EAA10-076F-46BD-8F0F-B9A2FB77A85C}"/>
          </ac:cxnSpMkLst>
        </pc:cxnChg>
        <pc:cxnChg chg="add">
          <ac:chgData name="Patric Peloquin" userId="9eacfbb0-fd00-438a-bc85-8b7658ad6aa7" providerId="ADAL" clId="{BCB953F9-AFA0-40DE-AF01-A2135A6990A8}" dt="2025-07-02T14:14:46.005" v="2336" actId="26606"/>
          <ac:cxnSpMkLst>
            <pc:docMk/>
            <pc:sldMk cId="723242637" sldId="261"/>
            <ac:cxnSpMk id="2058" creationId="{D891E407-403B-4764-86C9-33A56D3BCAA3}"/>
          </ac:cxnSpMkLst>
        </pc:cxnChg>
      </pc:sldChg>
      <pc:sldChg chg="modSp new del mod">
        <pc:chgData name="Patric Peloquin" userId="9eacfbb0-fd00-438a-bc85-8b7658ad6aa7" providerId="ADAL" clId="{BCB953F9-AFA0-40DE-AF01-A2135A6990A8}" dt="2025-06-30T17:50:04.773" v="2181" actId="2696"/>
        <pc:sldMkLst>
          <pc:docMk/>
          <pc:sldMk cId="3357705487" sldId="261"/>
        </pc:sldMkLst>
      </pc:sldChg>
      <pc:sldChg chg="addSp delSp modSp new mod setBg addAnim">
        <pc:chgData name="Patric Peloquin" userId="9eacfbb0-fd00-438a-bc85-8b7658ad6aa7" providerId="ADAL" clId="{BCB953F9-AFA0-40DE-AF01-A2135A6990A8}" dt="2025-07-02T14:22:49.904" v="2384" actId="20577"/>
        <pc:sldMkLst>
          <pc:docMk/>
          <pc:sldMk cId="3667803715" sldId="262"/>
        </pc:sldMkLst>
        <pc:spChg chg="mod">
          <ac:chgData name="Patric Peloquin" userId="9eacfbb0-fd00-438a-bc85-8b7658ad6aa7" providerId="ADAL" clId="{BCB953F9-AFA0-40DE-AF01-A2135A6990A8}" dt="2025-07-02T14:22:49.904" v="2384" actId="20577"/>
          <ac:spMkLst>
            <pc:docMk/>
            <pc:sldMk cId="3667803715" sldId="262"/>
            <ac:spMk id="2" creationId="{465C763E-E0ED-F543-437F-D392B69A9434}"/>
          </ac:spMkLst>
        </pc:spChg>
        <pc:spChg chg="del">
          <ac:chgData name="Patric Peloquin" userId="9eacfbb0-fd00-438a-bc85-8b7658ad6aa7" providerId="ADAL" clId="{BCB953F9-AFA0-40DE-AF01-A2135A6990A8}" dt="2025-07-02T14:20:43.676" v="2348"/>
          <ac:spMkLst>
            <pc:docMk/>
            <pc:sldMk cId="3667803715" sldId="262"/>
            <ac:spMk id="3" creationId="{37AA7D52-F667-F5B6-9975-19E51ABF80AF}"/>
          </ac:spMkLst>
        </pc:spChg>
        <pc:spChg chg="add del mod">
          <ac:chgData name="Patric Peloquin" userId="9eacfbb0-fd00-438a-bc85-8b7658ad6aa7" providerId="ADAL" clId="{BCB953F9-AFA0-40DE-AF01-A2135A6990A8}" dt="2025-07-02T14:21:19.031" v="2351" actId="478"/>
          <ac:spMkLst>
            <pc:docMk/>
            <pc:sldMk cId="3667803715" sldId="262"/>
            <ac:spMk id="3078" creationId="{F86882C0-9419-DB27-9C56-20EAB4071675}"/>
          </ac:spMkLst>
        </pc:spChg>
        <pc:spChg chg="add del">
          <ac:chgData name="Patric Peloquin" userId="9eacfbb0-fd00-438a-bc85-8b7658ad6aa7" providerId="ADAL" clId="{BCB953F9-AFA0-40DE-AF01-A2135A6990A8}" dt="2025-07-02T14:21:30.440" v="2352" actId="26606"/>
          <ac:spMkLst>
            <pc:docMk/>
            <pc:sldMk cId="3667803715" sldId="262"/>
            <ac:spMk id="3081" creationId="{3AFE8227-C443-417B-BA91-520EB1EF4559}"/>
          </ac:spMkLst>
        </pc:spChg>
        <pc:spChg chg="add del">
          <ac:chgData name="Patric Peloquin" userId="9eacfbb0-fd00-438a-bc85-8b7658ad6aa7" providerId="ADAL" clId="{BCB953F9-AFA0-40DE-AF01-A2135A6990A8}" dt="2025-07-02T14:21:30.440" v="2352" actId="26606"/>
          <ac:spMkLst>
            <pc:docMk/>
            <pc:sldMk cId="3667803715" sldId="262"/>
            <ac:spMk id="3083" creationId="{907741FC-B544-4A6E-B831-6789D042333D}"/>
          </ac:spMkLst>
        </pc:spChg>
        <pc:spChg chg="add del">
          <ac:chgData name="Patric Peloquin" userId="9eacfbb0-fd00-438a-bc85-8b7658ad6aa7" providerId="ADAL" clId="{BCB953F9-AFA0-40DE-AF01-A2135A6990A8}" dt="2025-07-02T14:21:30.440" v="2352" actId="26606"/>
          <ac:spMkLst>
            <pc:docMk/>
            <pc:sldMk cId="3667803715" sldId="262"/>
            <ac:spMk id="3085" creationId="{3F0BE7ED-7814-4273-B18A-F26CC0380380}"/>
          </ac:spMkLst>
        </pc:spChg>
        <pc:spChg chg="add del">
          <ac:chgData name="Patric Peloquin" userId="9eacfbb0-fd00-438a-bc85-8b7658ad6aa7" providerId="ADAL" clId="{BCB953F9-AFA0-40DE-AF01-A2135A6990A8}" dt="2025-07-02T14:22:27.583" v="2382" actId="26606"/>
          <ac:spMkLst>
            <pc:docMk/>
            <pc:sldMk cId="3667803715" sldId="262"/>
            <ac:spMk id="3090" creationId="{06DA9DF9-31F7-4056-B42E-878CC92417B8}"/>
          </ac:spMkLst>
        </pc:spChg>
        <pc:spChg chg="add">
          <ac:chgData name="Patric Peloquin" userId="9eacfbb0-fd00-438a-bc85-8b7658ad6aa7" providerId="ADAL" clId="{BCB953F9-AFA0-40DE-AF01-A2135A6990A8}" dt="2025-07-02T14:22:27.583" v="2382" actId="26606"/>
          <ac:spMkLst>
            <pc:docMk/>
            <pc:sldMk cId="3667803715" sldId="262"/>
            <ac:spMk id="3095" creationId="{06DA9DF9-31F7-4056-B42E-878CC92417B8}"/>
          </ac:spMkLst>
        </pc:spChg>
        <pc:picChg chg="add mod">
          <ac:chgData name="Patric Peloquin" userId="9eacfbb0-fd00-438a-bc85-8b7658ad6aa7" providerId="ADAL" clId="{BCB953F9-AFA0-40DE-AF01-A2135A6990A8}" dt="2025-07-02T14:21:30.440" v="2352" actId="26606"/>
          <ac:picMkLst>
            <pc:docMk/>
            <pc:sldMk cId="3667803715" sldId="262"/>
            <ac:picMk id="3074" creationId="{71F55D02-493D-550E-D004-43AAD5EE17E3}"/>
          </ac:picMkLst>
        </pc:pic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6363" cy="470895"/>
          </a:xfrm>
          <a:prstGeom prst="rect">
            <a:avLst/>
          </a:prstGeom>
        </p:spPr>
        <p:txBody>
          <a:bodyPr vert="horz" lIns="94192" tIns="47096" rIns="94192" bIns="47096" rtlCol="0"/>
          <a:lstStyle>
            <a:lvl1pPr algn="l">
              <a:defRPr sz="1200"/>
            </a:lvl1pPr>
          </a:lstStyle>
          <a:p>
            <a:endParaRPr lang="fr-CA"/>
          </a:p>
        </p:txBody>
      </p:sp>
      <p:sp>
        <p:nvSpPr>
          <p:cNvPr id="3" name="Date Placeholder 2"/>
          <p:cNvSpPr>
            <a:spLocks noGrp="1"/>
          </p:cNvSpPr>
          <p:nvPr>
            <p:ph type="dt" idx="1"/>
          </p:nvPr>
        </p:nvSpPr>
        <p:spPr>
          <a:xfrm>
            <a:off x="4021294" y="0"/>
            <a:ext cx="3076363" cy="470895"/>
          </a:xfrm>
          <a:prstGeom prst="rect">
            <a:avLst/>
          </a:prstGeom>
        </p:spPr>
        <p:txBody>
          <a:bodyPr vert="horz" lIns="94192" tIns="47096" rIns="94192" bIns="47096" rtlCol="0"/>
          <a:lstStyle>
            <a:lvl1pPr algn="r">
              <a:defRPr sz="1200"/>
            </a:lvl1pPr>
          </a:lstStyle>
          <a:p>
            <a:fld id="{25418F20-CB43-4CA2-866D-3A135C3B90D8}" type="datetimeFigureOut">
              <a:rPr lang="fr-CA" smtClean="0"/>
              <a:t>2025-07-02</a:t>
            </a:fld>
            <a:endParaRPr lang="fr-CA"/>
          </a:p>
        </p:txBody>
      </p:sp>
      <p:sp>
        <p:nvSpPr>
          <p:cNvPr id="4" name="Slide Image Placeholder 3"/>
          <p:cNvSpPr>
            <a:spLocks noGrp="1" noRot="1" noChangeAspect="1"/>
          </p:cNvSpPr>
          <p:nvPr>
            <p:ph type="sldImg" idx="2"/>
          </p:nvPr>
        </p:nvSpPr>
        <p:spPr>
          <a:xfrm>
            <a:off x="735013" y="1173163"/>
            <a:ext cx="5629275" cy="3167062"/>
          </a:xfrm>
          <a:prstGeom prst="rect">
            <a:avLst/>
          </a:prstGeom>
          <a:noFill/>
          <a:ln w="12700">
            <a:solidFill>
              <a:prstClr val="black"/>
            </a:solidFill>
          </a:ln>
        </p:spPr>
        <p:txBody>
          <a:bodyPr vert="horz" lIns="94192" tIns="47096" rIns="94192" bIns="47096" rtlCol="0" anchor="ctr"/>
          <a:lstStyle/>
          <a:p>
            <a:endParaRPr lang="fr-CA"/>
          </a:p>
        </p:txBody>
      </p:sp>
      <p:sp>
        <p:nvSpPr>
          <p:cNvPr id="5" name="Notes Placeholder 4"/>
          <p:cNvSpPr>
            <a:spLocks noGrp="1"/>
          </p:cNvSpPr>
          <p:nvPr>
            <p:ph type="body" sz="quarter" idx="3"/>
          </p:nvPr>
        </p:nvSpPr>
        <p:spPr>
          <a:xfrm>
            <a:off x="709930" y="4516676"/>
            <a:ext cx="5679440" cy="3695462"/>
          </a:xfrm>
          <a:prstGeom prst="rect">
            <a:avLst/>
          </a:prstGeom>
        </p:spPr>
        <p:txBody>
          <a:bodyPr vert="horz" lIns="94192" tIns="47096" rIns="94192" bIns="47096"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CA"/>
          </a:p>
        </p:txBody>
      </p:sp>
      <p:sp>
        <p:nvSpPr>
          <p:cNvPr id="6" name="Footer Placeholder 5"/>
          <p:cNvSpPr>
            <a:spLocks noGrp="1"/>
          </p:cNvSpPr>
          <p:nvPr>
            <p:ph type="ftr" sz="quarter" idx="4"/>
          </p:nvPr>
        </p:nvSpPr>
        <p:spPr>
          <a:xfrm>
            <a:off x="0" y="8914407"/>
            <a:ext cx="3076363" cy="470894"/>
          </a:xfrm>
          <a:prstGeom prst="rect">
            <a:avLst/>
          </a:prstGeom>
        </p:spPr>
        <p:txBody>
          <a:bodyPr vert="horz" lIns="94192" tIns="47096" rIns="94192" bIns="47096" rtlCol="0" anchor="b"/>
          <a:lstStyle>
            <a:lvl1pPr algn="l">
              <a:defRPr sz="1200"/>
            </a:lvl1pPr>
          </a:lstStyle>
          <a:p>
            <a:endParaRPr lang="fr-CA"/>
          </a:p>
        </p:txBody>
      </p:sp>
      <p:sp>
        <p:nvSpPr>
          <p:cNvPr id="7" name="Slide Number Placeholder 6"/>
          <p:cNvSpPr>
            <a:spLocks noGrp="1"/>
          </p:cNvSpPr>
          <p:nvPr>
            <p:ph type="sldNum" sz="quarter" idx="5"/>
          </p:nvPr>
        </p:nvSpPr>
        <p:spPr>
          <a:xfrm>
            <a:off x="4021294" y="8914407"/>
            <a:ext cx="3076363" cy="470894"/>
          </a:xfrm>
          <a:prstGeom prst="rect">
            <a:avLst/>
          </a:prstGeom>
        </p:spPr>
        <p:txBody>
          <a:bodyPr vert="horz" lIns="94192" tIns="47096" rIns="94192" bIns="47096" rtlCol="0" anchor="b"/>
          <a:lstStyle>
            <a:lvl1pPr algn="r">
              <a:defRPr sz="1200"/>
            </a:lvl1pPr>
          </a:lstStyle>
          <a:p>
            <a:fld id="{F69E9CD5-D878-416A-9D33-C6491980E956}" type="slidenum">
              <a:rPr lang="fr-CA" smtClean="0"/>
              <a:t>‹#›</a:t>
            </a:fld>
            <a:endParaRPr lang="fr-CA"/>
          </a:p>
        </p:txBody>
      </p:sp>
    </p:spTree>
    <p:extLst>
      <p:ext uri="{BB962C8B-B14F-4D97-AF65-F5344CB8AC3E}">
        <p14:creationId xmlns:p14="http://schemas.microsoft.com/office/powerpoint/2010/main" val="148918510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r-CA" dirty="0"/>
          </a:p>
        </p:txBody>
      </p:sp>
      <p:sp>
        <p:nvSpPr>
          <p:cNvPr id="4" name="Slide Number Placeholder 3"/>
          <p:cNvSpPr>
            <a:spLocks noGrp="1"/>
          </p:cNvSpPr>
          <p:nvPr>
            <p:ph type="sldNum" sz="quarter" idx="5"/>
          </p:nvPr>
        </p:nvSpPr>
        <p:spPr/>
        <p:txBody>
          <a:bodyPr/>
          <a:lstStyle/>
          <a:p>
            <a:fld id="{F69E9CD5-D878-416A-9D33-C6491980E956}" type="slidenum">
              <a:rPr lang="fr-CA" smtClean="0"/>
              <a:t>1</a:t>
            </a:fld>
            <a:endParaRPr lang="fr-CA"/>
          </a:p>
        </p:txBody>
      </p:sp>
    </p:spTree>
    <p:extLst>
      <p:ext uri="{BB962C8B-B14F-4D97-AF65-F5344CB8AC3E}">
        <p14:creationId xmlns:p14="http://schemas.microsoft.com/office/powerpoint/2010/main" val="222233075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849A71-5F5C-E7E0-3C46-8AE972D0E191}"/>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fr-CA"/>
          </a:p>
        </p:txBody>
      </p:sp>
      <p:sp>
        <p:nvSpPr>
          <p:cNvPr id="3" name="Subtitle 2">
            <a:extLst>
              <a:ext uri="{FF2B5EF4-FFF2-40B4-BE49-F238E27FC236}">
                <a16:creationId xmlns:a16="http://schemas.microsoft.com/office/drawing/2014/main" id="{80C19B19-0F8F-E1E5-4CB7-10033E826EC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fr-CA"/>
          </a:p>
        </p:txBody>
      </p:sp>
      <p:sp>
        <p:nvSpPr>
          <p:cNvPr id="4" name="Date Placeholder 3">
            <a:extLst>
              <a:ext uri="{FF2B5EF4-FFF2-40B4-BE49-F238E27FC236}">
                <a16:creationId xmlns:a16="http://schemas.microsoft.com/office/drawing/2014/main" id="{8D930B75-AD29-4BD6-8172-2581B5BBF89B}"/>
              </a:ext>
            </a:extLst>
          </p:cNvPr>
          <p:cNvSpPr>
            <a:spLocks noGrp="1"/>
          </p:cNvSpPr>
          <p:nvPr>
            <p:ph type="dt" sz="half" idx="10"/>
          </p:nvPr>
        </p:nvSpPr>
        <p:spPr/>
        <p:txBody>
          <a:bodyPr/>
          <a:lstStyle/>
          <a:p>
            <a:fld id="{FC630B45-234B-4525-86D4-59B3A33A61A4}" type="datetimeFigureOut">
              <a:rPr lang="fr-CA" smtClean="0"/>
              <a:t>2025-07-02</a:t>
            </a:fld>
            <a:endParaRPr lang="fr-CA"/>
          </a:p>
        </p:txBody>
      </p:sp>
      <p:sp>
        <p:nvSpPr>
          <p:cNvPr id="5" name="Footer Placeholder 4">
            <a:extLst>
              <a:ext uri="{FF2B5EF4-FFF2-40B4-BE49-F238E27FC236}">
                <a16:creationId xmlns:a16="http://schemas.microsoft.com/office/drawing/2014/main" id="{58688E70-1AF8-8F78-3201-FF5727C0FDB0}"/>
              </a:ext>
            </a:extLst>
          </p:cNvPr>
          <p:cNvSpPr>
            <a:spLocks noGrp="1"/>
          </p:cNvSpPr>
          <p:nvPr>
            <p:ph type="ftr" sz="quarter" idx="11"/>
          </p:nvPr>
        </p:nvSpPr>
        <p:spPr/>
        <p:txBody>
          <a:bodyPr/>
          <a:lstStyle/>
          <a:p>
            <a:endParaRPr lang="fr-CA"/>
          </a:p>
        </p:txBody>
      </p:sp>
      <p:sp>
        <p:nvSpPr>
          <p:cNvPr id="6" name="Slide Number Placeholder 5">
            <a:extLst>
              <a:ext uri="{FF2B5EF4-FFF2-40B4-BE49-F238E27FC236}">
                <a16:creationId xmlns:a16="http://schemas.microsoft.com/office/drawing/2014/main" id="{61F1FA50-01EF-5CDD-544A-AD9E872705A2}"/>
              </a:ext>
            </a:extLst>
          </p:cNvPr>
          <p:cNvSpPr>
            <a:spLocks noGrp="1"/>
          </p:cNvSpPr>
          <p:nvPr>
            <p:ph type="sldNum" sz="quarter" idx="12"/>
          </p:nvPr>
        </p:nvSpPr>
        <p:spPr/>
        <p:txBody>
          <a:bodyPr/>
          <a:lstStyle/>
          <a:p>
            <a:fld id="{6592A9DB-713A-4B2D-A091-09F14CC2B9DB}" type="slidenum">
              <a:rPr lang="fr-CA" smtClean="0"/>
              <a:t>‹#›</a:t>
            </a:fld>
            <a:endParaRPr lang="fr-CA"/>
          </a:p>
        </p:txBody>
      </p:sp>
    </p:spTree>
    <p:extLst>
      <p:ext uri="{BB962C8B-B14F-4D97-AF65-F5344CB8AC3E}">
        <p14:creationId xmlns:p14="http://schemas.microsoft.com/office/powerpoint/2010/main" val="26209893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A1369A-C82F-CA91-8D8D-E7FACE916AE2}"/>
              </a:ext>
            </a:extLst>
          </p:cNvPr>
          <p:cNvSpPr>
            <a:spLocks noGrp="1"/>
          </p:cNvSpPr>
          <p:nvPr>
            <p:ph type="title"/>
          </p:nvPr>
        </p:nvSpPr>
        <p:spPr/>
        <p:txBody>
          <a:bodyPr/>
          <a:lstStyle/>
          <a:p>
            <a:r>
              <a:rPr lang="en-US"/>
              <a:t>Click to edit Master title style</a:t>
            </a:r>
            <a:endParaRPr lang="fr-CA"/>
          </a:p>
        </p:txBody>
      </p:sp>
      <p:sp>
        <p:nvSpPr>
          <p:cNvPr id="3" name="Vertical Text Placeholder 2">
            <a:extLst>
              <a:ext uri="{FF2B5EF4-FFF2-40B4-BE49-F238E27FC236}">
                <a16:creationId xmlns:a16="http://schemas.microsoft.com/office/drawing/2014/main" id="{17C7ED6A-7EFC-27DB-9EE7-BE34895395A2}"/>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CA"/>
          </a:p>
        </p:txBody>
      </p:sp>
      <p:sp>
        <p:nvSpPr>
          <p:cNvPr id="4" name="Date Placeholder 3">
            <a:extLst>
              <a:ext uri="{FF2B5EF4-FFF2-40B4-BE49-F238E27FC236}">
                <a16:creationId xmlns:a16="http://schemas.microsoft.com/office/drawing/2014/main" id="{5BA81832-BCE2-6627-3951-40BD845D62E1}"/>
              </a:ext>
            </a:extLst>
          </p:cNvPr>
          <p:cNvSpPr>
            <a:spLocks noGrp="1"/>
          </p:cNvSpPr>
          <p:nvPr>
            <p:ph type="dt" sz="half" idx="10"/>
          </p:nvPr>
        </p:nvSpPr>
        <p:spPr/>
        <p:txBody>
          <a:bodyPr/>
          <a:lstStyle/>
          <a:p>
            <a:fld id="{FC630B45-234B-4525-86D4-59B3A33A61A4}" type="datetimeFigureOut">
              <a:rPr lang="fr-CA" smtClean="0"/>
              <a:t>2025-07-02</a:t>
            </a:fld>
            <a:endParaRPr lang="fr-CA"/>
          </a:p>
        </p:txBody>
      </p:sp>
      <p:sp>
        <p:nvSpPr>
          <p:cNvPr id="5" name="Footer Placeholder 4">
            <a:extLst>
              <a:ext uri="{FF2B5EF4-FFF2-40B4-BE49-F238E27FC236}">
                <a16:creationId xmlns:a16="http://schemas.microsoft.com/office/drawing/2014/main" id="{54BA8755-8DFE-E541-4CE1-6E8D8079AAF5}"/>
              </a:ext>
            </a:extLst>
          </p:cNvPr>
          <p:cNvSpPr>
            <a:spLocks noGrp="1"/>
          </p:cNvSpPr>
          <p:nvPr>
            <p:ph type="ftr" sz="quarter" idx="11"/>
          </p:nvPr>
        </p:nvSpPr>
        <p:spPr/>
        <p:txBody>
          <a:bodyPr/>
          <a:lstStyle/>
          <a:p>
            <a:endParaRPr lang="fr-CA"/>
          </a:p>
        </p:txBody>
      </p:sp>
      <p:sp>
        <p:nvSpPr>
          <p:cNvPr id="6" name="Slide Number Placeholder 5">
            <a:extLst>
              <a:ext uri="{FF2B5EF4-FFF2-40B4-BE49-F238E27FC236}">
                <a16:creationId xmlns:a16="http://schemas.microsoft.com/office/drawing/2014/main" id="{6E04E88B-143D-7BF8-1DB2-4AEAEE703D35}"/>
              </a:ext>
            </a:extLst>
          </p:cNvPr>
          <p:cNvSpPr>
            <a:spLocks noGrp="1"/>
          </p:cNvSpPr>
          <p:nvPr>
            <p:ph type="sldNum" sz="quarter" idx="12"/>
          </p:nvPr>
        </p:nvSpPr>
        <p:spPr/>
        <p:txBody>
          <a:bodyPr/>
          <a:lstStyle/>
          <a:p>
            <a:fld id="{6592A9DB-713A-4B2D-A091-09F14CC2B9DB}" type="slidenum">
              <a:rPr lang="fr-CA" smtClean="0"/>
              <a:t>‹#›</a:t>
            </a:fld>
            <a:endParaRPr lang="fr-CA"/>
          </a:p>
        </p:txBody>
      </p:sp>
    </p:spTree>
    <p:extLst>
      <p:ext uri="{BB962C8B-B14F-4D97-AF65-F5344CB8AC3E}">
        <p14:creationId xmlns:p14="http://schemas.microsoft.com/office/powerpoint/2010/main" val="7583088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FD12A1C-A822-6AC7-81EC-38C11AE35B26}"/>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fr-CA"/>
          </a:p>
        </p:txBody>
      </p:sp>
      <p:sp>
        <p:nvSpPr>
          <p:cNvPr id="3" name="Vertical Text Placeholder 2">
            <a:extLst>
              <a:ext uri="{FF2B5EF4-FFF2-40B4-BE49-F238E27FC236}">
                <a16:creationId xmlns:a16="http://schemas.microsoft.com/office/drawing/2014/main" id="{3CBD16DF-3558-CE36-A329-9FCD1670B0F3}"/>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CA"/>
          </a:p>
        </p:txBody>
      </p:sp>
      <p:sp>
        <p:nvSpPr>
          <p:cNvPr id="4" name="Date Placeholder 3">
            <a:extLst>
              <a:ext uri="{FF2B5EF4-FFF2-40B4-BE49-F238E27FC236}">
                <a16:creationId xmlns:a16="http://schemas.microsoft.com/office/drawing/2014/main" id="{5F626FC1-8336-1D67-E363-F03EEDD9050A}"/>
              </a:ext>
            </a:extLst>
          </p:cNvPr>
          <p:cNvSpPr>
            <a:spLocks noGrp="1"/>
          </p:cNvSpPr>
          <p:nvPr>
            <p:ph type="dt" sz="half" idx="10"/>
          </p:nvPr>
        </p:nvSpPr>
        <p:spPr/>
        <p:txBody>
          <a:bodyPr/>
          <a:lstStyle/>
          <a:p>
            <a:fld id="{FC630B45-234B-4525-86D4-59B3A33A61A4}" type="datetimeFigureOut">
              <a:rPr lang="fr-CA" smtClean="0"/>
              <a:t>2025-07-02</a:t>
            </a:fld>
            <a:endParaRPr lang="fr-CA"/>
          </a:p>
        </p:txBody>
      </p:sp>
      <p:sp>
        <p:nvSpPr>
          <p:cNvPr id="5" name="Footer Placeholder 4">
            <a:extLst>
              <a:ext uri="{FF2B5EF4-FFF2-40B4-BE49-F238E27FC236}">
                <a16:creationId xmlns:a16="http://schemas.microsoft.com/office/drawing/2014/main" id="{1CECA340-8A7B-614C-6D57-4ABE6FE1AB02}"/>
              </a:ext>
            </a:extLst>
          </p:cNvPr>
          <p:cNvSpPr>
            <a:spLocks noGrp="1"/>
          </p:cNvSpPr>
          <p:nvPr>
            <p:ph type="ftr" sz="quarter" idx="11"/>
          </p:nvPr>
        </p:nvSpPr>
        <p:spPr/>
        <p:txBody>
          <a:bodyPr/>
          <a:lstStyle/>
          <a:p>
            <a:endParaRPr lang="fr-CA"/>
          </a:p>
        </p:txBody>
      </p:sp>
      <p:sp>
        <p:nvSpPr>
          <p:cNvPr id="6" name="Slide Number Placeholder 5">
            <a:extLst>
              <a:ext uri="{FF2B5EF4-FFF2-40B4-BE49-F238E27FC236}">
                <a16:creationId xmlns:a16="http://schemas.microsoft.com/office/drawing/2014/main" id="{F39AF466-594A-56E1-9EFA-D249DD5EC2D7}"/>
              </a:ext>
            </a:extLst>
          </p:cNvPr>
          <p:cNvSpPr>
            <a:spLocks noGrp="1"/>
          </p:cNvSpPr>
          <p:nvPr>
            <p:ph type="sldNum" sz="quarter" idx="12"/>
          </p:nvPr>
        </p:nvSpPr>
        <p:spPr/>
        <p:txBody>
          <a:bodyPr/>
          <a:lstStyle/>
          <a:p>
            <a:fld id="{6592A9DB-713A-4B2D-A091-09F14CC2B9DB}" type="slidenum">
              <a:rPr lang="fr-CA" smtClean="0"/>
              <a:t>‹#›</a:t>
            </a:fld>
            <a:endParaRPr lang="fr-CA"/>
          </a:p>
        </p:txBody>
      </p:sp>
    </p:spTree>
    <p:extLst>
      <p:ext uri="{BB962C8B-B14F-4D97-AF65-F5344CB8AC3E}">
        <p14:creationId xmlns:p14="http://schemas.microsoft.com/office/powerpoint/2010/main" val="156493767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1E6705-4CE2-381D-5946-E39F2D9E7443}"/>
              </a:ext>
            </a:extLst>
          </p:cNvPr>
          <p:cNvSpPr>
            <a:spLocks noGrp="1"/>
          </p:cNvSpPr>
          <p:nvPr>
            <p:ph type="title"/>
          </p:nvPr>
        </p:nvSpPr>
        <p:spPr/>
        <p:txBody>
          <a:bodyPr/>
          <a:lstStyle/>
          <a:p>
            <a:r>
              <a:rPr lang="en-US"/>
              <a:t>Click to edit Master title style</a:t>
            </a:r>
            <a:endParaRPr lang="fr-CA"/>
          </a:p>
        </p:txBody>
      </p:sp>
      <p:sp>
        <p:nvSpPr>
          <p:cNvPr id="3" name="Content Placeholder 2">
            <a:extLst>
              <a:ext uri="{FF2B5EF4-FFF2-40B4-BE49-F238E27FC236}">
                <a16:creationId xmlns:a16="http://schemas.microsoft.com/office/drawing/2014/main" id="{DDFFD8E0-1669-3815-A35A-C90F41CA82E3}"/>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CA"/>
          </a:p>
        </p:txBody>
      </p:sp>
      <p:sp>
        <p:nvSpPr>
          <p:cNvPr id="4" name="Date Placeholder 3">
            <a:extLst>
              <a:ext uri="{FF2B5EF4-FFF2-40B4-BE49-F238E27FC236}">
                <a16:creationId xmlns:a16="http://schemas.microsoft.com/office/drawing/2014/main" id="{821C427D-B0D5-39CE-8A58-493652704ACF}"/>
              </a:ext>
            </a:extLst>
          </p:cNvPr>
          <p:cNvSpPr>
            <a:spLocks noGrp="1"/>
          </p:cNvSpPr>
          <p:nvPr>
            <p:ph type="dt" sz="half" idx="10"/>
          </p:nvPr>
        </p:nvSpPr>
        <p:spPr/>
        <p:txBody>
          <a:bodyPr/>
          <a:lstStyle/>
          <a:p>
            <a:fld id="{FC630B45-234B-4525-86D4-59B3A33A61A4}" type="datetimeFigureOut">
              <a:rPr lang="fr-CA" smtClean="0"/>
              <a:t>2025-07-02</a:t>
            </a:fld>
            <a:endParaRPr lang="fr-CA"/>
          </a:p>
        </p:txBody>
      </p:sp>
      <p:sp>
        <p:nvSpPr>
          <p:cNvPr id="5" name="Footer Placeholder 4">
            <a:extLst>
              <a:ext uri="{FF2B5EF4-FFF2-40B4-BE49-F238E27FC236}">
                <a16:creationId xmlns:a16="http://schemas.microsoft.com/office/drawing/2014/main" id="{531D1D36-38C6-A8B1-C197-EBF559A2C6A9}"/>
              </a:ext>
            </a:extLst>
          </p:cNvPr>
          <p:cNvSpPr>
            <a:spLocks noGrp="1"/>
          </p:cNvSpPr>
          <p:nvPr>
            <p:ph type="ftr" sz="quarter" idx="11"/>
          </p:nvPr>
        </p:nvSpPr>
        <p:spPr/>
        <p:txBody>
          <a:bodyPr/>
          <a:lstStyle/>
          <a:p>
            <a:endParaRPr lang="fr-CA"/>
          </a:p>
        </p:txBody>
      </p:sp>
      <p:sp>
        <p:nvSpPr>
          <p:cNvPr id="6" name="Slide Number Placeholder 5">
            <a:extLst>
              <a:ext uri="{FF2B5EF4-FFF2-40B4-BE49-F238E27FC236}">
                <a16:creationId xmlns:a16="http://schemas.microsoft.com/office/drawing/2014/main" id="{A676AFEF-BBC5-0B3F-FA47-FC231B1EE609}"/>
              </a:ext>
            </a:extLst>
          </p:cNvPr>
          <p:cNvSpPr>
            <a:spLocks noGrp="1"/>
          </p:cNvSpPr>
          <p:nvPr>
            <p:ph type="sldNum" sz="quarter" idx="12"/>
          </p:nvPr>
        </p:nvSpPr>
        <p:spPr/>
        <p:txBody>
          <a:bodyPr/>
          <a:lstStyle/>
          <a:p>
            <a:fld id="{6592A9DB-713A-4B2D-A091-09F14CC2B9DB}" type="slidenum">
              <a:rPr lang="fr-CA" smtClean="0"/>
              <a:t>‹#›</a:t>
            </a:fld>
            <a:endParaRPr lang="fr-CA"/>
          </a:p>
        </p:txBody>
      </p:sp>
    </p:spTree>
    <p:extLst>
      <p:ext uri="{BB962C8B-B14F-4D97-AF65-F5344CB8AC3E}">
        <p14:creationId xmlns:p14="http://schemas.microsoft.com/office/powerpoint/2010/main" val="298308667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A3589B-40DA-97F9-6EFB-87DC7156BDF4}"/>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fr-CA"/>
          </a:p>
        </p:txBody>
      </p:sp>
      <p:sp>
        <p:nvSpPr>
          <p:cNvPr id="3" name="Text Placeholder 2">
            <a:extLst>
              <a:ext uri="{FF2B5EF4-FFF2-40B4-BE49-F238E27FC236}">
                <a16:creationId xmlns:a16="http://schemas.microsoft.com/office/drawing/2014/main" id="{A17521C1-9741-9267-A7F5-FBA886BCCCEE}"/>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15C0BCFD-F5D1-BD60-C7ED-43B618EA645C}"/>
              </a:ext>
            </a:extLst>
          </p:cNvPr>
          <p:cNvSpPr>
            <a:spLocks noGrp="1"/>
          </p:cNvSpPr>
          <p:nvPr>
            <p:ph type="dt" sz="half" idx="10"/>
          </p:nvPr>
        </p:nvSpPr>
        <p:spPr/>
        <p:txBody>
          <a:bodyPr/>
          <a:lstStyle/>
          <a:p>
            <a:fld id="{FC630B45-234B-4525-86D4-59B3A33A61A4}" type="datetimeFigureOut">
              <a:rPr lang="fr-CA" smtClean="0"/>
              <a:t>2025-07-02</a:t>
            </a:fld>
            <a:endParaRPr lang="fr-CA"/>
          </a:p>
        </p:txBody>
      </p:sp>
      <p:sp>
        <p:nvSpPr>
          <p:cNvPr id="5" name="Footer Placeholder 4">
            <a:extLst>
              <a:ext uri="{FF2B5EF4-FFF2-40B4-BE49-F238E27FC236}">
                <a16:creationId xmlns:a16="http://schemas.microsoft.com/office/drawing/2014/main" id="{4116A5F0-7EB4-824C-B1DB-86C48A5BAD28}"/>
              </a:ext>
            </a:extLst>
          </p:cNvPr>
          <p:cNvSpPr>
            <a:spLocks noGrp="1"/>
          </p:cNvSpPr>
          <p:nvPr>
            <p:ph type="ftr" sz="quarter" idx="11"/>
          </p:nvPr>
        </p:nvSpPr>
        <p:spPr/>
        <p:txBody>
          <a:bodyPr/>
          <a:lstStyle/>
          <a:p>
            <a:endParaRPr lang="fr-CA"/>
          </a:p>
        </p:txBody>
      </p:sp>
      <p:sp>
        <p:nvSpPr>
          <p:cNvPr id="6" name="Slide Number Placeholder 5">
            <a:extLst>
              <a:ext uri="{FF2B5EF4-FFF2-40B4-BE49-F238E27FC236}">
                <a16:creationId xmlns:a16="http://schemas.microsoft.com/office/drawing/2014/main" id="{D5FF4A9F-0B59-FD81-EE51-C0DC27B795EC}"/>
              </a:ext>
            </a:extLst>
          </p:cNvPr>
          <p:cNvSpPr>
            <a:spLocks noGrp="1"/>
          </p:cNvSpPr>
          <p:nvPr>
            <p:ph type="sldNum" sz="quarter" idx="12"/>
          </p:nvPr>
        </p:nvSpPr>
        <p:spPr/>
        <p:txBody>
          <a:bodyPr/>
          <a:lstStyle/>
          <a:p>
            <a:fld id="{6592A9DB-713A-4B2D-A091-09F14CC2B9DB}" type="slidenum">
              <a:rPr lang="fr-CA" smtClean="0"/>
              <a:t>‹#›</a:t>
            </a:fld>
            <a:endParaRPr lang="fr-CA"/>
          </a:p>
        </p:txBody>
      </p:sp>
    </p:spTree>
    <p:extLst>
      <p:ext uri="{BB962C8B-B14F-4D97-AF65-F5344CB8AC3E}">
        <p14:creationId xmlns:p14="http://schemas.microsoft.com/office/powerpoint/2010/main" val="9938807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BCA104-379B-4F49-3F88-39508E212C1F}"/>
              </a:ext>
            </a:extLst>
          </p:cNvPr>
          <p:cNvSpPr>
            <a:spLocks noGrp="1"/>
          </p:cNvSpPr>
          <p:nvPr>
            <p:ph type="title"/>
          </p:nvPr>
        </p:nvSpPr>
        <p:spPr/>
        <p:txBody>
          <a:bodyPr/>
          <a:lstStyle/>
          <a:p>
            <a:r>
              <a:rPr lang="en-US"/>
              <a:t>Click to edit Master title style</a:t>
            </a:r>
            <a:endParaRPr lang="fr-CA"/>
          </a:p>
        </p:txBody>
      </p:sp>
      <p:sp>
        <p:nvSpPr>
          <p:cNvPr id="3" name="Content Placeholder 2">
            <a:extLst>
              <a:ext uri="{FF2B5EF4-FFF2-40B4-BE49-F238E27FC236}">
                <a16:creationId xmlns:a16="http://schemas.microsoft.com/office/drawing/2014/main" id="{554F5F49-8B61-B659-3861-B487D2BEFB8E}"/>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CA"/>
          </a:p>
        </p:txBody>
      </p:sp>
      <p:sp>
        <p:nvSpPr>
          <p:cNvPr id="4" name="Content Placeholder 3">
            <a:extLst>
              <a:ext uri="{FF2B5EF4-FFF2-40B4-BE49-F238E27FC236}">
                <a16:creationId xmlns:a16="http://schemas.microsoft.com/office/drawing/2014/main" id="{88843725-07FB-7A1D-1C87-5E71BFB9D13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CA"/>
          </a:p>
        </p:txBody>
      </p:sp>
      <p:sp>
        <p:nvSpPr>
          <p:cNvPr id="5" name="Date Placeholder 4">
            <a:extLst>
              <a:ext uri="{FF2B5EF4-FFF2-40B4-BE49-F238E27FC236}">
                <a16:creationId xmlns:a16="http://schemas.microsoft.com/office/drawing/2014/main" id="{2D51DE4A-3BF1-5E5E-2C1A-6426AE75AB74}"/>
              </a:ext>
            </a:extLst>
          </p:cNvPr>
          <p:cNvSpPr>
            <a:spLocks noGrp="1"/>
          </p:cNvSpPr>
          <p:nvPr>
            <p:ph type="dt" sz="half" idx="10"/>
          </p:nvPr>
        </p:nvSpPr>
        <p:spPr/>
        <p:txBody>
          <a:bodyPr/>
          <a:lstStyle/>
          <a:p>
            <a:fld id="{FC630B45-234B-4525-86D4-59B3A33A61A4}" type="datetimeFigureOut">
              <a:rPr lang="fr-CA" smtClean="0"/>
              <a:t>2025-07-02</a:t>
            </a:fld>
            <a:endParaRPr lang="fr-CA"/>
          </a:p>
        </p:txBody>
      </p:sp>
      <p:sp>
        <p:nvSpPr>
          <p:cNvPr id="6" name="Footer Placeholder 5">
            <a:extLst>
              <a:ext uri="{FF2B5EF4-FFF2-40B4-BE49-F238E27FC236}">
                <a16:creationId xmlns:a16="http://schemas.microsoft.com/office/drawing/2014/main" id="{6E76C8D7-7E67-E393-99A7-ED8F2439F790}"/>
              </a:ext>
            </a:extLst>
          </p:cNvPr>
          <p:cNvSpPr>
            <a:spLocks noGrp="1"/>
          </p:cNvSpPr>
          <p:nvPr>
            <p:ph type="ftr" sz="quarter" idx="11"/>
          </p:nvPr>
        </p:nvSpPr>
        <p:spPr/>
        <p:txBody>
          <a:bodyPr/>
          <a:lstStyle/>
          <a:p>
            <a:endParaRPr lang="fr-CA"/>
          </a:p>
        </p:txBody>
      </p:sp>
      <p:sp>
        <p:nvSpPr>
          <p:cNvPr id="7" name="Slide Number Placeholder 6">
            <a:extLst>
              <a:ext uri="{FF2B5EF4-FFF2-40B4-BE49-F238E27FC236}">
                <a16:creationId xmlns:a16="http://schemas.microsoft.com/office/drawing/2014/main" id="{211EC340-C723-A210-0B51-912943D9700B}"/>
              </a:ext>
            </a:extLst>
          </p:cNvPr>
          <p:cNvSpPr>
            <a:spLocks noGrp="1"/>
          </p:cNvSpPr>
          <p:nvPr>
            <p:ph type="sldNum" sz="quarter" idx="12"/>
          </p:nvPr>
        </p:nvSpPr>
        <p:spPr/>
        <p:txBody>
          <a:bodyPr/>
          <a:lstStyle/>
          <a:p>
            <a:fld id="{6592A9DB-713A-4B2D-A091-09F14CC2B9DB}" type="slidenum">
              <a:rPr lang="fr-CA" smtClean="0"/>
              <a:t>‹#›</a:t>
            </a:fld>
            <a:endParaRPr lang="fr-CA"/>
          </a:p>
        </p:txBody>
      </p:sp>
    </p:spTree>
    <p:extLst>
      <p:ext uri="{BB962C8B-B14F-4D97-AF65-F5344CB8AC3E}">
        <p14:creationId xmlns:p14="http://schemas.microsoft.com/office/powerpoint/2010/main" val="28534455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FE687E-E747-38E0-8365-FEE06D7E06CC}"/>
              </a:ext>
            </a:extLst>
          </p:cNvPr>
          <p:cNvSpPr>
            <a:spLocks noGrp="1"/>
          </p:cNvSpPr>
          <p:nvPr>
            <p:ph type="title"/>
          </p:nvPr>
        </p:nvSpPr>
        <p:spPr>
          <a:xfrm>
            <a:off x="839788" y="365125"/>
            <a:ext cx="10515600" cy="1325563"/>
          </a:xfrm>
        </p:spPr>
        <p:txBody>
          <a:bodyPr/>
          <a:lstStyle/>
          <a:p>
            <a:r>
              <a:rPr lang="en-US"/>
              <a:t>Click to edit Master title style</a:t>
            </a:r>
            <a:endParaRPr lang="fr-CA"/>
          </a:p>
        </p:txBody>
      </p:sp>
      <p:sp>
        <p:nvSpPr>
          <p:cNvPr id="3" name="Text Placeholder 2">
            <a:extLst>
              <a:ext uri="{FF2B5EF4-FFF2-40B4-BE49-F238E27FC236}">
                <a16:creationId xmlns:a16="http://schemas.microsoft.com/office/drawing/2014/main" id="{E08D3C12-4221-547A-F520-A6D650BB52D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2D5809D5-47FC-FFDF-FF1B-9BFD76E2D2B4}"/>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CA"/>
          </a:p>
        </p:txBody>
      </p:sp>
      <p:sp>
        <p:nvSpPr>
          <p:cNvPr id="5" name="Text Placeholder 4">
            <a:extLst>
              <a:ext uri="{FF2B5EF4-FFF2-40B4-BE49-F238E27FC236}">
                <a16:creationId xmlns:a16="http://schemas.microsoft.com/office/drawing/2014/main" id="{2DB27214-6A0C-63D9-9C9A-DA0D97C0847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2876D852-3076-660C-61A5-DE22252644BF}"/>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CA"/>
          </a:p>
        </p:txBody>
      </p:sp>
      <p:sp>
        <p:nvSpPr>
          <p:cNvPr id="7" name="Date Placeholder 6">
            <a:extLst>
              <a:ext uri="{FF2B5EF4-FFF2-40B4-BE49-F238E27FC236}">
                <a16:creationId xmlns:a16="http://schemas.microsoft.com/office/drawing/2014/main" id="{E60E23CD-6013-28BC-9804-8ABB8560CFD3}"/>
              </a:ext>
            </a:extLst>
          </p:cNvPr>
          <p:cNvSpPr>
            <a:spLocks noGrp="1"/>
          </p:cNvSpPr>
          <p:nvPr>
            <p:ph type="dt" sz="half" idx="10"/>
          </p:nvPr>
        </p:nvSpPr>
        <p:spPr/>
        <p:txBody>
          <a:bodyPr/>
          <a:lstStyle/>
          <a:p>
            <a:fld id="{FC630B45-234B-4525-86D4-59B3A33A61A4}" type="datetimeFigureOut">
              <a:rPr lang="fr-CA" smtClean="0"/>
              <a:t>2025-07-02</a:t>
            </a:fld>
            <a:endParaRPr lang="fr-CA"/>
          </a:p>
        </p:txBody>
      </p:sp>
      <p:sp>
        <p:nvSpPr>
          <p:cNvPr id="8" name="Footer Placeholder 7">
            <a:extLst>
              <a:ext uri="{FF2B5EF4-FFF2-40B4-BE49-F238E27FC236}">
                <a16:creationId xmlns:a16="http://schemas.microsoft.com/office/drawing/2014/main" id="{32B13E3B-B7FD-04CF-6340-943F97E3EF27}"/>
              </a:ext>
            </a:extLst>
          </p:cNvPr>
          <p:cNvSpPr>
            <a:spLocks noGrp="1"/>
          </p:cNvSpPr>
          <p:nvPr>
            <p:ph type="ftr" sz="quarter" idx="11"/>
          </p:nvPr>
        </p:nvSpPr>
        <p:spPr/>
        <p:txBody>
          <a:bodyPr/>
          <a:lstStyle/>
          <a:p>
            <a:endParaRPr lang="fr-CA"/>
          </a:p>
        </p:txBody>
      </p:sp>
      <p:sp>
        <p:nvSpPr>
          <p:cNvPr id="9" name="Slide Number Placeholder 8">
            <a:extLst>
              <a:ext uri="{FF2B5EF4-FFF2-40B4-BE49-F238E27FC236}">
                <a16:creationId xmlns:a16="http://schemas.microsoft.com/office/drawing/2014/main" id="{69272D3C-2432-4F7C-A776-F5BB47625CCF}"/>
              </a:ext>
            </a:extLst>
          </p:cNvPr>
          <p:cNvSpPr>
            <a:spLocks noGrp="1"/>
          </p:cNvSpPr>
          <p:nvPr>
            <p:ph type="sldNum" sz="quarter" idx="12"/>
          </p:nvPr>
        </p:nvSpPr>
        <p:spPr/>
        <p:txBody>
          <a:bodyPr/>
          <a:lstStyle/>
          <a:p>
            <a:fld id="{6592A9DB-713A-4B2D-A091-09F14CC2B9DB}" type="slidenum">
              <a:rPr lang="fr-CA" smtClean="0"/>
              <a:t>‹#›</a:t>
            </a:fld>
            <a:endParaRPr lang="fr-CA"/>
          </a:p>
        </p:txBody>
      </p:sp>
    </p:spTree>
    <p:extLst>
      <p:ext uri="{BB962C8B-B14F-4D97-AF65-F5344CB8AC3E}">
        <p14:creationId xmlns:p14="http://schemas.microsoft.com/office/powerpoint/2010/main" val="17090386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5A1EDB-05A4-91CE-A348-832E33C51E45}"/>
              </a:ext>
            </a:extLst>
          </p:cNvPr>
          <p:cNvSpPr>
            <a:spLocks noGrp="1"/>
          </p:cNvSpPr>
          <p:nvPr>
            <p:ph type="title"/>
          </p:nvPr>
        </p:nvSpPr>
        <p:spPr/>
        <p:txBody>
          <a:bodyPr/>
          <a:lstStyle/>
          <a:p>
            <a:r>
              <a:rPr lang="en-US"/>
              <a:t>Click to edit Master title style</a:t>
            </a:r>
            <a:endParaRPr lang="fr-CA"/>
          </a:p>
        </p:txBody>
      </p:sp>
      <p:sp>
        <p:nvSpPr>
          <p:cNvPr id="3" name="Date Placeholder 2">
            <a:extLst>
              <a:ext uri="{FF2B5EF4-FFF2-40B4-BE49-F238E27FC236}">
                <a16:creationId xmlns:a16="http://schemas.microsoft.com/office/drawing/2014/main" id="{E6DFCCAF-B8DC-1E50-BC00-20256B9DCD0F}"/>
              </a:ext>
            </a:extLst>
          </p:cNvPr>
          <p:cNvSpPr>
            <a:spLocks noGrp="1"/>
          </p:cNvSpPr>
          <p:nvPr>
            <p:ph type="dt" sz="half" idx="10"/>
          </p:nvPr>
        </p:nvSpPr>
        <p:spPr/>
        <p:txBody>
          <a:bodyPr/>
          <a:lstStyle/>
          <a:p>
            <a:fld id="{FC630B45-234B-4525-86D4-59B3A33A61A4}" type="datetimeFigureOut">
              <a:rPr lang="fr-CA" smtClean="0"/>
              <a:t>2025-07-02</a:t>
            </a:fld>
            <a:endParaRPr lang="fr-CA"/>
          </a:p>
        </p:txBody>
      </p:sp>
      <p:sp>
        <p:nvSpPr>
          <p:cNvPr id="4" name="Footer Placeholder 3">
            <a:extLst>
              <a:ext uri="{FF2B5EF4-FFF2-40B4-BE49-F238E27FC236}">
                <a16:creationId xmlns:a16="http://schemas.microsoft.com/office/drawing/2014/main" id="{87CA97EC-4F3D-420A-51D3-B098036CBDDC}"/>
              </a:ext>
            </a:extLst>
          </p:cNvPr>
          <p:cNvSpPr>
            <a:spLocks noGrp="1"/>
          </p:cNvSpPr>
          <p:nvPr>
            <p:ph type="ftr" sz="quarter" idx="11"/>
          </p:nvPr>
        </p:nvSpPr>
        <p:spPr/>
        <p:txBody>
          <a:bodyPr/>
          <a:lstStyle/>
          <a:p>
            <a:endParaRPr lang="fr-CA"/>
          </a:p>
        </p:txBody>
      </p:sp>
      <p:sp>
        <p:nvSpPr>
          <p:cNvPr id="5" name="Slide Number Placeholder 4">
            <a:extLst>
              <a:ext uri="{FF2B5EF4-FFF2-40B4-BE49-F238E27FC236}">
                <a16:creationId xmlns:a16="http://schemas.microsoft.com/office/drawing/2014/main" id="{0459FBF5-3FB4-A91F-E502-3460E0EBC932}"/>
              </a:ext>
            </a:extLst>
          </p:cNvPr>
          <p:cNvSpPr>
            <a:spLocks noGrp="1"/>
          </p:cNvSpPr>
          <p:nvPr>
            <p:ph type="sldNum" sz="quarter" idx="12"/>
          </p:nvPr>
        </p:nvSpPr>
        <p:spPr/>
        <p:txBody>
          <a:bodyPr/>
          <a:lstStyle/>
          <a:p>
            <a:fld id="{6592A9DB-713A-4B2D-A091-09F14CC2B9DB}" type="slidenum">
              <a:rPr lang="fr-CA" smtClean="0"/>
              <a:t>‹#›</a:t>
            </a:fld>
            <a:endParaRPr lang="fr-CA"/>
          </a:p>
        </p:txBody>
      </p:sp>
    </p:spTree>
    <p:extLst>
      <p:ext uri="{BB962C8B-B14F-4D97-AF65-F5344CB8AC3E}">
        <p14:creationId xmlns:p14="http://schemas.microsoft.com/office/powerpoint/2010/main" val="320915237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9ECF9362-A6E2-7A88-747C-76F62B6DAB5D}"/>
              </a:ext>
            </a:extLst>
          </p:cNvPr>
          <p:cNvSpPr>
            <a:spLocks noGrp="1"/>
          </p:cNvSpPr>
          <p:nvPr>
            <p:ph type="dt" sz="half" idx="10"/>
          </p:nvPr>
        </p:nvSpPr>
        <p:spPr/>
        <p:txBody>
          <a:bodyPr/>
          <a:lstStyle/>
          <a:p>
            <a:fld id="{FC630B45-234B-4525-86D4-59B3A33A61A4}" type="datetimeFigureOut">
              <a:rPr lang="fr-CA" smtClean="0"/>
              <a:t>2025-07-02</a:t>
            </a:fld>
            <a:endParaRPr lang="fr-CA"/>
          </a:p>
        </p:txBody>
      </p:sp>
      <p:sp>
        <p:nvSpPr>
          <p:cNvPr id="3" name="Footer Placeholder 2">
            <a:extLst>
              <a:ext uri="{FF2B5EF4-FFF2-40B4-BE49-F238E27FC236}">
                <a16:creationId xmlns:a16="http://schemas.microsoft.com/office/drawing/2014/main" id="{2BD0BCF1-4C5F-4117-C495-C2946B3932F7}"/>
              </a:ext>
            </a:extLst>
          </p:cNvPr>
          <p:cNvSpPr>
            <a:spLocks noGrp="1"/>
          </p:cNvSpPr>
          <p:nvPr>
            <p:ph type="ftr" sz="quarter" idx="11"/>
          </p:nvPr>
        </p:nvSpPr>
        <p:spPr/>
        <p:txBody>
          <a:bodyPr/>
          <a:lstStyle/>
          <a:p>
            <a:endParaRPr lang="fr-CA"/>
          </a:p>
        </p:txBody>
      </p:sp>
      <p:sp>
        <p:nvSpPr>
          <p:cNvPr id="4" name="Slide Number Placeholder 3">
            <a:extLst>
              <a:ext uri="{FF2B5EF4-FFF2-40B4-BE49-F238E27FC236}">
                <a16:creationId xmlns:a16="http://schemas.microsoft.com/office/drawing/2014/main" id="{E5E9B6D8-7A9D-D6E0-26A9-6957A2116CAA}"/>
              </a:ext>
            </a:extLst>
          </p:cNvPr>
          <p:cNvSpPr>
            <a:spLocks noGrp="1"/>
          </p:cNvSpPr>
          <p:nvPr>
            <p:ph type="sldNum" sz="quarter" idx="12"/>
          </p:nvPr>
        </p:nvSpPr>
        <p:spPr/>
        <p:txBody>
          <a:bodyPr/>
          <a:lstStyle/>
          <a:p>
            <a:fld id="{6592A9DB-713A-4B2D-A091-09F14CC2B9DB}" type="slidenum">
              <a:rPr lang="fr-CA" smtClean="0"/>
              <a:t>‹#›</a:t>
            </a:fld>
            <a:endParaRPr lang="fr-CA"/>
          </a:p>
        </p:txBody>
      </p:sp>
    </p:spTree>
    <p:extLst>
      <p:ext uri="{BB962C8B-B14F-4D97-AF65-F5344CB8AC3E}">
        <p14:creationId xmlns:p14="http://schemas.microsoft.com/office/powerpoint/2010/main" val="415383674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258B45-4993-C108-7CB8-3597A5C88EA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fr-CA"/>
          </a:p>
        </p:txBody>
      </p:sp>
      <p:sp>
        <p:nvSpPr>
          <p:cNvPr id="3" name="Content Placeholder 2">
            <a:extLst>
              <a:ext uri="{FF2B5EF4-FFF2-40B4-BE49-F238E27FC236}">
                <a16:creationId xmlns:a16="http://schemas.microsoft.com/office/drawing/2014/main" id="{BA8B287F-11FC-9AE5-1AFC-A0B41E9CF79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CA"/>
          </a:p>
        </p:txBody>
      </p:sp>
      <p:sp>
        <p:nvSpPr>
          <p:cNvPr id="4" name="Text Placeholder 3">
            <a:extLst>
              <a:ext uri="{FF2B5EF4-FFF2-40B4-BE49-F238E27FC236}">
                <a16:creationId xmlns:a16="http://schemas.microsoft.com/office/drawing/2014/main" id="{C241906E-C0C0-BDC9-1A28-39B5983F575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9A00BC7-8B25-30E7-1EC1-15E4B6A2E9FE}"/>
              </a:ext>
            </a:extLst>
          </p:cNvPr>
          <p:cNvSpPr>
            <a:spLocks noGrp="1"/>
          </p:cNvSpPr>
          <p:nvPr>
            <p:ph type="dt" sz="half" idx="10"/>
          </p:nvPr>
        </p:nvSpPr>
        <p:spPr/>
        <p:txBody>
          <a:bodyPr/>
          <a:lstStyle/>
          <a:p>
            <a:fld id="{FC630B45-234B-4525-86D4-59B3A33A61A4}" type="datetimeFigureOut">
              <a:rPr lang="fr-CA" smtClean="0"/>
              <a:t>2025-07-02</a:t>
            </a:fld>
            <a:endParaRPr lang="fr-CA"/>
          </a:p>
        </p:txBody>
      </p:sp>
      <p:sp>
        <p:nvSpPr>
          <p:cNvPr id="6" name="Footer Placeholder 5">
            <a:extLst>
              <a:ext uri="{FF2B5EF4-FFF2-40B4-BE49-F238E27FC236}">
                <a16:creationId xmlns:a16="http://schemas.microsoft.com/office/drawing/2014/main" id="{664C80AC-6F1F-FBD5-1224-35EDAD180D25}"/>
              </a:ext>
            </a:extLst>
          </p:cNvPr>
          <p:cNvSpPr>
            <a:spLocks noGrp="1"/>
          </p:cNvSpPr>
          <p:nvPr>
            <p:ph type="ftr" sz="quarter" idx="11"/>
          </p:nvPr>
        </p:nvSpPr>
        <p:spPr/>
        <p:txBody>
          <a:bodyPr/>
          <a:lstStyle/>
          <a:p>
            <a:endParaRPr lang="fr-CA"/>
          </a:p>
        </p:txBody>
      </p:sp>
      <p:sp>
        <p:nvSpPr>
          <p:cNvPr id="7" name="Slide Number Placeholder 6">
            <a:extLst>
              <a:ext uri="{FF2B5EF4-FFF2-40B4-BE49-F238E27FC236}">
                <a16:creationId xmlns:a16="http://schemas.microsoft.com/office/drawing/2014/main" id="{E9760EDD-3F3E-702F-109B-195BC59E193A}"/>
              </a:ext>
            </a:extLst>
          </p:cNvPr>
          <p:cNvSpPr>
            <a:spLocks noGrp="1"/>
          </p:cNvSpPr>
          <p:nvPr>
            <p:ph type="sldNum" sz="quarter" idx="12"/>
          </p:nvPr>
        </p:nvSpPr>
        <p:spPr/>
        <p:txBody>
          <a:bodyPr/>
          <a:lstStyle/>
          <a:p>
            <a:fld id="{6592A9DB-713A-4B2D-A091-09F14CC2B9DB}" type="slidenum">
              <a:rPr lang="fr-CA" smtClean="0"/>
              <a:t>‹#›</a:t>
            </a:fld>
            <a:endParaRPr lang="fr-CA"/>
          </a:p>
        </p:txBody>
      </p:sp>
    </p:spTree>
    <p:extLst>
      <p:ext uri="{BB962C8B-B14F-4D97-AF65-F5344CB8AC3E}">
        <p14:creationId xmlns:p14="http://schemas.microsoft.com/office/powerpoint/2010/main" val="2096156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054B1F-D0A4-10E5-50F1-EA8B43C6E3B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fr-CA"/>
          </a:p>
        </p:txBody>
      </p:sp>
      <p:sp>
        <p:nvSpPr>
          <p:cNvPr id="3" name="Picture Placeholder 2">
            <a:extLst>
              <a:ext uri="{FF2B5EF4-FFF2-40B4-BE49-F238E27FC236}">
                <a16:creationId xmlns:a16="http://schemas.microsoft.com/office/drawing/2014/main" id="{9C952F68-7424-9D9F-D059-2F3D979E003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CA"/>
          </a:p>
        </p:txBody>
      </p:sp>
      <p:sp>
        <p:nvSpPr>
          <p:cNvPr id="4" name="Text Placeholder 3">
            <a:extLst>
              <a:ext uri="{FF2B5EF4-FFF2-40B4-BE49-F238E27FC236}">
                <a16:creationId xmlns:a16="http://schemas.microsoft.com/office/drawing/2014/main" id="{61ACF91B-750C-66F0-9BA5-02E9062FC34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655AD37-9C0E-B55E-130D-868F0913C079}"/>
              </a:ext>
            </a:extLst>
          </p:cNvPr>
          <p:cNvSpPr>
            <a:spLocks noGrp="1"/>
          </p:cNvSpPr>
          <p:nvPr>
            <p:ph type="dt" sz="half" idx="10"/>
          </p:nvPr>
        </p:nvSpPr>
        <p:spPr/>
        <p:txBody>
          <a:bodyPr/>
          <a:lstStyle/>
          <a:p>
            <a:fld id="{FC630B45-234B-4525-86D4-59B3A33A61A4}" type="datetimeFigureOut">
              <a:rPr lang="fr-CA" smtClean="0"/>
              <a:t>2025-07-02</a:t>
            </a:fld>
            <a:endParaRPr lang="fr-CA"/>
          </a:p>
        </p:txBody>
      </p:sp>
      <p:sp>
        <p:nvSpPr>
          <p:cNvPr id="6" name="Footer Placeholder 5">
            <a:extLst>
              <a:ext uri="{FF2B5EF4-FFF2-40B4-BE49-F238E27FC236}">
                <a16:creationId xmlns:a16="http://schemas.microsoft.com/office/drawing/2014/main" id="{5564CAA3-2612-3F3B-22F8-8875973BC077}"/>
              </a:ext>
            </a:extLst>
          </p:cNvPr>
          <p:cNvSpPr>
            <a:spLocks noGrp="1"/>
          </p:cNvSpPr>
          <p:nvPr>
            <p:ph type="ftr" sz="quarter" idx="11"/>
          </p:nvPr>
        </p:nvSpPr>
        <p:spPr/>
        <p:txBody>
          <a:bodyPr/>
          <a:lstStyle/>
          <a:p>
            <a:endParaRPr lang="fr-CA"/>
          </a:p>
        </p:txBody>
      </p:sp>
      <p:sp>
        <p:nvSpPr>
          <p:cNvPr id="7" name="Slide Number Placeholder 6">
            <a:extLst>
              <a:ext uri="{FF2B5EF4-FFF2-40B4-BE49-F238E27FC236}">
                <a16:creationId xmlns:a16="http://schemas.microsoft.com/office/drawing/2014/main" id="{4B361DCA-1FB3-FA5A-9A7A-6854E50DAA5A}"/>
              </a:ext>
            </a:extLst>
          </p:cNvPr>
          <p:cNvSpPr>
            <a:spLocks noGrp="1"/>
          </p:cNvSpPr>
          <p:nvPr>
            <p:ph type="sldNum" sz="quarter" idx="12"/>
          </p:nvPr>
        </p:nvSpPr>
        <p:spPr/>
        <p:txBody>
          <a:bodyPr/>
          <a:lstStyle/>
          <a:p>
            <a:fld id="{6592A9DB-713A-4B2D-A091-09F14CC2B9DB}" type="slidenum">
              <a:rPr lang="fr-CA" smtClean="0"/>
              <a:t>‹#›</a:t>
            </a:fld>
            <a:endParaRPr lang="fr-CA"/>
          </a:p>
        </p:txBody>
      </p:sp>
    </p:spTree>
    <p:extLst>
      <p:ext uri="{BB962C8B-B14F-4D97-AF65-F5344CB8AC3E}">
        <p14:creationId xmlns:p14="http://schemas.microsoft.com/office/powerpoint/2010/main" val="26669577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20363C4-D16B-64D7-79D6-19DB163F0BD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fr-CA"/>
          </a:p>
        </p:txBody>
      </p:sp>
      <p:sp>
        <p:nvSpPr>
          <p:cNvPr id="3" name="Text Placeholder 2">
            <a:extLst>
              <a:ext uri="{FF2B5EF4-FFF2-40B4-BE49-F238E27FC236}">
                <a16:creationId xmlns:a16="http://schemas.microsoft.com/office/drawing/2014/main" id="{FC654915-363D-1A0B-B8CF-72506065FA8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CA"/>
          </a:p>
        </p:txBody>
      </p:sp>
      <p:sp>
        <p:nvSpPr>
          <p:cNvPr id="4" name="Date Placeholder 3">
            <a:extLst>
              <a:ext uri="{FF2B5EF4-FFF2-40B4-BE49-F238E27FC236}">
                <a16:creationId xmlns:a16="http://schemas.microsoft.com/office/drawing/2014/main" id="{FE253278-B90E-DF24-1879-1C8C39B7D77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FC630B45-234B-4525-86D4-59B3A33A61A4}" type="datetimeFigureOut">
              <a:rPr lang="fr-CA" smtClean="0"/>
              <a:t>2025-07-02</a:t>
            </a:fld>
            <a:endParaRPr lang="fr-CA"/>
          </a:p>
        </p:txBody>
      </p:sp>
      <p:sp>
        <p:nvSpPr>
          <p:cNvPr id="5" name="Footer Placeholder 4">
            <a:extLst>
              <a:ext uri="{FF2B5EF4-FFF2-40B4-BE49-F238E27FC236}">
                <a16:creationId xmlns:a16="http://schemas.microsoft.com/office/drawing/2014/main" id="{07F1852B-CDE0-BDE8-D762-47A9231A198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fr-CA"/>
          </a:p>
        </p:txBody>
      </p:sp>
      <p:sp>
        <p:nvSpPr>
          <p:cNvPr id="6" name="Slide Number Placeholder 5">
            <a:extLst>
              <a:ext uri="{FF2B5EF4-FFF2-40B4-BE49-F238E27FC236}">
                <a16:creationId xmlns:a16="http://schemas.microsoft.com/office/drawing/2014/main" id="{CF59239F-EE20-D94E-1AB6-2934D85DE89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6592A9DB-713A-4B2D-A091-09F14CC2B9DB}" type="slidenum">
              <a:rPr lang="fr-CA" smtClean="0"/>
              <a:t>‹#›</a:t>
            </a:fld>
            <a:endParaRPr lang="fr-CA"/>
          </a:p>
        </p:txBody>
      </p:sp>
    </p:spTree>
    <p:extLst>
      <p:ext uri="{BB962C8B-B14F-4D97-AF65-F5344CB8AC3E}">
        <p14:creationId xmlns:p14="http://schemas.microsoft.com/office/powerpoint/2010/main" val="194072665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rcaanc-cirnac.gc.ca/fra/1307460755710/1536862806124#chp1"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hyperlink" Target="https://www.rcaanc-cirnac.gc.ca/fra/1100100013778/1607903934135"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85F373-8568-154B-B01A-82C77F495187}"/>
              </a:ext>
            </a:extLst>
          </p:cNvPr>
          <p:cNvSpPr>
            <a:spLocks noGrp="1"/>
          </p:cNvSpPr>
          <p:nvPr>
            <p:ph type="ctrTitle"/>
          </p:nvPr>
        </p:nvSpPr>
        <p:spPr>
          <a:xfrm>
            <a:off x="1524000" y="1360713"/>
            <a:ext cx="9144000" cy="2068287"/>
          </a:xfrm>
        </p:spPr>
        <p:txBody>
          <a:bodyPr>
            <a:normAutofit fontScale="90000"/>
          </a:bodyPr>
          <a:lstStyle/>
          <a:p>
            <a:r>
              <a:rPr lang="fr-CA" dirty="0"/>
              <a:t>Qui étaient les Premiers Peuples et comment organisaient-ils leurs sociétés?</a:t>
            </a:r>
          </a:p>
        </p:txBody>
      </p:sp>
      <p:sp>
        <p:nvSpPr>
          <p:cNvPr id="3" name="Subtitle 2">
            <a:extLst>
              <a:ext uri="{FF2B5EF4-FFF2-40B4-BE49-F238E27FC236}">
                <a16:creationId xmlns:a16="http://schemas.microsoft.com/office/drawing/2014/main" id="{3B732B73-9BB4-B60C-B91F-7E10F66DB268}"/>
              </a:ext>
            </a:extLst>
          </p:cNvPr>
          <p:cNvSpPr>
            <a:spLocks noGrp="1"/>
          </p:cNvSpPr>
          <p:nvPr>
            <p:ph type="subTitle" idx="1"/>
          </p:nvPr>
        </p:nvSpPr>
        <p:spPr>
          <a:xfrm>
            <a:off x="1524000" y="3429000"/>
            <a:ext cx="9144000" cy="3048001"/>
          </a:xfrm>
        </p:spPr>
        <p:txBody>
          <a:bodyPr>
            <a:normAutofit fontScale="47500" lnSpcReduction="20000"/>
          </a:bodyPr>
          <a:lstStyle/>
          <a:p>
            <a:r>
              <a:rPr lang="fr-CA" sz="5900" dirty="0"/>
              <a:t># 1</a:t>
            </a:r>
          </a:p>
          <a:p>
            <a:r>
              <a:rPr lang="fr-CA" sz="5900" dirty="0"/>
              <a:t>Situation d’apprentissage 1.1</a:t>
            </a:r>
          </a:p>
          <a:p>
            <a:endParaRPr lang="fr-CA" sz="3600" dirty="0"/>
          </a:p>
          <a:p>
            <a:pPr algn="l"/>
            <a:r>
              <a:rPr lang="fr-CA" sz="3600" dirty="0"/>
              <a:t>L’Histoire des Autochtones au Canada – Site Web du Gouvernement du Canada</a:t>
            </a:r>
          </a:p>
          <a:p>
            <a:pPr algn="l"/>
            <a:r>
              <a:rPr lang="fr-FR" sz="3600" u="sng" dirty="0">
                <a:hlinkClick r:id="rId3"/>
              </a:rPr>
              <a:t>Première partie – Les Premières Nations d'antan : les six principaux groupes géographiques</a:t>
            </a:r>
            <a:endParaRPr lang="fr-CA" sz="3600" dirty="0"/>
          </a:p>
          <a:p>
            <a:pPr algn="l"/>
            <a:r>
              <a:rPr lang="fr-CA" sz="3600" dirty="0">
                <a:hlinkClick r:id="rId4"/>
              </a:rPr>
              <a:t>https://www.rcaanc-cirnac.gc.ca/fra/1100100013778/1607903934135</a:t>
            </a:r>
            <a:endParaRPr lang="fr-CA" sz="3600" dirty="0"/>
          </a:p>
          <a:p>
            <a:pPr algn="l"/>
            <a:r>
              <a:rPr lang="fr-FR" sz="3600" i="1" dirty="0"/>
              <a:t>Découvrir le Canada : Les droits et responsabilités liées à la citoyenneté</a:t>
            </a:r>
          </a:p>
          <a:p>
            <a:pPr algn="l"/>
            <a:r>
              <a:rPr lang="fr-FR" sz="3600" dirty="0"/>
              <a:t>© Sa Majesté la reine du chef du Canada, représentée par le ministre de Citoyenneté et Immigration Canada, 2021.</a:t>
            </a:r>
            <a:endParaRPr lang="fr-CA" sz="3600" dirty="0"/>
          </a:p>
          <a:p>
            <a:endParaRPr lang="fr-CA" sz="1500" dirty="0"/>
          </a:p>
        </p:txBody>
      </p:sp>
      <p:sp>
        <p:nvSpPr>
          <p:cNvPr id="4" name="TextBox 3">
            <a:extLst>
              <a:ext uri="{FF2B5EF4-FFF2-40B4-BE49-F238E27FC236}">
                <a16:creationId xmlns:a16="http://schemas.microsoft.com/office/drawing/2014/main" id="{A960FF1A-5EAB-FEB9-B77C-27653583CE9A}"/>
              </a:ext>
            </a:extLst>
          </p:cNvPr>
          <p:cNvSpPr txBox="1"/>
          <p:nvPr/>
        </p:nvSpPr>
        <p:spPr>
          <a:xfrm>
            <a:off x="3488872" y="430440"/>
            <a:ext cx="5214256" cy="769441"/>
          </a:xfrm>
          <a:prstGeom prst="rect">
            <a:avLst/>
          </a:prstGeom>
          <a:noFill/>
          <a:ln>
            <a:solidFill>
              <a:schemeClr val="accent1"/>
            </a:solidFill>
          </a:ln>
        </p:spPr>
        <p:txBody>
          <a:bodyPr wrap="square" rtlCol="0">
            <a:spAutoFit/>
          </a:bodyPr>
          <a:lstStyle/>
          <a:p>
            <a:pPr algn="ctr"/>
            <a:r>
              <a:rPr lang="fr-CA" sz="4400" u="sng" dirty="0">
                <a:solidFill>
                  <a:srgbClr val="FF0000"/>
                </a:solidFill>
                <a:effectLst>
                  <a:outerShdw blurRad="38100" dist="38100" dir="2700000" algn="tl">
                    <a:srgbClr val="000000">
                      <a:alpha val="43137"/>
                    </a:srgbClr>
                  </a:outerShdw>
                </a:effectLst>
              </a:rPr>
              <a:t>LES NOTES</a:t>
            </a:r>
          </a:p>
        </p:txBody>
      </p:sp>
    </p:spTree>
    <p:extLst>
      <p:ext uri="{BB962C8B-B14F-4D97-AF65-F5344CB8AC3E}">
        <p14:creationId xmlns:p14="http://schemas.microsoft.com/office/powerpoint/2010/main" val="130807093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CD87AE-B76D-019D-13D5-FFADA89EE3F2}"/>
              </a:ext>
            </a:extLst>
          </p:cNvPr>
          <p:cNvSpPr>
            <a:spLocks noGrp="1"/>
          </p:cNvSpPr>
          <p:nvPr>
            <p:ph type="title"/>
          </p:nvPr>
        </p:nvSpPr>
        <p:spPr/>
        <p:txBody>
          <a:bodyPr/>
          <a:lstStyle/>
          <a:p>
            <a:pPr algn="ctr"/>
            <a:r>
              <a:rPr lang="fr-FR" b="1" u="sng" dirty="0">
                <a:solidFill>
                  <a:srgbClr val="FF0000"/>
                </a:solidFill>
              </a:rPr>
              <a:t>L'histoire des Autochtones au Canada</a:t>
            </a:r>
            <a:endParaRPr lang="fr-CA" u="sng" dirty="0"/>
          </a:p>
        </p:txBody>
      </p:sp>
      <p:sp>
        <p:nvSpPr>
          <p:cNvPr id="3" name="Content Placeholder 2">
            <a:extLst>
              <a:ext uri="{FF2B5EF4-FFF2-40B4-BE49-F238E27FC236}">
                <a16:creationId xmlns:a16="http://schemas.microsoft.com/office/drawing/2014/main" id="{24815317-7DB1-FE58-4D92-2DFA53910EB5}"/>
              </a:ext>
            </a:extLst>
          </p:cNvPr>
          <p:cNvSpPr>
            <a:spLocks noGrp="1"/>
          </p:cNvSpPr>
          <p:nvPr>
            <p:ph idx="1"/>
          </p:nvPr>
        </p:nvSpPr>
        <p:spPr>
          <a:xfrm>
            <a:off x="838200" y="1328057"/>
            <a:ext cx="10515600" cy="5164818"/>
          </a:xfrm>
        </p:spPr>
        <p:txBody>
          <a:bodyPr>
            <a:noAutofit/>
          </a:bodyPr>
          <a:lstStyle/>
          <a:p>
            <a:pPr marL="514350" indent="-514350">
              <a:buFont typeface="+mj-lt"/>
              <a:buAutoNum type="arabicParenR"/>
            </a:pPr>
            <a:r>
              <a:rPr lang="fr-FR" dirty="0"/>
              <a:t>L’histoire des Autochtones au Canada remonte à loin dans le passé, avant l’arrivée des colons européens (Jacques Cartier - 1534).</a:t>
            </a:r>
          </a:p>
          <a:p>
            <a:pPr marL="514350" indent="-514350">
              <a:buFont typeface="+mj-lt"/>
              <a:buAutoNum type="arabicParenR"/>
            </a:pPr>
            <a:endParaRPr lang="fr-FR" dirty="0"/>
          </a:p>
          <a:p>
            <a:pPr marL="514350" indent="-514350">
              <a:buFont typeface="+mj-lt"/>
              <a:buAutoNum type="arabicParenR"/>
            </a:pPr>
            <a:r>
              <a:rPr lang="fr-FR" dirty="0"/>
              <a:t>L’histoire des Autochtones raconte les interactions variées entre divers peuples, le commerce, les conflits, et la concurrence pour les terres et les ressources.</a:t>
            </a:r>
          </a:p>
          <a:p>
            <a:pPr marL="514350" indent="-514350">
              <a:buFont typeface="+mj-lt"/>
              <a:buAutoNum type="arabicParenR"/>
            </a:pPr>
            <a:endParaRPr lang="fr-FR" dirty="0"/>
          </a:p>
          <a:p>
            <a:pPr marL="514350" indent="-514350">
              <a:buFont typeface="+mj-lt"/>
              <a:buAutoNum type="arabicParenR"/>
            </a:pPr>
            <a:r>
              <a:rPr lang="fr-FR" dirty="0"/>
              <a:t>L’histoire des Premières Nations, des Inuits et des Métis ont joué, et continuent de jouer, des rôles importants dans le développement et l’avenir de notre pays</a:t>
            </a:r>
            <a:r>
              <a:rPr lang="fr-FR" sz="3200" dirty="0"/>
              <a:t>.</a:t>
            </a:r>
            <a:endParaRPr lang="fr-CA" sz="3200" dirty="0"/>
          </a:p>
        </p:txBody>
      </p:sp>
    </p:spTree>
    <p:extLst>
      <p:ext uri="{BB962C8B-B14F-4D97-AF65-F5344CB8AC3E}">
        <p14:creationId xmlns:p14="http://schemas.microsoft.com/office/powerpoint/2010/main" val="232706855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D9D3AF-233C-545D-A40A-C48097757511}"/>
              </a:ext>
            </a:extLst>
          </p:cNvPr>
          <p:cNvSpPr>
            <a:spLocks noGrp="1"/>
          </p:cNvSpPr>
          <p:nvPr>
            <p:ph type="title"/>
          </p:nvPr>
        </p:nvSpPr>
        <p:spPr>
          <a:xfrm>
            <a:off x="838200" y="365125"/>
            <a:ext cx="10515600" cy="1714046"/>
          </a:xfrm>
        </p:spPr>
        <p:txBody>
          <a:bodyPr>
            <a:normAutofit/>
          </a:bodyPr>
          <a:lstStyle/>
          <a:p>
            <a:pPr algn="ctr"/>
            <a:r>
              <a:rPr lang="fr-FR" b="1" u="sng" dirty="0">
                <a:solidFill>
                  <a:srgbClr val="FF0000"/>
                </a:solidFill>
              </a:rPr>
              <a:t>Les Premières Nations : les six principaux groupes géographiques</a:t>
            </a:r>
            <a:endParaRPr lang="fr-CA" dirty="0"/>
          </a:p>
        </p:txBody>
      </p:sp>
      <p:sp>
        <p:nvSpPr>
          <p:cNvPr id="3" name="Content Placeholder 2">
            <a:extLst>
              <a:ext uri="{FF2B5EF4-FFF2-40B4-BE49-F238E27FC236}">
                <a16:creationId xmlns:a16="http://schemas.microsoft.com/office/drawing/2014/main" id="{A16C20C1-9CB4-18FC-044E-1E7D656AD997}"/>
              </a:ext>
            </a:extLst>
          </p:cNvPr>
          <p:cNvSpPr>
            <a:spLocks noGrp="1"/>
          </p:cNvSpPr>
          <p:nvPr>
            <p:ph idx="1"/>
          </p:nvPr>
        </p:nvSpPr>
        <p:spPr>
          <a:xfrm>
            <a:off x="838200" y="1992085"/>
            <a:ext cx="10515600" cy="4500789"/>
          </a:xfrm>
        </p:spPr>
        <p:txBody>
          <a:bodyPr>
            <a:normAutofit fontScale="92500" lnSpcReduction="10000"/>
          </a:bodyPr>
          <a:lstStyle/>
          <a:p>
            <a:r>
              <a:rPr lang="fr-FR" dirty="0"/>
              <a:t>Avant l'arrivée des Européens, les Premières Nations du Canada étaient groupées selon les six principales régions géographiques du pays.</a:t>
            </a:r>
          </a:p>
          <a:p>
            <a:endParaRPr lang="fr-FR" dirty="0"/>
          </a:p>
          <a:p>
            <a:pPr marL="514350" indent="-514350">
              <a:buAutoNum type="arabicPeriod"/>
            </a:pPr>
            <a:r>
              <a:rPr lang="fr-FR" b="1" dirty="0"/>
              <a:t>Les Premières Nations des régions boisées</a:t>
            </a:r>
            <a:endParaRPr lang="fr-FR" dirty="0"/>
          </a:p>
          <a:p>
            <a:pPr marL="514350" indent="-514350">
              <a:buAutoNum type="arabicPeriod"/>
            </a:pPr>
            <a:r>
              <a:rPr lang="fr-FR" b="1" dirty="0"/>
              <a:t>Les Premières Nations Iroquoises</a:t>
            </a:r>
            <a:endParaRPr lang="fr-FR" dirty="0"/>
          </a:p>
          <a:p>
            <a:pPr marL="514350" indent="-514350">
              <a:buAutoNum type="arabicPeriod"/>
            </a:pPr>
            <a:r>
              <a:rPr lang="fr-FR" b="1" dirty="0"/>
              <a:t>Les Premières Nations des Plaines</a:t>
            </a:r>
            <a:endParaRPr lang="fr-FR" dirty="0"/>
          </a:p>
          <a:p>
            <a:pPr marL="514350" indent="-514350">
              <a:buAutoNum type="arabicPeriod"/>
            </a:pPr>
            <a:r>
              <a:rPr lang="fr-FR" b="1" dirty="0"/>
              <a:t>Les Premières Nations du Plateau</a:t>
            </a:r>
            <a:endParaRPr lang="fr-FR" dirty="0"/>
          </a:p>
          <a:p>
            <a:pPr marL="514350" indent="-514350">
              <a:buAutoNum type="arabicPeriod"/>
            </a:pPr>
            <a:r>
              <a:rPr lang="fr-FR" b="1" dirty="0"/>
              <a:t>Les Premières Nations de la côte du Pacifique</a:t>
            </a:r>
            <a:endParaRPr lang="fr-FR" dirty="0"/>
          </a:p>
          <a:p>
            <a:pPr marL="514350" indent="-514350">
              <a:buAutoNum type="arabicPeriod"/>
            </a:pPr>
            <a:r>
              <a:rPr lang="fr-FR" b="1" dirty="0"/>
              <a:t>Les Premières Nations des bassins des fleuves Mackenzie et Yukon</a:t>
            </a:r>
            <a:endParaRPr lang="fr-CA" dirty="0"/>
          </a:p>
        </p:txBody>
      </p:sp>
    </p:spTree>
    <p:extLst>
      <p:ext uri="{BB962C8B-B14F-4D97-AF65-F5344CB8AC3E}">
        <p14:creationId xmlns:p14="http://schemas.microsoft.com/office/powerpoint/2010/main" val="193971149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a:extLst>
              <a:ext uri="{FF2B5EF4-FFF2-40B4-BE49-F238E27FC236}">
                <a16:creationId xmlns:a16="http://schemas.microsoft.com/office/drawing/2014/main" id="{23DA4ABC-002F-EC8B-5FAB-1A1410C54B6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2192000" cy="6858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1342880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2052" name="Picture 4" descr="Chasse aux bisons, diriger un troupeau vers une falaise">
            <a:extLst>
              <a:ext uri="{FF2B5EF4-FFF2-40B4-BE49-F238E27FC236}">
                <a16:creationId xmlns:a16="http://schemas.microsoft.com/office/drawing/2014/main" id="{B365AE26-B3CA-2516-D250-7A6161521A3C}"/>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t="13279" b="6364"/>
          <a:stretch>
            <a:fillRect/>
          </a:stretch>
        </p:blipFill>
        <p:spPr bwMode="auto">
          <a:xfrm>
            <a:off x="20" y="10"/>
            <a:ext cx="12191980" cy="6857990"/>
          </a:xfrm>
          <a:prstGeom prst="rect">
            <a:avLst/>
          </a:prstGeom>
          <a:noFill/>
          <a:extLst>
            <a:ext uri="{909E8E84-426E-40DD-AFC4-6F175D3DCCD1}">
              <a14:hiddenFill xmlns:a14="http://schemas.microsoft.com/office/drawing/2010/main">
                <a:solidFill>
                  <a:srgbClr val="FFFFFF"/>
                </a:solidFill>
              </a14:hiddenFill>
            </a:ext>
          </a:extLst>
        </p:spPr>
      </p:pic>
      <p:sp>
        <p:nvSpPr>
          <p:cNvPr id="2054" name="Rectangle 2053">
            <a:extLst>
              <a:ext uri="{FF2B5EF4-FFF2-40B4-BE49-F238E27FC236}">
                <a16:creationId xmlns:a16="http://schemas.microsoft.com/office/drawing/2014/main" id="{37C89E4B-3C9F-44B9-8B86-D9E3D112D8E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5320142"/>
            <a:ext cx="12192000" cy="736551"/>
          </a:xfrm>
          <a:prstGeom prst="rect">
            <a:avLst/>
          </a:prstGeom>
          <a:solidFill>
            <a:schemeClr val="bg1">
              <a:alpha val="93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60545060-796E-EC67-E14C-A074D8BD8EA5}"/>
              </a:ext>
            </a:extLst>
          </p:cNvPr>
          <p:cNvSpPr>
            <a:spLocks noGrp="1"/>
          </p:cNvSpPr>
          <p:nvPr>
            <p:ph type="title"/>
          </p:nvPr>
        </p:nvSpPr>
        <p:spPr>
          <a:xfrm>
            <a:off x="523875" y="5317240"/>
            <a:ext cx="11210925" cy="744836"/>
          </a:xfrm>
        </p:spPr>
        <p:txBody>
          <a:bodyPr vert="horz" lIns="91440" tIns="45720" rIns="91440" bIns="45720" rtlCol="0" anchor="ctr">
            <a:normAutofit/>
          </a:bodyPr>
          <a:lstStyle/>
          <a:p>
            <a:pPr algn="ctr"/>
            <a:r>
              <a:rPr lang="en-US" sz="1400" b="1">
                <a:solidFill>
                  <a:schemeClr val="tx1">
                    <a:lumMod val="85000"/>
                    <a:lumOff val="15000"/>
                  </a:schemeClr>
                </a:solidFill>
              </a:rPr>
              <a:t>Chasse aux bisons, diriger un troupeau vers une falaise. </a:t>
            </a:r>
            <a:r>
              <a:rPr lang="en-US" sz="1400">
                <a:solidFill>
                  <a:schemeClr val="tx1">
                    <a:lumMod val="85000"/>
                    <a:lumOff val="15000"/>
                  </a:schemeClr>
                </a:solidFill>
              </a:rPr>
              <a:t>Avant de posséder des chevaux, les populations des plaines, comme les Pieds-Noirs, avaient recours à des tactiques pour canaliser le troupeau de bisons en direction d'une falaise.(art de Gerald Lazare)</a:t>
            </a:r>
          </a:p>
        </p:txBody>
      </p:sp>
      <p:cxnSp>
        <p:nvCxnSpPr>
          <p:cNvPr id="2056" name="Straight Connector 2055">
            <a:extLst>
              <a:ext uri="{FF2B5EF4-FFF2-40B4-BE49-F238E27FC236}">
                <a16:creationId xmlns:a16="http://schemas.microsoft.com/office/drawing/2014/main" id="{AA2EAA10-076F-46BD-8F0F-B9A2FB77A85C}"/>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0" y="5241983"/>
            <a:ext cx="12192000" cy="0"/>
          </a:xfrm>
          <a:prstGeom prst="line">
            <a:avLst/>
          </a:prstGeom>
          <a:ln w="41275">
            <a:solidFill>
              <a:schemeClr val="bg1">
                <a:alpha val="90000"/>
              </a:schemeClr>
            </a:solidFill>
          </a:ln>
        </p:spPr>
        <p:style>
          <a:lnRef idx="1">
            <a:schemeClr val="accent1"/>
          </a:lnRef>
          <a:fillRef idx="0">
            <a:schemeClr val="accent1"/>
          </a:fillRef>
          <a:effectRef idx="0">
            <a:schemeClr val="accent1"/>
          </a:effectRef>
          <a:fontRef idx="minor">
            <a:schemeClr val="tx1"/>
          </a:fontRef>
        </p:style>
      </p:cxnSp>
      <p:cxnSp>
        <p:nvCxnSpPr>
          <p:cNvPr id="2058" name="Straight Connector 2057">
            <a:extLst>
              <a:ext uri="{FF2B5EF4-FFF2-40B4-BE49-F238E27FC236}">
                <a16:creationId xmlns:a16="http://schemas.microsoft.com/office/drawing/2014/main" id="{D891E407-403B-4764-86C9-33A56D3BCAA3}"/>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0" y="6134852"/>
            <a:ext cx="12192000" cy="0"/>
          </a:xfrm>
          <a:prstGeom prst="line">
            <a:avLst/>
          </a:prstGeom>
          <a:ln w="41275">
            <a:solidFill>
              <a:schemeClr val="bg1">
                <a:alpha val="9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72324263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AE99C4-A7A2-3995-6808-C4DAF0CFEB61}"/>
              </a:ext>
            </a:extLst>
          </p:cNvPr>
          <p:cNvSpPr>
            <a:spLocks noGrp="1"/>
          </p:cNvSpPr>
          <p:nvPr>
            <p:ph type="title"/>
          </p:nvPr>
        </p:nvSpPr>
        <p:spPr>
          <a:xfrm>
            <a:off x="838200" y="365126"/>
            <a:ext cx="10515600" cy="1213304"/>
          </a:xfrm>
        </p:spPr>
        <p:txBody>
          <a:bodyPr>
            <a:normAutofit/>
          </a:bodyPr>
          <a:lstStyle/>
          <a:p>
            <a:pPr algn="ctr"/>
            <a:r>
              <a:rPr lang="en-US" b="1" u="sng" dirty="0" err="1">
                <a:solidFill>
                  <a:srgbClr val="FF0000"/>
                </a:solidFill>
              </a:rPr>
              <a:t>Organisation</a:t>
            </a:r>
            <a:r>
              <a:rPr lang="en-US" b="1" u="sng" dirty="0">
                <a:solidFill>
                  <a:srgbClr val="FF0000"/>
                </a:solidFill>
              </a:rPr>
              <a:t> </a:t>
            </a:r>
            <a:r>
              <a:rPr lang="en-US" b="1" u="sng" dirty="0" err="1">
                <a:solidFill>
                  <a:srgbClr val="FF0000"/>
                </a:solidFill>
              </a:rPr>
              <a:t>sociale</a:t>
            </a:r>
            <a:endParaRPr lang="fr-CA" dirty="0">
              <a:solidFill>
                <a:srgbClr val="FF0000"/>
              </a:solidFill>
            </a:endParaRPr>
          </a:p>
        </p:txBody>
      </p:sp>
      <p:sp>
        <p:nvSpPr>
          <p:cNvPr id="3" name="Content Placeholder 2">
            <a:extLst>
              <a:ext uri="{FF2B5EF4-FFF2-40B4-BE49-F238E27FC236}">
                <a16:creationId xmlns:a16="http://schemas.microsoft.com/office/drawing/2014/main" id="{2E2C0572-A91B-0ADA-CF37-055A8972A084}"/>
              </a:ext>
            </a:extLst>
          </p:cNvPr>
          <p:cNvSpPr>
            <a:spLocks noGrp="1"/>
          </p:cNvSpPr>
          <p:nvPr>
            <p:ph idx="1"/>
          </p:nvPr>
        </p:nvSpPr>
        <p:spPr>
          <a:xfrm>
            <a:off x="838200" y="1774371"/>
            <a:ext cx="10515600" cy="4833258"/>
          </a:xfrm>
        </p:spPr>
        <p:txBody>
          <a:bodyPr>
            <a:normAutofit fontScale="92500" lnSpcReduction="20000"/>
          </a:bodyPr>
          <a:lstStyle/>
          <a:p>
            <a:pPr marL="514350" indent="-514350">
              <a:buAutoNum type="arabicPeriod"/>
            </a:pPr>
            <a:r>
              <a:rPr lang="fr-FR" b="1" dirty="0"/>
              <a:t>Les Premières Nations des régions boisées</a:t>
            </a:r>
            <a:r>
              <a:rPr lang="fr-FR" dirty="0"/>
              <a:t> étaient composées de groupes indépendants qui possédaient leur propre territoire de chasse. En règle générale, un chef gagnait son titre après avoir démontré un grand courage ou de considérables habiletés en chasse.</a:t>
            </a:r>
          </a:p>
          <a:p>
            <a:pPr marL="514350" indent="-514350">
              <a:buAutoNum type="arabicPeriod"/>
            </a:pPr>
            <a:endParaRPr lang="fr-FR" dirty="0"/>
          </a:p>
          <a:p>
            <a:pPr marL="514350" indent="-514350">
              <a:buAutoNum type="arabicPeriod"/>
            </a:pPr>
            <a:r>
              <a:rPr lang="fr-FR" b="1" dirty="0"/>
              <a:t>Les Premières Nations iroquoises </a:t>
            </a:r>
            <a:r>
              <a:rPr lang="fr-FR" dirty="0"/>
              <a:t>ne se déplaçaient pas pour trouver leur nourriture. Excellents agriculteurs, ces peuples du Sud cultivaient chaque année des récoltes de maïs, de haricots et de courges, qui comblaient amplement leurs besoins.</a:t>
            </a:r>
          </a:p>
          <a:p>
            <a:pPr marL="514350" indent="-514350">
              <a:buAutoNum type="arabicPeriod"/>
            </a:pPr>
            <a:endParaRPr lang="fr-FR" dirty="0"/>
          </a:p>
          <a:p>
            <a:pPr marL="514350" indent="-514350">
              <a:buAutoNum type="arabicPeriod"/>
            </a:pPr>
            <a:r>
              <a:rPr lang="fr-FR" b="1" dirty="0"/>
              <a:t>Les Premières Nations des Plaines </a:t>
            </a:r>
            <a:r>
              <a:rPr lang="fr-FR" dirty="0"/>
              <a:t>ont adopté les systèmes sociaux stratifiés des Premières Nations de la côte du Pacifique, composés de nobles, de gens du peuple et d'esclaves.</a:t>
            </a:r>
            <a:endParaRPr lang="fr-CA" dirty="0"/>
          </a:p>
        </p:txBody>
      </p:sp>
    </p:spTree>
    <p:extLst>
      <p:ext uri="{BB962C8B-B14F-4D97-AF65-F5344CB8AC3E}">
        <p14:creationId xmlns:p14="http://schemas.microsoft.com/office/powerpoint/2010/main" val="35404275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095" name="Rectangle 3094">
            <a:extLst>
              <a:ext uri="{FF2B5EF4-FFF2-40B4-BE49-F238E27FC236}">
                <a16:creationId xmlns:a16="http://schemas.microsoft.com/office/drawing/2014/main" id="{06DA9DF9-31F7-4056-B42E-878CC92417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465C763E-E0ED-F543-437F-D392B69A9434}"/>
              </a:ext>
            </a:extLst>
          </p:cNvPr>
          <p:cNvSpPr>
            <a:spLocks noGrp="1"/>
          </p:cNvSpPr>
          <p:nvPr>
            <p:ph type="title"/>
          </p:nvPr>
        </p:nvSpPr>
        <p:spPr>
          <a:xfrm>
            <a:off x="643468" y="643467"/>
            <a:ext cx="4620584" cy="4567137"/>
          </a:xfrm>
        </p:spPr>
        <p:txBody>
          <a:bodyPr vert="horz" lIns="91440" tIns="45720" rIns="91440" bIns="45720" rtlCol="0" anchor="b">
            <a:normAutofit/>
          </a:bodyPr>
          <a:lstStyle/>
          <a:p>
            <a:r>
              <a:rPr lang="en-US" sz="3100" dirty="0"/>
              <a:t>Les </a:t>
            </a:r>
            <a:r>
              <a:rPr lang="en-US" sz="3100" dirty="0" err="1"/>
              <a:t>maisons</a:t>
            </a:r>
            <a:r>
              <a:rPr lang="en-US" sz="3100" dirty="0"/>
              <a:t> semi-</a:t>
            </a:r>
            <a:r>
              <a:rPr lang="en-US" sz="3100" dirty="0" err="1"/>
              <a:t>souterraines</a:t>
            </a:r>
            <a:r>
              <a:rPr lang="en-US" sz="3100" dirty="0"/>
              <a:t> </a:t>
            </a:r>
            <a:r>
              <a:rPr lang="en-US" sz="3100" dirty="0" err="1"/>
              <a:t>sont</a:t>
            </a:r>
            <a:r>
              <a:rPr lang="en-US" sz="3100" dirty="0"/>
              <a:t> les habitations </a:t>
            </a:r>
            <a:r>
              <a:rPr lang="en-US" sz="3100" dirty="0" err="1"/>
              <a:t>d'hiver</a:t>
            </a:r>
            <a:r>
              <a:rPr lang="en-US" sz="3100" dirty="0"/>
              <a:t> des </a:t>
            </a:r>
            <a:r>
              <a:rPr lang="en-US" sz="3100" dirty="0" err="1"/>
              <a:t>peuples</a:t>
            </a:r>
            <a:r>
              <a:rPr lang="en-US" sz="3100" dirty="0"/>
              <a:t> du Plateau.</a:t>
            </a:r>
            <a:br>
              <a:rPr lang="en-US" sz="3100" dirty="0"/>
            </a:br>
            <a:br>
              <a:rPr lang="en-US" sz="3100" dirty="0"/>
            </a:br>
            <a:r>
              <a:rPr lang="en-US" sz="3100" dirty="0"/>
              <a:t>Il </a:t>
            </a:r>
            <a:r>
              <a:rPr lang="en-US" sz="3100" dirty="0" err="1"/>
              <a:t>n'y</a:t>
            </a:r>
            <a:r>
              <a:rPr lang="en-US" sz="3100" dirty="0"/>
              <a:t> a </a:t>
            </a:r>
            <a:r>
              <a:rPr lang="en-US" sz="3100" dirty="0" err="1"/>
              <a:t>qu'une</a:t>
            </a:r>
            <a:r>
              <a:rPr lang="en-US" sz="3100" dirty="0"/>
              <a:t> </a:t>
            </a:r>
            <a:r>
              <a:rPr lang="en-US" sz="3100" dirty="0" err="1"/>
              <a:t>seule</a:t>
            </a:r>
            <a:r>
              <a:rPr lang="en-US" sz="3100" dirty="0"/>
              <a:t> entrée </a:t>
            </a:r>
            <a:r>
              <a:rPr lang="en-US" sz="3100" dirty="0" err="1"/>
              <a:t>aménagée</a:t>
            </a:r>
            <a:r>
              <a:rPr lang="en-US" sz="3100" dirty="0"/>
              <a:t> sur le dessus et </a:t>
            </a:r>
            <a:r>
              <a:rPr lang="en-US" sz="3100" dirty="0" err="1"/>
              <a:t>elle</a:t>
            </a:r>
            <a:r>
              <a:rPr lang="en-US" sz="3100" dirty="0"/>
              <a:t> </a:t>
            </a:r>
            <a:r>
              <a:rPr lang="en-US" sz="3100" dirty="0" err="1"/>
              <a:t>n'est</a:t>
            </a:r>
            <a:r>
              <a:rPr lang="en-US" sz="3100" dirty="0"/>
              <a:t> accessible que par </a:t>
            </a:r>
            <a:r>
              <a:rPr lang="en-US" sz="3100" dirty="0" err="1"/>
              <a:t>une</a:t>
            </a:r>
            <a:r>
              <a:rPr lang="en-US" sz="3100" dirty="0"/>
              <a:t> </a:t>
            </a:r>
            <a:r>
              <a:rPr lang="en-US" sz="3100" dirty="0" err="1"/>
              <a:t>échelle</a:t>
            </a:r>
            <a:r>
              <a:rPr lang="en-US" sz="3100" dirty="0"/>
              <a:t>.(artwork par Gordon Miller)</a:t>
            </a:r>
          </a:p>
        </p:txBody>
      </p:sp>
      <p:pic>
        <p:nvPicPr>
          <p:cNvPr id="3074" name="Picture 2" descr="Maison semi-souterraine">
            <a:extLst>
              <a:ext uri="{FF2B5EF4-FFF2-40B4-BE49-F238E27FC236}">
                <a16:creationId xmlns:a16="http://schemas.microsoft.com/office/drawing/2014/main" id="{71F55D02-493D-550E-D004-43AAD5EE17E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l="16341" r="14102"/>
          <a:stretch>
            <a:fillRect/>
          </a:stretch>
        </p:blipFill>
        <p:spPr bwMode="auto">
          <a:xfrm>
            <a:off x="6229215" y="10"/>
            <a:ext cx="5962785" cy="6857990"/>
          </a:xfrm>
          <a:custGeom>
            <a:avLst/>
            <a:gdLst/>
            <a:ahLst/>
            <a:cxnLst/>
            <a:rect l="l" t="t" r="r" b="b"/>
            <a:pathLst>
              <a:path w="5962785" h="6858000">
                <a:moveTo>
                  <a:pt x="1044839" y="0"/>
                </a:moveTo>
                <a:lnTo>
                  <a:pt x="5962785" y="0"/>
                </a:lnTo>
                <a:lnTo>
                  <a:pt x="5962785" y="6858000"/>
                </a:lnTo>
                <a:lnTo>
                  <a:pt x="1469886" y="6858000"/>
                </a:lnTo>
                <a:lnTo>
                  <a:pt x="1416006" y="6823984"/>
                </a:lnTo>
                <a:cubicBezTo>
                  <a:pt x="1356767" y="6787940"/>
                  <a:pt x="1296437" y="6755500"/>
                  <a:pt x="1232473" y="6733873"/>
                </a:cubicBezTo>
                <a:cubicBezTo>
                  <a:pt x="1145250" y="6705037"/>
                  <a:pt x="1060933" y="6654575"/>
                  <a:pt x="1075471" y="6503186"/>
                </a:cubicBezTo>
                <a:cubicBezTo>
                  <a:pt x="1078378" y="6459932"/>
                  <a:pt x="1055118" y="6427493"/>
                  <a:pt x="1020229" y="6438306"/>
                </a:cubicBezTo>
                <a:cubicBezTo>
                  <a:pt x="953358" y="6459932"/>
                  <a:pt x="921375" y="6398656"/>
                  <a:pt x="883579" y="6351798"/>
                </a:cubicBezTo>
                <a:cubicBezTo>
                  <a:pt x="816707" y="6268895"/>
                  <a:pt x="752743" y="6182387"/>
                  <a:pt x="645167" y="6167969"/>
                </a:cubicBezTo>
                <a:cubicBezTo>
                  <a:pt x="665519" y="6103088"/>
                  <a:pt x="700408" y="6110298"/>
                  <a:pt x="732391" y="6124716"/>
                </a:cubicBezTo>
                <a:cubicBezTo>
                  <a:pt x="816707" y="6160761"/>
                  <a:pt x="901023" y="6200410"/>
                  <a:pt x="985339" y="6236455"/>
                </a:cubicBezTo>
                <a:cubicBezTo>
                  <a:pt x="1040581" y="6258081"/>
                  <a:pt x="1095822" y="6290522"/>
                  <a:pt x="1168509" y="6265291"/>
                </a:cubicBezTo>
                <a:cubicBezTo>
                  <a:pt x="1104545" y="6135530"/>
                  <a:pt x="996969" y="6110298"/>
                  <a:pt x="909746" y="6070649"/>
                </a:cubicBezTo>
                <a:cubicBezTo>
                  <a:pt x="802169" y="6020185"/>
                  <a:pt x="738206" y="5926470"/>
                  <a:pt x="659704" y="5818335"/>
                </a:cubicBezTo>
                <a:cubicBezTo>
                  <a:pt x="738206" y="5789500"/>
                  <a:pt x="787632" y="5868798"/>
                  <a:pt x="851597" y="5865193"/>
                </a:cubicBezTo>
                <a:cubicBezTo>
                  <a:pt x="854504" y="5854380"/>
                  <a:pt x="860319" y="5832753"/>
                  <a:pt x="860319" y="5832753"/>
                </a:cubicBezTo>
                <a:cubicBezTo>
                  <a:pt x="755650" y="5775081"/>
                  <a:pt x="709132" y="5666947"/>
                  <a:pt x="691686" y="5533581"/>
                </a:cubicBezTo>
                <a:cubicBezTo>
                  <a:pt x="685872" y="5465095"/>
                  <a:pt x="648075" y="5443468"/>
                  <a:pt x="610278" y="5411029"/>
                </a:cubicBezTo>
                <a:cubicBezTo>
                  <a:pt x="482350" y="5299289"/>
                  <a:pt x="345700" y="5198364"/>
                  <a:pt x="238123" y="5046976"/>
                </a:cubicBezTo>
                <a:cubicBezTo>
                  <a:pt x="363144" y="5064998"/>
                  <a:pt x="461997" y="5165924"/>
                  <a:pt x="592833" y="5209177"/>
                </a:cubicBezTo>
                <a:cubicBezTo>
                  <a:pt x="488165" y="5043371"/>
                  <a:pt x="351514" y="4956864"/>
                  <a:pt x="226494" y="4855939"/>
                </a:cubicBezTo>
                <a:cubicBezTo>
                  <a:pt x="168344" y="4809081"/>
                  <a:pt x="116011" y="4751408"/>
                  <a:pt x="49139" y="4726177"/>
                </a:cubicBezTo>
                <a:cubicBezTo>
                  <a:pt x="25879" y="4718968"/>
                  <a:pt x="-14825" y="4700947"/>
                  <a:pt x="5527" y="4650483"/>
                </a:cubicBezTo>
                <a:cubicBezTo>
                  <a:pt x="22972" y="4607230"/>
                  <a:pt x="54954" y="4621648"/>
                  <a:pt x="84029" y="4632460"/>
                </a:cubicBezTo>
                <a:cubicBezTo>
                  <a:pt x="153807" y="4661296"/>
                  <a:pt x="229401" y="4661296"/>
                  <a:pt x="325347" y="4661296"/>
                </a:cubicBezTo>
                <a:cubicBezTo>
                  <a:pt x="243939" y="4524326"/>
                  <a:pt x="95658" y="4567580"/>
                  <a:pt x="25879" y="4423401"/>
                </a:cubicBezTo>
                <a:cubicBezTo>
                  <a:pt x="113103" y="4398170"/>
                  <a:pt x="179975" y="4448632"/>
                  <a:pt x="249753" y="4459446"/>
                </a:cubicBezTo>
                <a:cubicBezTo>
                  <a:pt x="313718" y="4470259"/>
                  <a:pt x="328254" y="4445028"/>
                  <a:pt x="313718" y="4365729"/>
                </a:cubicBezTo>
                <a:cubicBezTo>
                  <a:pt x="290458" y="4243177"/>
                  <a:pt x="325347" y="4181900"/>
                  <a:pt x="418386" y="4214341"/>
                </a:cubicBezTo>
                <a:cubicBezTo>
                  <a:pt x="505609" y="4246781"/>
                  <a:pt x="514332" y="4199922"/>
                  <a:pt x="491072" y="4131438"/>
                </a:cubicBezTo>
                <a:cubicBezTo>
                  <a:pt x="456183" y="4030512"/>
                  <a:pt x="493979" y="3951214"/>
                  <a:pt x="520147" y="3864706"/>
                </a:cubicBezTo>
                <a:cubicBezTo>
                  <a:pt x="560851" y="3734945"/>
                  <a:pt x="543407" y="3670064"/>
                  <a:pt x="459090" y="3572743"/>
                </a:cubicBezTo>
                <a:cubicBezTo>
                  <a:pt x="409664" y="3518676"/>
                  <a:pt x="360236" y="3471818"/>
                  <a:pt x="290458" y="3424959"/>
                </a:cubicBezTo>
                <a:cubicBezTo>
                  <a:pt x="450368" y="3399728"/>
                  <a:pt x="284643" y="3313221"/>
                  <a:pt x="339884" y="3259153"/>
                </a:cubicBezTo>
                <a:cubicBezTo>
                  <a:pt x="453275" y="3237527"/>
                  <a:pt x="543407" y="3410542"/>
                  <a:pt x="697501" y="3360078"/>
                </a:cubicBezTo>
                <a:cubicBezTo>
                  <a:pt x="511425" y="3212294"/>
                  <a:pt x="302087" y="3165436"/>
                  <a:pt x="165437" y="2967190"/>
                </a:cubicBezTo>
                <a:cubicBezTo>
                  <a:pt x="197419" y="2923937"/>
                  <a:pt x="229401" y="2967190"/>
                  <a:pt x="255568" y="2949167"/>
                </a:cubicBezTo>
                <a:cubicBezTo>
                  <a:pt x="255568" y="2938354"/>
                  <a:pt x="560851" y="3006840"/>
                  <a:pt x="578296" y="2725691"/>
                </a:cubicBezTo>
                <a:cubicBezTo>
                  <a:pt x="584111" y="2725691"/>
                  <a:pt x="589926" y="2725691"/>
                  <a:pt x="595740" y="2714876"/>
                </a:cubicBezTo>
                <a:cubicBezTo>
                  <a:pt x="627722" y="2675228"/>
                  <a:pt x="598648" y="2581510"/>
                  <a:pt x="650982" y="2574301"/>
                </a:cubicBezTo>
                <a:cubicBezTo>
                  <a:pt x="709132" y="2567092"/>
                  <a:pt x="764373" y="2534653"/>
                  <a:pt x="825429" y="2552674"/>
                </a:cubicBezTo>
                <a:cubicBezTo>
                  <a:pt x="871949" y="2567092"/>
                  <a:pt x="921375" y="2585115"/>
                  <a:pt x="970802" y="2585115"/>
                </a:cubicBezTo>
                <a:cubicBezTo>
                  <a:pt x="1023136" y="2585115"/>
                  <a:pt x="1095822" y="2707668"/>
                  <a:pt x="1127805" y="2545465"/>
                </a:cubicBezTo>
                <a:cubicBezTo>
                  <a:pt x="1127805" y="2538257"/>
                  <a:pt x="1217936" y="2556280"/>
                  <a:pt x="1267362" y="2563488"/>
                </a:cubicBezTo>
                <a:cubicBezTo>
                  <a:pt x="1308067" y="2570698"/>
                  <a:pt x="1357494" y="2603137"/>
                  <a:pt x="1386568" y="2538257"/>
                </a:cubicBezTo>
                <a:cubicBezTo>
                  <a:pt x="1401105" y="2498607"/>
                  <a:pt x="1331326" y="2426518"/>
                  <a:pt x="1270270" y="2419309"/>
                </a:cubicBezTo>
                <a:cubicBezTo>
                  <a:pt x="1215029" y="2412101"/>
                  <a:pt x="1159787" y="2404892"/>
                  <a:pt x="1107453" y="2419309"/>
                </a:cubicBezTo>
                <a:cubicBezTo>
                  <a:pt x="1043489" y="2437331"/>
                  <a:pt x="1008599" y="2408495"/>
                  <a:pt x="991154" y="2343615"/>
                </a:cubicBezTo>
                <a:cubicBezTo>
                  <a:pt x="970802" y="2275131"/>
                  <a:pt x="933005" y="2239085"/>
                  <a:pt x="880671" y="2206645"/>
                </a:cubicBezTo>
                <a:cubicBezTo>
                  <a:pt x="752743" y="2127346"/>
                  <a:pt x="630630" y="2033629"/>
                  <a:pt x="491072" y="1986771"/>
                </a:cubicBezTo>
                <a:cubicBezTo>
                  <a:pt x="464905" y="1979562"/>
                  <a:pt x="432923" y="1965145"/>
                  <a:pt x="421293" y="1903868"/>
                </a:cubicBezTo>
                <a:cubicBezTo>
                  <a:pt x="799262" y="1997584"/>
                  <a:pt x="1142342" y="2239085"/>
                  <a:pt x="1531941" y="2224667"/>
                </a:cubicBezTo>
                <a:cubicBezTo>
                  <a:pt x="1427272" y="2148974"/>
                  <a:pt x="1302252" y="2145369"/>
                  <a:pt x="1188861" y="2091301"/>
                </a:cubicBezTo>
                <a:cubicBezTo>
                  <a:pt x="1270270" y="2051652"/>
                  <a:pt x="1345864" y="2094906"/>
                  <a:pt x="1421458" y="2116532"/>
                </a:cubicBezTo>
                <a:cubicBezTo>
                  <a:pt x="1485422" y="2134554"/>
                  <a:pt x="1543571" y="2138160"/>
                  <a:pt x="1549386" y="2026420"/>
                </a:cubicBezTo>
                <a:cubicBezTo>
                  <a:pt x="1549386" y="2015607"/>
                  <a:pt x="1549386" y="2008398"/>
                  <a:pt x="1549386" y="1997584"/>
                </a:cubicBezTo>
                <a:cubicBezTo>
                  <a:pt x="1526126" y="1950727"/>
                  <a:pt x="1494144" y="1929099"/>
                  <a:pt x="1453440" y="1914682"/>
                </a:cubicBezTo>
                <a:cubicBezTo>
                  <a:pt x="1430180" y="1907473"/>
                  <a:pt x="1398198" y="1893056"/>
                  <a:pt x="1398198" y="1860614"/>
                </a:cubicBezTo>
                <a:cubicBezTo>
                  <a:pt x="1401105" y="1738063"/>
                  <a:pt x="1322604" y="1702018"/>
                  <a:pt x="1247011" y="1665972"/>
                </a:cubicBezTo>
                <a:cubicBezTo>
                  <a:pt x="1287715" y="1604696"/>
                  <a:pt x="1322604" y="1647950"/>
                  <a:pt x="1354586" y="1644345"/>
                </a:cubicBezTo>
                <a:cubicBezTo>
                  <a:pt x="1374939" y="1640741"/>
                  <a:pt x="1395290" y="1637138"/>
                  <a:pt x="1395290" y="1604696"/>
                </a:cubicBezTo>
                <a:cubicBezTo>
                  <a:pt x="1395290" y="1579465"/>
                  <a:pt x="1386568" y="1547025"/>
                  <a:pt x="1366216" y="1547025"/>
                </a:cubicBezTo>
                <a:cubicBezTo>
                  <a:pt x="1238288" y="1543420"/>
                  <a:pt x="1165601" y="1370405"/>
                  <a:pt x="1031858" y="1370405"/>
                </a:cubicBezTo>
                <a:cubicBezTo>
                  <a:pt x="950450" y="1370405"/>
                  <a:pt x="1072563" y="1273083"/>
                  <a:pt x="1005692" y="1233435"/>
                </a:cubicBezTo>
                <a:cubicBezTo>
                  <a:pt x="991154" y="1222621"/>
                  <a:pt x="1046396" y="1208203"/>
                  <a:pt x="1069655" y="1211808"/>
                </a:cubicBezTo>
                <a:cubicBezTo>
                  <a:pt x="1092915" y="1215412"/>
                  <a:pt x="1113268" y="1240644"/>
                  <a:pt x="1142342" y="1222621"/>
                </a:cubicBezTo>
                <a:cubicBezTo>
                  <a:pt x="1156879" y="1157741"/>
                  <a:pt x="1119082" y="1132510"/>
                  <a:pt x="1084193" y="1114487"/>
                </a:cubicBezTo>
                <a:cubicBezTo>
                  <a:pt x="1008599" y="1071234"/>
                  <a:pt x="933005" y="1020771"/>
                  <a:pt x="848689" y="1006353"/>
                </a:cubicBezTo>
                <a:cubicBezTo>
                  <a:pt x="819615" y="1002748"/>
                  <a:pt x="802169" y="984726"/>
                  <a:pt x="805077" y="948681"/>
                </a:cubicBezTo>
                <a:cubicBezTo>
                  <a:pt x="810892" y="901822"/>
                  <a:pt x="839967" y="916240"/>
                  <a:pt x="863226" y="919844"/>
                </a:cubicBezTo>
                <a:cubicBezTo>
                  <a:pt x="877764" y="923450"/>
                  <a:pt x="892301" y="934263"/>
                  <a:pt x="906838" y="909031"/>
                </a:cubicBezTo>
                <a:cubicBezTo>
                  <a:pt x="566666" y="653113"/>
                  <a:pt x="386404" y="667532"/>
                  <a:pt x="5527" y="458471"/>
                </a:cubicBezTo>
                <a:cubicBezTo>
                  <a:pt x="89843" y="418822"/>
                  <a:pt x="150900" y="447658"/>
                  <a:pt x="209049" y="454867"/>
                </a:cubicBezTo>
                <a:cubicBezTo>
                  <a:pt x="354422" y="472890"/>
                  <a:pt x="264290" y="505329"/>
                  <a:pt x="409664" y="526956"/>
                </a:cubicBezTo>
                <a:cubicBezTo>
                  <a:pt x="479443" y="537770"/>
                  <a:pt x="543407" y="573815"/>
                  <a:pt x="621908" y="516143"/>
                </a:cubicBezTo>
                <a:cubicBezTo>
                  <a:pt x="674242" y="476494"/>
                  <a:pt x="758558" y="519747"/>
                  <a:pt x="822522" y="552188"/>
                </a:cubicBezTo>
                <a:cubicBezTo>
                  <a:pt x="874856" y="581024"/>
                  <a:pt x="927190" y="588232"/>
                  <a:pt x="996969" y="552188"/>
                </a:cubicBezTo>
                <a:cubicBezTo>
                  <a:pt x="933005" y="530562"/>
                  <a:pt x="883579" y="512539"/>
                  <a:pt x="834151" y="498120"/>
                </a:cubicBezTo>
                <a:cubicBezTo>
                  <a:pt x="793447" y="487307"/>
                  <a:pt x="770187" y="462076"/>
                  <a:pt x="773095" y="408008"/>
                </a:cubicBezTo>
                <a:cubicBezTo>
                  <a:pt x="773095" y="379172"/>
                  <a:pt x="764373" y="339523"/>
                  <a:pt x="793447" y="325106"/>
                </a:cubicBezTo>
                <a:cubicBezTo>
                  <a:pt x="816707" y="310688"/>
                  <a:pt x="848689" y="325106"/>
                  <a:pt x="860319" y="350336"/>
                </a:cubicBezTo>
                <a:cubicBezTo>
                  <a:pt x="874856" y="397195"/>
                  <a:pt x="889393" y="440449"/>
                  <a:pt x="938820" y="444054"/>
                </a:cubicBezTo>
                <a:cubicBezTo>
                  <a:pt x="1005692" y="451262"/>
                  <a:pt x="967894" y="422426"/>
                  <a:pt x="956265" y="386381"/>
                </a:cubicBezTo>
                <a:cubicBezTo>
                  <a:pt x="944635" y="346733"/>
                  <a:pt x="979525" y="335919"/>
                  <a:pt x="1002784" y="343127"/>
                </a:cubicBezTo>
                <a:cubicBezTo>
                  <a:pt x="1090008" y="375569"/>
                  <a:pt x="1180139" y="317897"/>
                  <a:pt x="1270270" y="364755"/>
                </a:cubicBezTo>
                <a:cubicBezTo>
                  <a:pt x="1247011" y="249411"/>
                  <a:pt x="1197583" y="198949"/>
                  <a:pt x="1092915" y="180926"/>
                </a:cubicBezTo>
                <a:cubicBezTo>
                  <a:pt x="1055118" y="177322"/>
                  <a:pt x="1014414" y="184530"/>
                  <a:pt x="979525" y="152090"/>
                </a:cubicBezTo>
                <a:cubicBezTo>
                  <a:pt x="959172" y="134068"/>
                  <a:pt x="938820" y="112441"/>
                  <a:pt x="953358" y="76396"/>
                </a:cubicBezTo>
                <a:cubicBezTo>
                  <a:pt x="962080" y="51165"/>
                  <a:pt x="985339" y="51165"/>
                  <a:pt x="1005692" y="58373"/>
                </a:cubicBezTo>
                <a:cubicBezTo>
                  <a:pt x="1090008" y="98023"/>
                  <a:pt x="1180139" y="108837"/>
                  <a:pt x="1267362" y="123254"/>
                </a:cubicBezTo>
                <a:cubicBezTo>
                  <a:pt x="1281900" y="126859"/>
                  <a:pt x="1296437" y="134068"/>
                  <a:pt x="1310975" y="98023"/>
                </a:cubicBezTo>
                <a:cubicBezTo>
                  <a:pt x="1260095" y="81803"/>
                  <a:pt x="1209941" y="62879"/>
                  <a:pt x="1159787" y="43505"/>
                </a:cubicBezTo>
                <a:close/>
              </a:path>
            </a:pathLst>
          </a:cu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678037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type="lt">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4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Metadata/LabelInfo.xml><?xml version="1.0" encoding="utf-8"?>
<clbl:labelList xmlns:clbl="http://schemas.microsoft.com/office/2020/mipLabelMetadata">
  <clbl:label id="{244df41d-c59f-4ca8-b715-ee2752926f14}" enabled="0" method="" siteId="{244df41d-c59f-4ca8-b715-ee2752926f14}" removed="1"/>
</clbl:labelList>
</file>

<file path=docProps/app.xml><?xml version="1.0" encoding="utf-8"?>
<Properties xmlns="http://schemas.openxmlformats.org/officeDocument/2006/extended-properties" xmlns:vt="http://schemas.openxmlformats.org/officeDocument/2006/docPropsVTypes">
  <TotalTime>83</TotalTime>
  <Words>443</Words>
  <Application>Microsoft Office PowerPoint</Application>
  <PresentationFormat>Widescreen</PresentationFormat>
  <Paragraphs>34</Paragraphs>
  <Slides>7</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7</vt:i4>
      </vt:variant>
    </vt:vector>
  </HeadingPairs>
  <TitlesOfParts>
    <vt:vector size="11" baseType="lpstr">
      <vt:lpstr>Aptos</vt:lpstr>
      <vt:lpstr>Aptos Display</vt:lpstr>
      <vt:lpstr>Arial</vt:lpstr>
      <vt:lpstr>Office Theme</vt:lpstr>
      <vt:lpstr>Qui étaient les Premiers Peuples et comment organisaient-ils leurs sociétés?</vt:lpstr>
      <vt:lpstr>L'histoire des Autochtones au Canada</vt:lpstr>
      <vt:lpstr>Les Premières Nations : les six principaux groupes géographiques</vt:lpstr>
      <vt:lpstr>PowerPoint Presentation</vt:lpstr>
      <vt:lpstr>Chasse aux bisons, diriger un troupeau vers une falaise. Avant de posséder des chevaux, les populations des plaines, comme les Pieds-Noirs, avaient recours à des tactiques pour canaliser le troupeau de bisons en direction d'une falaise.(art de Gerald Lazare)</vt:lpstr>
      <vt:lpstr>Organisation sociale</vt:lpstr>
      <vt:lpstr>Les maisons semi-souterraines sont les habitations d'hiver des peuples du Plateau.  Il n'y a qu'une seule entrée aménagée sur le dessus et elle n'est accessible que par une échelle.(artwork par Gordon Miller)</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Patric Peloquin</dc:creator>
  <cp:lastModifiedBy>Patric Peloquin</cp:lastModifiedBy>
  <cp:revision>1</cp:revision>
  <cp:lastPrinted>2025-06-30T17:56:22Z</cp:lastPrinted>
  <dcterms:created xsi:type="dcterms:W3CDTF">2025-06-28T13:32:09Z</dcterms:created>
  <dcterms:modified xsi:type="dcterms:W3CDTF">2025-07-02T14:26:01Z</dcterms:modified>
</cp:coreProperties>
</file>