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7A920-977A-721C-A701-70B63A7721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299BABCE-225C-7691-8477-7FD95A6C85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C1DA7D70-4A81-8A10-2470-630CA3CEB598}"/>
              </a:ext>
            </a:extLst>
          </p:cNvPr>
          <p:cNvSpPr>
            <a:spLocks noGrp="1"/>
          </p:cNvSpPr>
          <p:nvPr>
            <p:ph type="dt" sz="half" idx="10"/>
          </p:nvPr>
        </p:nvSpPr>
        <p:spPr/>
        <p:txBody>
          <a:bodyPr/>
          <a:lstStyle/>
          <a:p>
            <a:fld id="{AB3BA501-5B0A-434A-92ED-F140E25DA1A4}" type="datetimeFigureOut">
              <a:rPr lang="fr-CA" smtClean="0"/>
              <a:t>2025-07-13</a:t>
            </a:fld>
            <a:endParaRPr lang="fr-CA"/>
          </a:p>
        </p:txBody>
      </p:sp>
      <p:sp>
        <p:nvSpPr>
          <p:cNvPr id="5" name="Footer Placeholder 4">
            <a:extLst>
              <a:ext uri="{FF2B5EF4-FFF2-40B4-BE49-F238E27FC236}">
                <a16:creationId xmlns:a16="http://schemas.microsoft.com/office/drawing/2014/main" id="{A9EDDF45-F591-6F34-4D1D-328DC4BA9E7A}"/>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126E3EF6-9096-4D57-1170-6AD1E602721A}"/>
              </a:ext>
            </a:extLst>
          </p:cNvPr>
          <p:cNvSpPr>
            <a:spLocks noGrp="1"/>
          </p:cNvSpPr>
          <p:nvPr>
            <p:ph type="sldNum" sz="quarter" idx="12"/>
          </p:nvPr>
        </p:nvSpPr>
        <p:spPr/>
        <p:txBody>
          <a:bodyPr/>
          <a:lstStyle/>
          <a:p>
            <a:fld id="{A6518A0C-CB25-4440-AE69-698937822F66}" type="slidenum">
              <a:rPr lang="fr-CA" smtClean="0"/>
              <a:t>‹#›</a:t>
            </a:fld>
            <a:endParaRPr lang="fr-CA"/>
          </a:p>
        </p:txBody>
      </p:sp>
    </p:spTree>
    <p:extLst>
      <p:ext uri="{BB962C8B-B14F-4D97-AF65-F5344CB8AC3E}">
        <p14:creationId xmlns:p14="http://schemas.microsoft.com/office/powerpoint/2010/main" val="2093975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0433B-13CE-5CF3-71B5-0D72F45E9DA1}"/>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66D249E8-8D4A-EC60-5FA0-BE6CF82459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15BBACD1-9D68-6CD8-EFCE-217B1133D16F}"/>
              </a:ext>
            </a:extLst>
          </p:cNvPr>
          <p:cNvSpPr>
            <a:spLocks noGrp="1"/>
          </p:cNvSpPr>
          <p:nvPr>
            <p:ph type="dt" sz="half" idx="10"/>
          </p:nvPr>
        </p:nvSpPr>
        <p:spPr/>
        <p:txBody>
          <a:bodyPr/>
          <a:lstStyle/>
          <a:p>
            <a:fld id="{AB3BA501-5B0A-434A-92ED-F140E25DA1A4}" type="datetimeFigureOut">
              <a:rPr lang="fr-CA" smtClean="0"/>
              <a:t>2025-07-13</a:t>
            </a:fld>
            <a:endParaRPr lang="fr-CA"/>
          </a:p>
        </p:txBody>
      </p:sp>
      <p:sp>
        <p:nvSpPr>
          <p:cNvPr id="5" name="Footer Placeholder 4">
            <a:extLst>
              <a:ext uri="{FF2B5EF4-FFF2-40B4-BE49-F238E27FC236}">
                <a16:creationId xmlns:a16="http://schemas.microsoft.com/office/drawing/2014/main" id="{5D139208-E371-D65E-B43E-2A74EA83809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13009D4-46C7-9585-6FD9-B630A24FF0E9}"/>
              </a:ext>
            </a:extLst>
          </p:cNvPr>
          <p:cNvSpPr>
            <a:spLocks noGrp="1"/>
          </p:cNvSpPr>
          <p:nvPr>
            <p:ph type="sldNum" sz="quarter" idx="12"/>
          </p:nvPr>
        </p:nvSpPr>
        <p:spPr/>
        <p:txBody>
          <a:bodyPr/>
          <a:lstStyle/>
          <a:p>
            <a:fld id="{A6518A0C-CB25-4440-AE69-698937822F66}" type="slidenum">
              <a:rPr lang="fr-CA" smtClean="0"/>
              <a:t>‹#›</a:t>
            </a:fld>
            <a:endParaRPr lang="fr-CA"/>
          </a:p>
        </p:txBody>
      </p:sp>
    </p:spTree>
    <p:extLst>
      <p:ext uri="{BB962C8B-B14F-4D97-AF65-F5344CB8AC3E}">
        <p14:creationId xmlns:p14="http://schemas.microsoft.com/office/powerpoint/2010/main" val="2498848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D73CA4-0375-174B-0544-67F973CD8F3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51CBDDB2-3261-C640-C269-9D281EF299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937CF942-A336-38E0-AC27-AB8F811BBFE5}"/>
              </a:ext>
            </a:extLst>
          </p:cNvPr>
          <p:cNvSpPr>
            <a:spLocks noGrp="1"/>
          </p:cNvSpPr>
          <p:nvPr>
            <p:ph type="dt" sz="half" idx="10"/>
          </p:nvPr>
        </p:nvSpPr>
        <p:spPr/>
        <p:txBody>
          <a:bodyPr/>
          <a:lstStyle/>
          <a:p>
            <a:fld id="{AB3BA501-5B0A-434A-92ED-F140E25DA1A4}" type="datetimeFigureOut">
              <a:rPr lang="fr-CA" smtClean="0"/>
              <a:t>2025-07-13</a:t>
            </a:fld>
            <a:endParaRPr lang="fr-CA"/>
          </a:p>
        </p:txBody>
      </p:sp>
      <p:sp>
        <p:nvSpPr>
          <p:cNvPr id="5" name="Footer Placeholder 4">
            <a:extLst>
              <a:ext uri="{FF2B5EF4-FFF2-40B4-BE49-F238E27FC236}">
                <a16:creationId xmlns:a16="http://schemas.microsoft.com/office/drawing/2014/main" id="{9B2D8EA0-16AC-B5AB-2451-477136B24DBF}"/>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2A76229-3742-79F0-FE78-A807240BD6C5}"/>
              </a:ext>
            </a:extLst>
          </p:cNvPr>
          <p:cNvSpPr>
            <a:spLocks noGrp="1"/>
          </p:cNvSpPr>
          <p:nvPr>
            <p:ph type="sldNum" sz="quarter" idx="12"/>
          </p:nvPr>
        </p:nvSpPr>
        <p:spPr/>
        <p:txBody>
          <a:bodyPr/>
          <a:lstStyle/>
          <a:p>
            <a:fld id="{A6518A0C-CB25-4440-AE69-698937822F66}" type="slidenum">
              <a:rPr lang="fr-CA" smtClean="0"/>
              <a:t>‹#›</a:t>
            </a:fld>
            <a:endParaRPr lang="fr-CA"/>
          </a:p>
        </p:txBody>
      </p:sp>
    </p:spTree>
    <p:extLst>
      <p:ext uri="{BB962C8B-B14F-4D97-AF65-F5344CB8AC3E}">
        <p14:creationId xmlns:p14="http://schemas.microsoft.com/office/powerpoint/2010/main" val="955846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F5295-72DA-C1DF-1950-EE906FC64EAF}"/>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9114B2D2-0B42-2D8F-BCB1-C6FBC19295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C41E4CE4-B6FF-08D8-630F-37DBC53439BA}"/>
              </a:ext>
            </a:extLst>
          </p:cNvPr>
          <p:cNvSpPr>
            <a:spLocks noGrp="1"/>
          </p:cNvSpPr>
          <p:nvPr>
            <p:ph type="dt" sz="half" idx="10"/>
          </p:nvPr>
        </p:nvSpPr>
        <p:spPr/>
        <p:txBody>
          <a:bodyPr/>
          <a:lstStyle/>
          <a:p>
            <a:fld id="{AB3BA501-5B0A-434A-92ED-F140E25DA1A4}" type="datetimeFigureOut">
              <a:rPr lang="fr-CA" smtClean="0"/>
              <a:t>2025-07-13</a:t>
            </a:fld>
            <a:endParaRPr lang="fr-CA"/>
          </a:p>
        </p:txBody>
      </p:sp>
      <p:sp>
        <p:nvSpPr>
          <p:cNvPr id="5" name="Footer Placeholder 4">
            <a:extLst>
              <a:ext uri="{FF2B5EF4-FFF2-40B4-BE49-F238E27FC236}">
                <a16:creationId xmlns:a16="http://schemas.microsoft.com/office/drawing/2014/main" id="{EB17CA26-DD7C-EF8A-B993-856FDAFE152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AE453479-A094-9A5A-658D-671176A81B3E}"/>
              </a:ext>
            </a:extLst>
          </p:cNvPr>
          <p:cNvSpPr>
            <a:spLocks noGrp="1"/>
          </p:cNvSpPr>
          <p:nvPr>
            <p:ph type="sldNum" sz="quarter" idx="12"/>
          </p:nvPr>
        </p:nvSpPr>
        <p:spPr/>
        <p:txBody>
          <a:bodyPr/>
          <a:lstStyle/>
          <a:p>
            <a:fld id="{A6518A0C-CB25-4440-AE69-698937822F66}" type="slidenum">
              <a:rPr lang="fr-CA" smtClean="0"/>
              <a:t>‹#›</a:t>
            </a:fld>
            <a:endParaRPr lang="fr-CA"/>
          </a:p>
        </p:txBody>
      </p:sp>
    </p:spTree>
    <p:extLst>
      <p:ext uri="{BB962C8B-B14F-4D97-AF65-F5344CB8AC3E}">
        <p14:creationId xmlns:p14="http://schemas.microsoft.com/office/powerpoint/2010/main" val="529974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31CC3-160D-C0D2-78CF-111130C88A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2B8E622E-810C-1CDA-EA42-EA969833DD8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463EF3-844D-3829-645C-DB2A29C8C7B4}"/>
              </a:ext>
            </a:extLst>
          </p:cNvPr>
          <p:cNvSpPr>
            <a:spLocks noGrp="1"/>
          </p:cNvSpPr>
          <p:nvPr>
            <p:ph type="dt" sz="half" idx="10"/>
          </p:nvPr>
        </p:nvSpPr>
        <p:spPr/>
        <p:txBody>
          <a:bodyPr/>
          <a:lstStyle/>
          <a:p>
            <a:fld id="{AB3BA501-5B0A-434A-92ED-F140E25DA1A4}" type="datetimeFigureOut">
              <a:rPr lang="fr-CA" smtClean="0"/>
              <a:t>2025-07-13</a:t>
            </a:fld>
            <a:endParaRPr lang="fr-CA"/>
          </a:p>
        </p:txBody>
      </p:sp>
      <p:sp>
        <p:nvSpPr>
          <p:cNvPr id="5" name="Footer Placeholder 4">
            <a:extLst>
              <a:ext uri="{FF2B5EF4-FFF2-40B4-BE49-F238E27FC236}">
                <a16:creationId xmlns:a16="http://schemas.microsoft.com/office/drawing/2014/main" id="{9F1575F9-3D0E-8611-A8F0-A6D8AE0E5E7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3766AC5E-9905-F54A-E070-68D50239525C}"/>
              </a:ext>
            </a:extLst>
          </p:cNvPr>
          <p:cNvSpPr>
            <a:spLocks noGrp="1"/>
          </p:cNvSpPr>
          <p:nvPr>
            <p:ph type="sldNum" sz="quarter" idx="12"/>
          </p:nvPr>
        </p:nvSpPr>
        <p:spPr/>
        <p:txBody>
          <a:bodyPr/>
          <a:lstStyle/>
          <a:p>
            <a:fld id="{A6518A0C-CB25-4440-AE69-698937822F66}" type="slidenum">
              <a:rPr lang="fr-CA" smtClean="0"/>
              <a:t>‹#›</a:t>
            </a:fld>
            <a:endParaRPr lang="fr-CA"/>
          </a:p>
        </p:txBody>
      </p:sp>
    </p:spTree>
    <p:extLst>
      <p:ext uri="{BB962C8B-B14F-4D97-AF65-F5344CB8AC3E}">
        <p14:creationId xmlns:p14="http://schemas.microsoft.com/office/powerpoint/2010/main" val="1001561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4CABE-B6EA-4A91-3C07-B5FFF766D759}"/>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CFE86C40-4C49-8E52-DDC2-702BA56586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F59AE759-643F-6A3F-4FB2-74C2CB0EA0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B9EB03C2-F7BF-F672-E864-FD44D6B423B1}"/>
              </a:ext>
            </a:extLst>
          </p:cNvPr>
          <p:cNvSpPr>
            <a:spLocks noGrp="1"/>
          </p:cNvSpPr>
          <p:nvPr>
            <p:ph type="dt" sz="half" idx="10"/>
          </p:nvPr>
        </p:nvSpPr>
        <p:spPr/>
        <p:txBody>
          <a:bodyPr/>
          <a:lstStyle/>
          <a:p>
            <a:fld id="{AB3BA501-5B0A-434A-92ED-F140E25DA1A4}" type="datetimeFigureOut">
              <a:rPr lang="fr-CA" smtClean="0"/>
              <a:t>2025-07-13</a:t>
            </a:fld>
            <a:endParaRPr lang="fr-CA"/>
          </a:p>
        </p:txBody>
      </p:sp>
      <p:sp>
        <p:nvSpPr>
          <p:cNvPr id="6" name="Footer Placeholder 5">
            <a:extLst>
              <a:ext uri="{FF2B5EF4-FFF2-40B4-BE49-F238E27FC236}">
                <a16:creationId xmlns:a16="http://schemas.microsoft.com/office/drawing/2014/main" id="{E4DDD232-ED2A-1793-435C-75CFE7E50161}"/>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5B36FFFE-A1A4-CBA4-55E3-E87B6A80F8A8}"/>
              </a:ext>
            </a:extLst>
          </p:cNvPr>
          <p:cNvSpPr>
            <a:spLocks noGrp="1"/>
          </p:cNvSpPr>
          <p:nvPr>
            <p:ph type="sldNum" sz="quarter" idx="12"/>
          </p:nvPr>
        </p:nvSpPr>
        <p:spPr/>
        <p:txBody>
          <a:bodyPr/>
          <a:lstStyle/>
          <a:p>
            <a:fld id="{A6518A0C-CB25-4440-AE69-698937822F66}" type="slidenum">
              <a:rPr lang="fr-CA" smtClean="0"/>
              <a:t>‹#›</a:t>
            </a:fld>
            <a:endParaRPr lang="fr-CA"/>
          </a:p>
        </p:txBody>
      </p:sp>
    </p:spTree>
    <p:extLst>
      <p:ext uri="{BB962C8B-B14F-4D97-AF65-F5344CB8AC3E}">
        <p14:creationId xmlns:p14="http://schemas.microsoft.com/office/powerpoint/2010/main" val="2208725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423D0-E7FA-80CC-607E-3AAF2F38652C}"/>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BE56A0FC-201F-4E91-94DB-B81A5CF64B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FD9290-100B-2FB1-C797-EF6A749D77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5B25B6B6-497F-1A23-214B-29627335F2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BCB2C9-833E-6A81-86C9-E357CC0A20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096BE933-2ACD-F244-314F-E1AECD708FD3}"/>
              </a:ext>
            </a:extLst>
          </p:cNvPr>
          <p:cNvSpPr>
            <a:spLocks noGrp="1"/>
          </p:cNvSpPr>
          <p:nvPr>
            <p:ph type="dt" sz="half" idx="10"/>
          </p:nvPr>
        </p:nvSpPr>
        <p:spPr/>
        <p:txBody>
          <a:bodyPr/>
          <a:lstStyle/>
          <a:p>
            <a:fld id="{AB3BA501-5B0A-434A-92ED-F140E25DA1A4}" type="datetimeFigureOut">
              <a:rPr lang="fr-CA" smtClean="0"/>
              <a:t>2025-07-13</a:t>
            </a:fld>
            <a:endParaRPr lang="fr-CA"/>
          </a:p>
        </p:txBody>
      </p:sp>
      <p:sp>
        <p:nvSpPr>
          <p:cNvPr id="8" name="Footer Placeholder 7">
            <a:extLst>
              <a:ext uri="{FF2B5EF4-FFF2-40B4-BE49-F238E27FC236}">
                <a16:creationId xmlns:a16="http://schemas.microsoft.com/office/drawing/2014/main" id="{B95F06E2-8159-80A0-7E59-56E5E698ABDF}"/>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0569502C-DC94-F7BF-1173-469326519FE2}"/>
              </a:ext>
            </a:extLst>
          </p:cNvPr>
          <p:cNvSpPr>
            <a:spLocks noGrp="1"/>
          </p:cNvSpPr>
          <p:nvPr>
            <p:ph type="sldNum" sz="quarter" idx="12"/>
          </p:nvPr>
        </p:nvSpPr>
        <p:spPr/>
        <p:txBody>
          <a:bodyPr/>
          <a:lstStyle/>
          <a:p>
            <a:fld id="{A6518A0C-CB25-4440-AE69-698937822F66}" type="slidenum">
              <a:rPr lang="fr-CA" smtClean="0"/>
              <a:t>‹#›</a:t>
            </a:fld>
            <a:endParaRPr lang="fr-CA"/>
          </a:p>
        </p:txBody>
      </p:sp>
    </p:spTree>
    <p:extLst>
      <p:ext uri="{BB962C8B-B14F-4D97-AF65-F5344CB8AC3E}">
        <p14:creationId xmlns:p14="http://schemas.microsoft.com/office/powerpoint/2010/main" val="2602574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38A01-4ABF-F3F2-2E0B-9425DDFDEC58}"/>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1B7E9292-EA3D-18FC-987A-8E073665563E}"/>
              </a:ext>
            </a:extLst>
          </p:cNvPr>
          <p:cNvSpPr>
            <a:spLocks noGrp="1"/>
          </p:cNvSpPr>
          <p:nvPr>
            <p:ph type="dt" sz="half" idx="10"/>
          </p:nvPr>
        </p:nvSpPr>
        <p:spPr/>
        <p:txBody>
          <a:bodyPr/>
          <a:lstStyle/>
          <a:p>
            <a:fld id="{AB3BA501-5B0A-434A-92ED-F140E25DA1A4}" type="datetimeFigureOut">
              <a:rPr lang="fr-CA" smtClean="0"/>
              <a:t>2025-07-13</a:t>
            </a:fld>
            <a:endParaRPr lang="fr-CA"/>
          </a:p>
        </p:txBody>
      </p:sp>
      <p:sp>
        <p:nvSpPr>
          <p:cNvPr id="4" name="Footer Placeholder 3">
            <a:extLst>
              <a:ext uri="{FF2B5EF4-FFF2-40B4-BE49-F238E27FC236}">
                <a16:creationId xmlns:a16="http://schemas.microsoft.com/office/drawing/2014/main" id="{C582081D-91B4-A15A-8FF4-FDD043BF7E6E}"/>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71BFD8DE-520F-87C3-8051-3B03225AF8A4}"/>
              </a:ext>
            </a:extLst>
          </p:cNvPr>
          <p:cNvSpPr>
            <a:spLocks noGrp="1"/>
          </p:cNvSpPr>
          <p:nvPr>
            <p:ph type="sldNum" sz="quarter" idx="12"/>
          </p:nvPr>
        </p:nvSpPr>
        <p:spPr/>
        <p:txBody>
          <a:bodyPr/>
          <a:lstStyle/>
          <a:p>
            <a:fld id="{A6518A0C-CB25-4440-AE69-698937822F66}" type="slidenum">
              <a:rPr lang="fr-CA" smtClean="0"/>
              <a:t>‹#›</a:t>
            </a:fld>
            <a:endParaRPr lang="fr-CA"/>
          </a:p>
        </p:txBody>
      </p:sp>
    </p:spTree>
    <p:extLst>
      <p:ext uri="{BB962C8B-B14F-4D97-AF65-F5344CB8AC3E}">
        <p14:creationId xmlns:p14="http://schemas.microsoft.com/office/powerpoint/2010/main" val="1134098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ACC53B-94DE-6BDB-5440-FFAFAB33ECC4}"/>
              </a:ext>
            </a:extLst>
          </p:cNvPr>
          <p:cNvSpPr>
            <a:spLocks noGrp="1"/>
          </p:cNvSpPr>
          <p:nvPr>
            <p:ph type="dt" sz="half" idx="10"/>
          </p:nvPr>
        </p:nvSpPr>
        <p:spPr/>
        <p:txBody>
          <a:bodyPr/>
          <a:lstStyle/>
          <a:p>
            <a:fld id="{AB3BA501-5B0A-434A-92ED-F140E25DA1A4}" type="datetimeFigureOut">
              <a:rPr lang="fr-CA" smtClean="0"/>
              <a:t>2025-07-13</a:t>
            </a:fld>
            <a:endParaRPr lang="fr-CA"/>
          </a:p>
        </p:txBody>
      </p:sp>
      <p:sp>
        <p:nvSpPr>
          <p:cNvPr id="3" name="Footer Placeholder 2">
            <a:extLst>
              <a:ext uri="{FF2B5EF4-FFF2-40B4-BE49-F238E27FC236}">
                <a16:creationId xmlns:a16="http://schemas.microsoft.com/office/drawing/2014/main" id="{71114311-DB57-2041-634C-AEF5FDDA3F26}"/>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D7F2CDC2-33C8-FBBC-9C71-D1BAD703F31B}"/>
              </a:ext>
            </a:extLst>
          </p:cNvPr>
          <p:cNvSpPr>
            <a:spLocks noGrp="1"/>
          </p:cNvSpPr>
          <p:nvPr>
            <p:ph type="sldNum" sz="quarter" idx="12"/>
          </p:nvPr>
        </p:nvSpPr>
        <p:spPr/>
        <p:txBody>
          <a:bodyPr/>
          <a:lstStyle/>
          <a:p>
            <a:fld id="{A6518A0C-CB25-4440-AE69-698937822F66}" type="slidenum">
              <a:rPr lang="fr-CA" smtClean="0"/>
              <a:t>‹#›</a:t>
            </a:fld>
            <a:endParaRPr lang="fr-CA"/>
          </a:p>
        </p:txBody>
      </p:sp>
    </p:spTree>
    <p:extLst>
      <p:ext uri="{BB962C8B-B14F-4D97-AF65-F5344CB8AC3E}">
        <p14:creationId xmlns:p14="http://schemas.microsoft.com/office/powerpoint/2010/main" val="2669229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EDDDC-98B3-4323-B0DB-07138808D1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74693F8D-D6FD-43DF-FB5F-0892F338D2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0368ECF2-0F6D-5E79-4A90-544A3A109A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9A6982-EDBB-E0E3-E08C-9F549BA593D3}"/>
              </a:ext>
            </a:extLst>
          </p:cNvPr>
          <p:cNvSpPr>
            <a:spLocks noGrp="1"/>
          </p:cNvSpPr>
          <p:nvPr>
            <p:ph type="dt" sz="half" idx="10"/>
          </p:nvPr>
        </p:nvSpPr>
        <p:spPr/>
        <p:txBody>
          <a:bodyPr/>
          <a:lstStyle/>
          <a:p>
            <a:fld id="{AB3BA501-5B0A-434A-92ED-F140E25DA1A4}" type="datetimeFigureOut">
              <a:rPr lang="fr-CA" smtClean="0"/>
              <a:t>2025-07-13</a:t>
            </a:fld>
            <a:endParaRPr lang="fr-CA"/>
          </a:p>
        </p:txBody>
      </p:sp>
      <p:sp>
        <p:nvSpPr>
          <p:cNvPr id="6" name="Footer Placeholder 5">
            <a:extLst>
              <a:ext uri="{FF2B5EF4-FFF2-40B4-BE49-F238E27FC236}">
                <a16:creationId xmlns:a16="http://schemas.microsoft.com/office/drawing/2014/main" id="{09B830EC-BCF0-3C89-02F1-A1B1A5C3663E}"/>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61D89073-01C9-C695-2CA8-4E29516D7C62}"/>
              </a:ext>
            </a:extLst>
          </p:cNvPr>
          <p:cNvSpPr>
            <a:spLocks noGrp="1"/>
          </p:cNvSpPr>
          <p:nvPr>
            <p:ph type="sldNum" sz="quarter" idx="12"/>
          </p:nvPr>
        </p:nvSpPr>
        <p:spPr/>
        <p:txBody>
          <a:bodyPr/>
          <a:lstStyle/>
          <a:p>
            <a:fld id="{A6518A0C-CB25-4440-AE69-698937822F66}" type="slidenum">
              <a:rPr lang="fr-CA" smtClean="0"/>
              <a:t>‹#›</a:t>
            </a:fld>
            <a:endParaRPr lang="fr-CA"/>
          </a:p>
        </p:txBody>
      </p:sp>
    </p:spTree>
    <p:extLst>
      <p:ext uri="{BB962C8B-B14F-4D97-AF65-F5344CB8AC3E}">
        <p14:creationId xmlns:p14="http://schemas.microsoft.com/office/powerpoint/2010/main" val="844042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98CF7-4C9F-327B-913C-C40D557FA9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D17725C8-2FC3-9818-8C2F-CF52D7CC30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7AE1A90B-0399-36E7-7EFA-87439B340A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D266C0-8C07-D632-87DD-E8479D46D397}"/>
              </a:ext>
            </a:extLst>
          </p:cNvPr>
          <p:cNvSpPr>
            <a:spLocks noGrp="1"/>
          </p:cNvSpPr>
          <p:nvPr>
            <p:ph type="dt" sz="half" idx="10"/>
          </p:nvPr>
        </p:nvSpPr>
        <p:spPr/>
        <p:txBody>
          <a:bodyPr/>
          <a:lstStyle/>
          <a:p>
            <a:fld id="{AB3BA501-5B0A-434A-92ED-F140E25DA1A4}" type="datetimeFigureOut">
              <a:rPr lang="fr-CA" smtClean="0"/>
              <a:t>2025-07-13</a:t>
            </a:fld>
            <a:endParaRPr lang="fr-CA"/>
          </a:p>
        </p:txBody>
      </p:sp>
      <p:sp>
        <p:nvSpPr>
          <p:cNvPr id="6" name="Footer Placeholder 5">
            <a:extLst>
              <a:ext uri="{FF2B5EF4-FFF2-40B4-BE49-F238E27FC236}">
                <a16:creationId xmlns:a16="http://schemas.microsoft.com/office/drawing/2014/main" id="{5C13BBFC-0C79-3574-944B-A5902FFD18F4}"/>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01B3F8EB-C283-E0F2-6300-DA46D9D82BFC}"/>
              </a:ext>
            </a:extLst>
          </p:cNvPr>
          <p:cNvSpPr>
            <a:spLocks noGrp="1"/>
          </p:cNvSpPr>
          <p:nvPr>
            <p:ph type="sldNum" sz="quarter" idx="12"/>
          </p:nvPr>
        </p:nvSpPr>
        <p:spPr/>
        <p:txBody>
          <a:bodyPr/>
          <a:lstStyle/>
          <a:p>
            <a:fld id="{A6518A0C-CB25-4440-AE69-698937822F66}" type="slidenum">
              <a:rPr lang="fr-CA" smtClean="0"/>
              <a:t>‹#›</a:t>
            </a:fld>
            <a:endParaRPr lang="fr-CA"/>
          </a:p>
        </p:txBody>
      </p:sp>
    </p:spTree>
    <p:extLst>
      <p:ext uri="{BB962C8B-B14F-4D97-AF65-F5344CB8AC3E}">
        <p14:creationId xmlns:p14="http://schemas.microsoft.com/office/powerpoint/2010/main" val="59100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72F3DE-4FCF-3850-910C-BD69381F1B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E95CE3E8-982D-9D3C-AC62-56656CF0EF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9E7094F1-BC57-5963-BEAC-D3F083CCF3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B3BA501-5B0A-434A-92ED-F140E25DA1A4}" type="datetimeFigureOut">
              <a:rPr lang="fr-CA" smtClean="0"/>
              <a:t>2025-07-13</a:t>
            </a:fld>
            <a:endParaRPr lang="fr-CA"/>
          </a:p>
        </p:txBody>
      </p:sp>
      <p:sp>
        <p:nvSpPr>
          <p:cNvPr id="5" name="Footer Placeholder 4">
            <a:extLst>
              <a:ext uri="{FF2B5EF4-FFF2-40B4-BE49-F238E27FC236}">
                <a16:creationId xmlns:a16="http://schemas.microsoft.com/office/drawing/2014/main" id="{D2DACE5E-7FFE-982C-45A3-6C78D4C606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CB407987-7BA3-5A4C-2BAD-C41090319F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518A0C-CB25-4440-AE69-698937822F66}" type="slidenum">
              <a:rPr lang="fr-CA" smtClean="0"/>
              <a:t>‹#›</a:t>
            </a:fld>
            <a:endParaRPr lang="fr-CA"/>
          </a:p>
        </p:txBody>
      </p:sp>
    </p:spTree>
    <p:extLst>
      <p:ext uri="{BB962C8B-B14F-4D97-AF65-F5344CB8AC3E}">
        <p14:creationId xmlns:p14="http://schemas.microsoft.com/office/powerpoint/2010/main" val="4473063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4AEF9-C38A-993B-EA40-6A3A3F2D2CEC}"/>
              </a:ext>
            </a:extLst>
          </p:cNvPr>
          <p:cNvSpPr>
            <a:spLocks noGrp="1"/>
          </p:cNvSpPr>
          <p:nvPr>
            <p:ph type="ctrTitle"/>
          </p:nvPr>
        </p:nvSpPr>
        <p:spPr>
          <a:xfrm>
            <a:off x="1524000" y="0"/>
            <a:ext cx="9144000" cy="2399620"/>
          </a:xfrm>
        </p:spPr>
        <p:txBody>
          <a:bodyPr>
            <a:normAutofit fontScale="90000"/>
          </a:bodyPr>
          <a:lstStyle/>
          <a:p>
            <a:r>
              <a:rPr lang="fr-FR" u="sng" dirty="0"/>
              <a:t>Les répercussions de l'exploitation des ressources naturelles</a:t>
            </a:r>
            <a:endParaRPr lang="fr-CA" u="sng" dirty="0"/>
          </a:p>
        </p:txBody>
      </p:sp>
      <p:sp>
        <p:nvSpPr>
          <p:cNvPr id="3" name="Subtitle 2">
            <a:extLst>
              <a:ext uri="{FF2B5EF4-FFF2-40B4-BE49-F238E27FC236}">
                <a16:creationId xmlns:a16="http://schemas.microsoft.com/office/drawing/2014/main" id="{83C7B61C-B3C5-2D76-868E-1C72306E4C06}"/>
              </a:ext>
            </a:extLst>
          </p:cNvPr>
          <p:cNvSpPr>
            <a:spLocks noGrp="1"/>
          </p:cNvSpPr>
          <p:nvPr>
            <p:ph type="subTitle" idx="1"/>
          </p:nvPr>
        </p:nvSpPr>
        <p:spPr>
          <a:xfrm>
            <a:off x="1524000" y="2786742"/>
            <a:ext cx="9144000" cy="3842657"/>
          </a:xfrm>
        </p:spPr>
        <p:txBody>
          <a:bodyPr>
            <a:normAutofit/>
          </a:bodyPr>
          <a:lstStyle/>
          <a:p>
            <a:pPr algn="l"/>
            <a:r>
              <a:rPr lang="fr-FR" sz="3400" dirty="0"/>
              <a:t>L'exploitation des ressources naturelles a des répercussions multiples et souvent complexes, qui varient selon le type de ressource, l'échelle de l'exploitation, et les pratiques mises en place. Ces répercussions peuvent être à la fois environnementales, sociales, économiques et politiques. Voici un aperçu des principales conséquences de cette exploitation :</a:t>
            </a:r>
            <a:endParaRPr lang="fr-CA" sz="3400" dirty="0"/>
          </a:p>
        </p:txBody>
      </p:sp>
    </p:spTree>
    <p:extLst>
      <p:ext uri="{BB962C8B-B14F-4D97-AF65-F5344CB8AC3E}">
        <p14:creationId xmlns:p14="http://schemas.microsoft.com/office/powerpoint/2010/main" val="1904477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7217C-DFC1-B0C8-4E29-F55930B62E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F88B71-3E83-F4F8-8907-78EF05C04DA6}"/>
              </a:ext>
            </a:extLst>
          </p:cNvPr>
          <p:cNvSpPr>
            <a:spLocks noGrp="1"/>
          </p:cNvSpPr>
          <p:nvPr>
            <p:ph type="ctrTitle"/>
          </p:nvPr>
        </p:nvSpPr>
        <p:spPr>
          <a:xfrm>
            <a:off x="1524000" y="0"/>
            <a:ext cx="9144000" cy="2399620"/>
          </a:xfrm>
        </p:spPr>
        <p:txBody>
          <a:bodyPr>
            <a:normAutofit fontScale="90000"/>
          </a:bodyPr>
          <a:lstStyle/>
          <a:p>
            <a:r>
              <a:rPr lang="fr-FR" u="sng" dirty="0"/>
              <a:t>Les répercussions de l'exploitation des ressources naturelles</a:t>
            </a:r>
            <a:endParaRPr lang="fr-CA" u="sng" dirty="0"/>
          </a:p>
        </p:txBody>
      </p:sp>
      <p:sp>
        <p:nvSpPr>
          <p:cNvPr id="3" name="Subtitle 2">
            <a:extLst>
              <a:ext uri="{FF2B5EF4-FFF2-40B4-BE49-F238E27FC236}">
                <a16:creationId xmlns:a16="http://schemas.microsoft.com/office/drawing/2014/main" id="{B52CEC97-091A-F674-4457-02F9B603B602}"/>
              </a:ext>
            </a:extLst>
          </p:cNvPr>
          <p:cNvSpPr>
            <a:spLocks noGrp="1"/>
          </p:cNvSpPr>
          <p:nvPr>
            <p:ph type="subTitle" idx="1"/>
          </p:nvPr>
        </p:nvSpPr>
        <p:spPr>
          <a:xfrm>
            <a:off x="1524000" y="2399620"/>
            <a:ext cx="9144000" cy="4229780"/>
          </a:xfrm>
        </p:spPr>
        <p:txBody>
          <a:bodyPr>
            <a:normAutofit lnSpcReduction="10000"/>
          </a:bodyPr>
          <a:lstStyle/>
          <a:p>
            <a:pPr algn="l"/>
            <a:r>
              <a:rPr lang="fr-FR" b="1" u="sng" dirty="0"/>
              <a:t>1. Impact environnemental</a:t>
            </a:r>
          </a:p>
          <a:p>
            <a:pPr algn="l"/>
            <a:r>
              <a:rPr lang="fr-FR" b="1" dirty="0"/>
              <a:t>Déforestation</a:t>
            </a:r>
            <a:r>
              <a:rPr lang="fr-FR" dirty="0"/>
              <a:t> : L’exploitation du bois, de l’huile de palme, ou d’autres ressources forestières entraîne la destruction de vastes zones de forêts. Cela perturbe les écosystèmes locaux, réduisant la biodiversité et contribuant au changement climatique.</a:t>
            </a:r>
          </a:p>
          <a:p>
            <a:pPr algn="l"/>
            <a:endParaRPr lang="fr-FR" dirty="0"/>
          </a:p>
          <a:p>
            <a:pPr algn="l"/>
            <a:r>
              <a:rPr lang="fr-FR" b="1" dirty="0"/>
              <a:t>Pollution</a:t>
            </a:r>
            <a:r>
              <a:rPr lang="fr-FR" dirty="0"/>
              <a:t> : L'exploitation minière, le forage pétrolier et gazier, ainsi que les activités industrielles liées à l'extraction de ressources, génèrent souvent une pollution importante (eau, air, sol). Les déversements de pétrole, les métaux lourds, et les produits chimiques peuvent contaminer l'environnement et affecter les écosystèmes aquatiques.</a:t>
            </a:r>
          </a:p>
          <a:p>
            <a:endParaRPr lang="fr-CA" dirty="0"/>
          </a:p>
        </p:txBody>
      </p:sp>
    </p:spTree>
    <p:extLst>
      <p:ext uri="{BB962C8B-B14F-4D97-AF65-F5344CB8AC3E}">
        <p14:creationId xmlns:p14="http://schemas.microsoft.com/office/powerpoint/2010/main" val="3581025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5941D-D485-6D58-775C-B019D0E74F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F970E0-09AE-B5E8-2793-19434FAC97C9}"/>
              </a:ext>
            </a:extLst>
          </p:cNvPr>
          <p:cNvSpPr>
            <a:spLocks noGrp="1"/>
          </p:cNvSpPr>
          <p:nvPr>
            <p:ph type="ctrTitle"/>
          </p:nvPr>
        </p:nvSpPr>
        <p:spPr>
          <a:xfrm>
            <a:off x="1524000" y="0"/>
            <a:ext cx="9144000" cy="2399620"/>
          </a:xfrm>
        </p:spPr>
        <p:txBody>
          <a:bodyPr>
            <a:normAutofit fontScale="90000"/>
          </a:bodyPr>
          <a:lstStyle/>
          <a:p>
            <a:r>
              <a:rPr lang="fr-FR" u="sng" dirty="0"/>
              <a:t>Les répercussions de l'exploitation des ressources naturelles</a:t>
            </a:r>
            <a:endParaRPr lang="fr-CA" u="sng" dirty="0"/>
          </a:p>
        </p:txBody>
      </p:sp>
      <p:sp>
        <p:nvSpPr>
          <p:cNvPr id="3" name="Subtitle 2">
            <a:extLst>
              <a:ext uri="{FF2B5EF4-FFF2-40B4-BE49-F238E27FC236}">
                <a16:creationId xmlns:a16="http://schemas.microsoft.com/office/drawing/2014/main" id="{1E3884A0-DF03-5875-C3EA-7786EA53694D}"/>
              </a:ext>
            </a:extLst>
          </p:cNvPr>
          <p:cNvSpPr>
            <a:spLocks noGrp="1"/>
          </p:cNvSpPr>
          <p:nvPr>
            <p:ph type="subTitle" idx="1"/>
          </p:nvPr>
        </p:nvSpPr>
        <p:spPr>
          <a:xfrm>
            <a:off x="1524000" y="2786742"/>
            <a:ext cx="9144000" cy="3842657"/>
          </a:xfrm>
        </p:spPr>
        <p:txBody>
          <a:bodyPr/>
          <a:lstStyle/>
          <a:p>
            <a:pPr algn="l"/>
            <a:r>
              <a:rPr lang="fr-FR" b="1" dirty="0"/>
              <a:t>Changement climatique </a:t>
            </a:r>
            <a:r>
              <a:rPr lang="fr-FR" dirty="0"/>
              <a:t>: L’extraction de charbon, de pétrole et de gaz, ainsi que la déforestation, libère des gaz à effet de serre (CO2, méthane) qui contribuent au réchauffement global.</a:t>
            </a:r>
          </a:p>
          <a:p>
            <a:pPr algn="l"/>
            <a:endParaRPr lang="fr-FR" dirty="0"/>
          </a:p>
          <a:p>
            <a:pPr algn="l"/>
            <a:r>
              <a:rPr lang="fr-FR" b="1" dirty="0"/>
              <a:t>Érosion des sols et dégradation de la terre </a:t>
            </a:r>
            <a:r>
              <a:rPr lang="fr-FR" dirty="0"/>
              <a:t>: L'exploitation minière à ciel ouvert et l'agriculture intensive peuvent entraîner une dégradation des sols, leur érosion, et la perte de fertilité.</a:t>
            </a:r>
            <a:endParaRPr lang="fr-CA" dirty="0"/>
          </a:p>
        </p:txBody>
      </p:sp>
    </p:spTree>
    <p:extLst>
      <p:ext uri="{BB962C8B-B14F-4D97-AF65-F5344CB8AC3E}">
        <p14:creationId xmlns:p14="http://schemas.microsoft.com/office/powerpoint/2010/main" val="3685916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245</Words>
  <Application>Microsoft Office PowerPoint</Application>
  <PresentationFormat>Widescreen</PresentationFormat>
  <Paragraphs>11</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Les répercussions de l'exploitation des ressources naturelles</vt:lpstr>
      <vt:lpstr>Les répercussions de l'exploitation des ressources naturelles</vt:lpstr>
      <vt:lpstr>Les répercussions de l'exploitation des ressources naturelles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2025-07-13T19:15:44Z</dcterms:created>
  <dcterms:modified xsi:type="dcterms:W3CDTF">2025-07-13T19:20:14Z</dcterms:modified>
</cp:coreProperties>
</file>