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1" r:id="rId5"/>
    <p:sldId id="260"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89A49-223A-49D5-9855-10E5487CBE8E}" v="26" dt="2025-07-03T12:35:43.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 Peloquin" userId="9eacfbb0-fd00-438a-bc85-8b7658ad6aa7" providerId="ADAL" clId="{2C889A49-223A-49D5-9855-10E5487CBE8E}"/>
    <pc:docChg chg="undo custSel addSld delSld modSld">
      <pc:chgData name="Patric Peloquin" userId="9eacfbb0-fd00-438a-bc85-8b7658ad6aa7" providerId="ADAL" clId="{2C889A49-223A-49D5-9855-10E5487CBE8E}" dt="2025-07-03T12:38:04.318" v="951" actId="14100"/>
      <pc:docMkLst>
        <pc:docMk/>
      </pc:docMkLst>
      <pc:sldChg chg="modSp new mod">
        <pc:chgData name="Patric Peloquin" userId="9eacfbb0-fd00-438a-bc85-8b7658ad6aa7" providerId="ADAL" clId="{2C889A49-223A-49D5-9855-10E5487CBE8E}" dt="2025-07-03T12:07:42.550" v="146" actId="20577"/>
        <pc:sldMkLst>
          <pc:docMk/>
          <pc:sldMk cId="3699646723" sldId="258"/>
        </pc:sldMkLst>
        <pc:spChg chg="mod">
          <ac:chgData name="Patric Peloquin" userId="9eacfbb0-fd00-438a-bc85-8b7658ad6aa7" providerId="ADAL" clId="{2C889A49-223A-49D5-9855-10E5487CBE8E}" dt="2025-07-03T11:46:26.333" v="5" actId="122"/>
          <ac:spMkLst>
            <pc:docMk/>
            <pc:sldMk cId="3699646723" sldId="258"/>
            <ac:spMk id="2" creationId="{6658E290-6DE2-A05A-980C-6B212579BDA3}"/>
          </ac:spMkLst>
        </pc:spChg>
        <pc:spChg chg="mod">
          <ac:chgData name="Patric Peloquin" userId="9eacfbb0-fd00-438a-bc85-8b7658ad6aa7" providerId="ADAL" clId="{2C889A49-223A-49D5-9855-10E5487CBE8E}" dt="2025-07-03T12:07:42.550" v="146" actId="20577"/>
          <ac:spMkLst>
            <pc:docMk/>
            <pc:sldMk cId="3699646723" sldId="258"/>
            <ac:spMk id="3" creationId="{FBEAE22D-D2EC-426C-FC46-AEA94395BAA2}"/>
          </ac:spMkLst>
        </pc:spChg>
      </pc:sldChg>
      <pc:sldChg chg="addSp delSp modSp new mod">
        <pc:chgData name="Patric Peloquin" userId="9eacfbb0-fd00-438a-bc85-8b7658ad6aa7" providerId="ADAL" clId="{2C889A49-223A-49D5-9855-10E5487CBE8E}" dt="2025-07-03T12:19:05.678" v="786" actId="20577"/>
        <pc:sldMkLst>
          <pc:docMk/>
          <pc:sldMk cId="49023864" sldId="259"/>
        </pc:sldMkLst>
        <pc:spChg chg="del mod">
          <ac:chgData name="Patric Peloquin" userId="9eacfbb0-fd00-438a-bc85-8b7658ad6aa7" providerId="ADAL" clId="{2C889A49-223A-49D5-9855-10E5487CBE8E}" dt="2025-07-03T12:09:19.979" v="153"/>
          <ac:spMkLst>
            <pc:docMk/>
            <pc:sldMk cId="49023864" sldId="259"/>
            <ac:spMk id="2" creationId="{479C909E-14E7-2424-6908-99C2A412AFFA}"/>
          </ac:spMkLst>
        </pc:spChg>
        <pc:spChg chg="mod">
          <ac:chgData name="Patric Peloquin" userId="9eacfbb0-fd00-438a-bc85-8b7658ad6aa7" providerId="ADAL" clId="{2C889A49-223A-49D5-9855-10E5487CBE8E}" dt="2025-07-03T12:19:05.678" v="786" actId="20577"/>
          <ac:spMkLst>
            <pc:docMk/>
            <pc:sldMk cId="49023864" sldId="259"/>
            <ac:spMk id="3" creationId="{889AE781-6096-2FA6-B53D-8C883766371B}"/>
          </ac:spMkLst>
        </pc:spChg>
        <pc:spChg chg="add mod">
          <ac:chgData name="Patric Peloquin" userId="9eacfbb0-fd00-438a-bc85-8b7658ad6aa7" providerId="ADAL" clId="{2C889A49-223A-49D5-9855-10E5487CBE8E}" dt="2025-07-03T12:09:19.979" v="153"/>
          <ac:spMkLst>
            <pc:docMk/>
            <pc:sldMk cId="49023864" sldId="259"/>
            <ac:spMk id="4" creationId="{E8867CD7-C801-25B5-4F52-B1475B86B5CD}"/>
          </ac:spMkLst>
        </pc:spChg>
      </pc:sldChg>
      <pc:sldChg chg="new del">
        <pc:chgData name="Patric Peloquin" userId="9eacfbb0-fd00-438a-bc85-8b7658ad6aa7" providerId="ADAL" clId="{2C889A49-223A-49D5-9855-10E5487CBE8E}" dt="2025-07-03T12:08:40.298" v="148" actId="680"/>
        <pc:sldMkLst>
          <pc:docMk/>
          <pc:sldMk cId="1006004029" sldId="259"/>
        </pc:sldMkLst>
      </pc:sldChg>
      <pc:sldChg chg="addSp delSp modSp new mod">
        <pc:chgData name="Patric Peloquin" userId="9eacfbb0-fd00-438a-bc85-8b7658ad6aa7" providerId="ADAL" clId="{2C889A49-223A-49D5-9855-10E5487CBE8E}" dt="2025-07-03T12:18:52.729" v="784" actId="20577"/>
        <pc:sldMkLst>
          <pc:docMk/>
          <pc:sldMk cId="4041045251" sldId="260"/>
        </pc:sldMkLst>
        <pc:spChg chg="del">
          <ac:chgData name="Patric Peloquin" userId="9eacfbb0-fd00-438a-bc85-8b7658ad6aa7" providerId="ADAL" clId="{2C889A49-223A-49D5-9855-10E5487CBE8E}" dt="2025-07-03T12:13:17.406" v="423"/>
          <ac:spMkLst>
            <pc:docMk/>
            <pc:sldMk cId="4041045251" sldId="260"/>
            <ac:spMk id="2" creationId="{A5D7424F-5888-07DF-7621-897490DA1539}"/>
          </ac:spMkLst>
        </pc:spChg>
        <pc:spChg chg="mod">
          <ac:chgData name="Patric Peloquin" userId="9eacfbb0-fd00-438a-bc85-8b7658ad6aa7" providerId="ADAL" clId="{2C889A49-223A-49D5-9855-10E5487CBE8E}" dt="2025-07-03T12:18:52.729" v="784" actId="20577"/>
          <ac:spMkLst>
            <pc:docMk/>
            <pc:sldMk cId="4041045251" sldId="260"/>
            <ac:spMk id="3" creationId="{03C570A8-6BD6-F6EF-9D1C-F2EF0ED068D9}"/>
          </ac:spMkLst>
        </pc:spChg>
        <pc:spChg chg="add mod">
          <ac:chgData name="Patric Peloquin" userId="9eacfbb0-fd00-438a-bc85-8b7658ad6aa7" providerId="ADAL" clId="{2C889A49-223A-49D5-9855-10E5487CBE8E}" dt="2025-07-03T12:13:17.406" v="423"/>
          <ac:spMkLst>
            <pc:docMk/>
            <pc:sldMk cId="4041045251" sldId="260"/>
            <ac:spMk id="4" creationId="{3C635C7D-E79F-086D-2819-62D7C6F1996B}"/>
          </ac:spMkLst>
        </pc:spChg>
      </pc:sldChg>
      <pc:sldChg chg="addSp modSp new mod setBg">
        <pc:chgData name="Patric Peloquin" userId="9eacfbb0-fd00-438a-bc85-8b7658ad6aa7" providerId="ADAL" clId="{2C889A49-223A-49D5-9855-10E5487CBE8E}" dt="2025-07-03T12:28:24.172" v="794" actId="14100"/>
        <pc:sldMkLst>
          <pc:docMk/>
          <pc:sldMk cId="3360712061" sldId="261"/>
        </pc:sldMkLst>
        <pc:spChg chg="add">
          <ac:chgData name="Patric Peloquin" userId="9eacfbb0-fd00-438a-bc85-8b7658ad6aa7" providerId="ADAL" clId="{2C889A49-223A-49D5-9855-10E5487CBE8E}" dt="2025-07-03T12:26:08.008" v="788"/>
          <ac:spMkLst>
            <pc:docMk/>
            <pc:sldMk cId="3360712061" sldId="261"/>
            <ac:spMk id="2" creationId="{8AA6DB00-EAF3-1007-EF1E-D969E54156DA}"/>
          </ac:spMkLst>
        </pc:spChg>
        <pc:spChg chg="add">
          <ac:chgData name="Patric Peloquin" userId="9eacfbb0-fd00-438a-bc85-8b7658ad6aa7" providerId="ADAL" clId="{2C889A49-223A-49D5-9855-10E5487CBE8E}" dt="2025-07-03T12:28:06.664" v="792" actId="26606"/>
          <ac:spMkLst>
            <pc:docMk/>
            <pc:sldMk cId="3360712061" sldId="261"/>
            <ac:spMk id="9" creationId="{AB8C311F-7253-4AED-9701-7FC0708C41C7}"/>
          </ac:spMkLst>
        </pc:spChg>
        <pc:spChg chg="add">
          <ac:chgData name="Patric Peloquin" userId="9eacfbb0-fd00-438a-bc85-8b7658ad6aa7" providerId="ADAL" clId="{2C889A49-223A-49D5-9855-10E5487CBE8E}" dt="2025-07-03T12:28:06.664" v="792" actId="26606"/>
          <ac:spMkLst>
            <pc:docMk/>
            <pc:sldMk cId="3360712061" sldId="261"/>
            <ac:spMk id="11" creationId="{E2384209-CB15-4CDF-9D31-C44FD9A3F20D}"/>
          </ac:spMkLst>
        </pc:spChg>
        <pc:spChg chg="add">
          <ac:chgData name="Patric Peloquin" userId="9eacfbb0-fd00-438a-bc85-8b7658ad6aa7" providerId="ADAL" clId="{2C889A49-223A-49D5-9855-10E5487CBE8E}" dt="2025-07-03T12:28:06.664" v="792" actId="26606"/>
          <ac:spMkLst>
            <pc:docMk/>
            <pc:sldMk cId="3360712061" sldId="261"/>
            <ac:spMk id="13" creationId="{2633B3B5-CC90-43F0-8714-D31D1F3F0209}"/>
          </ac:spMkLst>
        </pc:spChg>
        <pc:spChg chg="add">
          <ac:chgData name="Patric Peloquin" userId="9eacfbb0-fd00-438a-bc85-8b7658ad6aa7" providerId="ADAL" clId="{2C889A49-223A-49D5-9855-10E5487CBE8E}" dt="2025-07-03T12:28:06.664" v="792" actId="26606"/>
          <ac:spMkLst>
            <pc:docMk/>
            <pc:sldMk cId="3360712061" sldId="261"/>
            <ac:spMk id="15" creationId="{A8D57A06-A426-446D-B02C-A2DC6B62E45E}"/>
          </ac:spMkLst>
        </pc:spChg>
        <pc:picChg chg="add mod">
          <ac:chgData name="Patric Peloquin" userId="9eacfbb0-fd00-438a-bc85-8b7658ad6aa7" providerId="ADAL" clId="{2C889A49-223A-49D5-9855-10E5487CBE8E}" dt="2025-07-03T12:28:24.172" v="794" actId="14100"/>
          <ac:picMkLst>
            <pc:docMk/>
            <pc:sldMk cId="3360712061" sldId="261"/>
            <ac:picMk id="4" creationId="{01A7DC62-9CF5-2034-A676-988919F624F5}"/>
          </ac:picMkLst>
        </pc:picChg>
      </pc:sldChg>
      <pc:sldChg chg="addSp delSp modSp new mod setBg">
        <pc:chgData name="Patric Peloquin" userId="9eacfbb0-fd00-438a-bc85-8b7658ad6aa7" providerId="ADAL" clId="{2C889A49-223A-49D5-9855-10E5487CBE8E}" dt="2025-07-03T12:38:04.318" v="951" actId="14100"/>
        <pc:sldMkLst>
          <pc:docMk/>
          <pc:sldMk cId="1564952803" sldId="262"/>
        </pc:sldMkLst>
        <pc:spChg chg="add mod">
          <ac:chgData name="Patric Peloquin" userId="9eacfbb0-fd00-438a-bc85-8b7658ad6aa7" providerId="ADAL" clId="{2C889A49-223A-49D5-9855-10E5487CBE8E}" dt="2025-07-03T12:32:06.800" v="805" actId="14100"/>
          <ac:spMkLst>
            <pc:docMk/>
            <pc:sldMk cId="1564952803" sldId="262"/>
            <ac:spMk id="3" creationId="{9C14BD94-46C5-110F-8E09-5C79B71C0BDB}"/>
          </ac:spMkLst>
        </pc:spChg>
        <pc:spChg chg="add mod">
          <ac:chgData name="Patric Peloquin" userId="9eacfbb0-fd00-438a-bc85-8b7658ad6aa7" providerId="ADAL" clId="{2C889A49-223A-49D5-9855-10E5487CBE8E}" dt="2025-07-03T12:38:04.318" v="951" actId="14100"/>
          <ac:spMkLst>
            <pc:docMk/>
            <pc:sldMk cId="1564952803" sldId="262"/>
            <ac:spMk id="4" creationId="{06574FC4-F535-1FEB-E83C-1632E4BFDFBF}"/>
          </ac:spMkLst>
        </pc:spChg>
        <pc:spChg chg="add">
          <ac:chgData name="Patric Peloquin" userId="9eacfbb0-fd00-438a-bc85-8b7658ad6aa7" providerId="ADAL" clId="{2C889A49-223A-49D5-9855-10E5487CBE8E}" dt="2025-07-03T12:31:17.518" v="800" actId="26606"/>
          <ac:spMkLst>
            <pc:docMk/>
            <pc:sldMk cId="1564952803" sldId="262"/>
            <ac:spMk id="2055" creationId="{42A4FC2C-047E-45A5-965D-8E1E3BF09BC6}"/>
          </ac:spMkLst>
        </pc:spChg>
        <pc:graphicFrameChg chg="add del mod">
          <ac:chgData name="Patric Peloquin" userId="9eacfbb0-fd00-438a-bc85-8b7658ad6aa7" providerId="ADAL" clId="{2C889A49-223A-49D5-9855-10E5487CBE8E}" dt="2025-07-03T12:31:04.014" v="798" actId="478"/>
          <ac:graphicFrameMkLst>
            <pc:docMk/>
            <pc:sldMk cId="1564952803" sldId="262"/>
            <ac:graphicFrameMk id="2" creationId="{57484434-DC4E-6F66-E004-C583D8C5AB04}"/>
          </ac:graphicFrameMkLst>
        </pc:graphicFrameChg>
        <pc:picChg chg="add mod">
          <ac:chgData name="Patric Peloquin" userId="9eacfbb0-fd00-438a-bc85-8b7658ad6aa7" providerId="ADAL" clId="{2C889A49-223A-49D5-9855-10E5487CBE8E}" dt="2025-07-03T12:31:17.518" v="800" actId="26606"/>
          <ac:picMkLst>
            <pc:docMk/>
            <pc:sldMk cId="1564952803" sldId="262"/>
            <ac:picMk id="2050" creationId="{4C5D08D9-5861-BCED-1936-67D91EB3FB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8BE12-FB60-4BC8-A976-EA6F78E4E4D2}" type="datetimeFigureOut">
              <a:rPr lang="fr-CA" smtClean="0"/>
              <a:t>2025-07-03</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7B22A-09CA-4686-9ACB-E319DE3225C0}" type="slidenum">
              <a:rPr lang="fr-CA" smtClean="0"/>
              <a:t>‹#›</a:t>
            </a:fld>
            <a:endParaRPr lang="fr-CA"/>
          </a:p>
        </p:txBody>
      </p:sp>
    </p:spTree>
    <p:extLst>
      <p:ext uri="{BB962C8B-B14F-4D97-AF65-F5344CB8AC3E}">
        <p14:creationId xmlns:p14="http://schemas.microsoft.com/office/powerpoint/2010/main" val="298660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F69E9CD5-D878-416A-9D33-C6491980E956}" type="slidenum">
              <a:rPr lang="fr-CA" smtClean="0"/>
              <a:t>1</a:t>
            </a:fld>
            <a:endParaRPr lang="fr-CA"/>
          </a:p>
        </p:txBody>
      </p:sp>
    </p:spTree>
    <p:extLst>
      <p:ext uri="{BB962C8B-B14F-4D97-AF65-F5344CB8AC3E}">
        <p14:creationId xmlns:p14="http://schemas.microsoft.com/office/powerpoint/2010/main" val="222233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CE85-E33D-E33B-2D06-C5EE6109B7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A"/>
          </a:p>
        </p:txBody>
      </p:sp>
      <p:sp>
        <p:nvSpPr>
          <p:cNvPr id="3" name="Subtitle 2">
            <a:extLst>
              <a:ext uri="{FF2B5EF4-FFF2-40B4-BE49-F238E27FC236}">
                <a16:creationId xmlns:a16="http://schemas.microsoft.com/office/drawing/2014/main" id="{F7386EC4-7B07-1BC5-C515-656416F2B0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4" name="Date Placeholder 3">
            <a:extLst>
              <a:ext uri="{FF2B5EF4-FFF2-40B4-BE49-F238E27FC236}">
                <a16:creationId xmlns:a16="http://schemas.microsoft.com/office/drawing/2014/main" id="{B99184F6-6391-D6A3-3AA3-C9B6FCBD7B41}"/>
              </a:ext>
            </a:extLst>
          </p:cNvPr>
          <p:cNvSpPr>
            <a:spLocks noGrp="1"/>
          </p:cNvSpPr>
          <p:nvPr>
            <p:ph type="dt" sz="half" idx="10"/>
          </p:nvPr>
        </p:nvSpPr>
        <p:spPr/>
        <p:txBody>
          <a:bodyPr/>
          <a:lstStyle/>
          <a:p>
            <a:fld id="{049D5D47-B727-45F2-821F-5D863CD88E2E}" type="datetimeFigureOut">
              <a:rPr lang="fr-CA" smtClean="0"/>
              <a:t>2025-07-03</a:t>
            </a:fld>
            <a:endParaRPr lang="fr-CA"/>
          </a:p>
        </p:txBody>
      </p:sp>
      <p:sp>
        <p:nvSpPr>
          <p:cNvPr id="5" name="Footer Placeholder 4">
            <a:extLst>
              <a:ext uri="{FF2B5EF4-FFF2-40B4-BE49-F238E27FC236}">
                <a16:creationId xmlns:a16="http://schemas.microsoft.com/office/drawing/2014/main" id="{58DB5F4F-527A-8E36-4AEC-A149126DFE0F}"/>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4CA5FDFC-1107-A4D1-5456-89E57C85D0BF}"/>
              </a:ext>
            </a:extLst>
          </p:cNvPr>
          <p:cNvSpPr>
            <a:spLocks noGrp="1"/>
          </p:cNvSpPr>
          <p:nvPr>
            <p:ph type="sldNum" sz="quarter" idx="12"/>
          </p:nvPr>
        </p:nvSpPr>
        <p:spPr/>
        <p:txBody>
          <a:bodyPr/>
          <a:lstStyle/>
          <a:p>
            <a:fld id="{FA3ED2ED-1E05-48A8-9F8A-18FC812109E8}" type="slidenum">
              <a:rPr lang="fr-CA" smtClean="0"/>
              <a:t>‹#›</a:t>
            </a:fld>
            <a:endParaRPr lang="fr-CA"/>
          </a:p>
        </p:txBody>
      </p:sp>
    </p:spTree>
    <p:extLst>
      <p:ext uri="{BB962C8B-B14F-4D97-AF65-F5344CB8AC3E}">
        <p14:creationId xmlns:p14="http://schemas.microsoft.com/office/powerpoint/2010/main" val="2258445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1E63-B046-3FF7-8544-10308A9A410B}"/>
              </a:ext>
            </a:extLst>
          </p:cNvPr>
          <p:cNvSpPr>
            <a:spLocks noGrp="1"/>
          </p:cNvSpPr>
          <p:nvPr>
            <p:ph type="title"/>
          </p:nvPr>
        </p:nvSpPr>
        <p:spPr/>
        <p:txBody>
          <a:bodyPr/>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765BE32D-1DB0-3D17-D75E-402C590431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C177BD7F-EB35-6EEA-2627-A3A2DD9EDEAF}"/>
              </a:ext>
            </a:extLst>
          </p:cNvPr>
          <p:cNvSpPr>
            <a:spLocks noGrp="1"/>
          </p:cNvSpPr>
          <p:nvPr>
            <p:ph type="dt" sz="half" idx="10"/>
          </p:nvPr>
        </p:nvSpPr>
        <p:spPr/>
        <p:txBody>
          <a:bodyPr/>
          <a:lstStyle/>
          <a:p>
            <a:fld id="{049D5D47-B727-45F2-821F-5D863CD88E2E}" type="datetimeFigureOut">
              <a:rPr lang="fr-CA" smtClean="0"/>
              <a:t>2025-07-03</a:t>
            </a:fld>
            <a:endParaRPr lang="fr-CA"/>
          </a:p>
        </p:txBody>
      </p:sp>
      <p:sp>
        <p:nvSpPr>
          <p:cNvPr id="5" name="Footer Placeholder 4">
            <a:extLst>
              <a:ext uri="{FF2B5EF4-FFF2-40B4-BE49-F238E27FC236}">
                <a16:creationId xmlns:a16="http://schemas.microsoft.com/office/drawing/2014/main" id="{77F302D1-BA34-0FEE-B789-5DFAED1B5029}"/>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354E2016-6FF9-4186-A2AA-D1B2B7913318}"/>
              </a:ext>
            </a:extLst>
          </p:cNvPr>
          <p:cNvSpPr>
            <a:spLocks noGrp="1"/>
          </p:cNvSpPr>
          <p:nvPr>
            <p:ph type="sldNum" sz="quarter" idx="12"/>
          </p:nvPr>
        </p:nvSpPr>
        <p:spPr/>
        <p:txBody>
          <a:bodyPr/>
          <a:lstStyle/>
          <a:p>
            <a:fld id="{FA3ED2ED-1E05-48A8-9F8A-18FC812109E8}" type="slidenum">
              <a:rPr lang="fr-CA" smtClean="0"/>
              <a:t>‹#›</a:t>
            </a:fld>
            <a:endParaRPr lang="fr-CA"/>
          </a:p>
        </p:txBody>
      </p:sp>
    </p:spTree>
    <p:extLst>
      <p:ext uri="{BB962C8B-B14F-4D97-AF65-F5344CB8AC3E}">
        <p14:creationId xmlns:p14="http://schemas.microsoft.com/office/powerpoint/2010/main" val="255714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825F57-7212-8251-AA38-101D911BAA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E7E74D43-3C51-B5B0-A140-F4D691197D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A070B64E-A8CE-C420-505E-B4CF866D764E}"/>
              </a:ext>
            </a:extLst>
          </p:cNvPr>
          <p:cNvSpPr>
            <a:spLocks noGrp="1"/>
          </p:cNvSpPr>
          <p:nvPr>
            <p:ph type="dt" sz="half" idx="10"/>
          </p:nvPr>
        </p:nvSpPr>
        <p:spPr/>
        <p:txBody>
          <a:bodyPr/>
          <a:lstStyle/>
          <a:p>
            <a:fld id="{049D5D47-B727-45F2-821F-5D863CD88E2E}" type="datetimeFigureOut">
              <a:rPr lang="fr-CA" smtClean="0"/>
              <a:t>2025-07-03</a:t>
            </a:fld>
            <a:endParaRPr lang="fr-CA"/>
          </a:p>
        </p:txBody>
      </p:sp>
      <p:sp>
        <p:nvSpPr>
          <p:cNvPr id="5" name="Footer Placeholder 4">
            <a:extLst>
              <a:ext uri="{FF2B5EF4-FFF2-40B4-BE49-F238E27FC236}">
                <a16:creationId xmlns:a16="http://schemas.microsoft.com/office/drawing/2014/main" id="{08A75B65-D152-03BE-72A3-8A19596EC1C1}"/>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9949313F-49AD-251A-296A-CB8BD2F41D9F}"/>
              </a:ext>
            </a:extLst>
          </p:cNvPr>
          <p:cNvSpPr>
            <a:spLocks noGrp="1"/>
          </p:cNvSpPr>
          <p:nvPr>
            <p:ph type="sldNum" sz="quarter" idx="12"/>
          </p:nvPr>
        </p:nvSpPr>
        <p:spPr/>
        <p:txBody>
          <a:bodyPr/>
          <a:lstStyle/>
          <a:p>
            <a:fld id="{FA3ED2ED-1E05-48A8-9F8A-18FC812109E8}" type="slidenum">
              <a:rPr lang="fr-CA" smtClean="0"/>
              <a:t>‹#›</a:t>
            </a:fld>
            <a:endParaRPr lang="fr-CA"/>
          </a:p>
        </p:txBody>
      </p:sp>
    </p:spTree>
    <p:extLst>
      <p:ext uri="{BB962C8B-B14F-4D97-AF65-F5344CB8AC3E}">
        <p14:creationId xmlns:p14="http://schemas.microsoft.com/office/powerpoint/2010/main" val="138673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3AC9-3B8A-EDEC-1307-48486CA19412}"/>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D13007B7-C051-5606-E0FB-B320E3504E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F1C5BC98-393E-BA86-0B6E-7A21947C6A87}"/>
              </a:ext>
            </a:extLst>
          </p:cNvPr>
          <p:cNvSpPr>
            <a:spLocks noGrp="1"/>
          </p:cNvSpPr>
          <p:nvPr>
            <p:ph type="dt" sz="half" idx="10"/>
          </p:nvPr>
        </p:nvSpPr>
        <p:spPr/>
        <p:txBody>
          <a:bodyPr/>
          <a:lstStyle/>
          <a:p>
            <a:fld id="{049D5D47-B727-45F2-821F-5D863CD88E2E}" type="datetimeFigureOut">
              <a:rPr lang="fr-CA" smtClean="0"/>
              <a:t>2025-07-03</a:t>
            </a:fld>
            <a:endParaRPr lang="fr-CA"/>
          </a:p>
        </p:txBody>
      </p:sp>
      <p:sp>
        <p:nvSpPr>
          <p:cNvPr id="5" name="Footer Placeholder 4">
            <a:extLst>
              <a:ext uri="{FF2B5EF4-FFF2-40B4-BE49-F238E27FC236}">
                <a16:creationId xmlns:a16="http://schemas.microsoft.com/office/drawing/2014/main" id="{8C138718-86F9-1BE6-5FE1-4CC8CA8C22A5}"/>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C9155EBE-50B8-BCEA-B4D8-FACD2D0C31B6}"/>
              </a:ext>
            </a:extLst>
          </p:cNvPr>
          <p:cNvSpPr>
            <a:spLocks noGrp="1"/>
          </p:cNvSpPr>
          <p:nvPr>
            <p:ph type="sldNum" sz="quarter" idx="12"/>
          </p:nvPr>
        </p:nvSpPr>
        <p:spPr/>
        <p:txBody>
          <a:bodyPr/>
          <a:lstStyle/>
          <a:p>
            <a:fld id="{FA3ED2ED-1E05-48A8-9F8A-18FC812109E8}" type="slidenum">
              <a:rPr lang="fr-CA" smtClean="0"/>
              <a:t>‹#›</a:t>
            </a:fld>
            <a:endParaRPr lang="fr-CA"/>
          </a:p>
        </p:txBody>
      </p:sp>
    </p:spTree>
    <p:extLst>
      <p:ext uri="{BB962C8B-B14F-4D97-AF65-F5344CB8AC3E}">
        <p14:creationId xmlns:p14="http://schemas.microsoft.com/office/powerpoint/2010/main" val="273309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4317-9C39-0C44-5D9C-76219B93D5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A"/>
          </a:p>
        </p:txBody>
      </p:sp>
      <p:sp>
        <p:nvSpPr>
          <p:cNvPr id="3" name="Text Placeholder 2">
            <a:extLst>
              <a:ext uri="{FF2B5EF4-FFF2-40B4-BE49-F238E27FC236}">
                <a16:creationId xmlns:a16="http://schemas.microsoft.com/office/drawing/2014/main" id="{192AB1A6-C35C-F4D2-0B23-4DF85AA10F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1766D9-5512-0ED1-8BB2-32924E2E58AE}"/>
              </a:ext>
            </a:extLst>
          </p:cNvPr>
          <p:cNvSpPr>
            <a:spLocks noGrp="1"/>
          </p:cNvSpPr>
          <p:nvPr>
            <p:ph type="dt" sz="half" idx="10"/>
          </p:nvPr>
        </p:nvSpPr>
        <p:spPr/>
        <p:txBody>
          <a:bodyPr/>
          <a:lstStyle/>
          <a:p>
            <a:fld id="{049D5D47-B727-45F2-821F-5D863CD88E2E}" type="datetimeFigureOut">
              <a:rPr lang="fr-CA" smtClean="0"/>
              <a:t>2025-07-03</a:t>
            </a:fld>
            <a:endParaRPr lang="fr-CA"/>
          </a:p>
        </p:txBody>
      </p:sp>
      <p:sp>
        <p:nvSpPr>
          <p:cNvPr id="5" name="Footer Placeholder 4">
            <a:extLst>
              <a:ext uri="{FF2B5EF4-FFF2-40B4-BE49-F238E27FC236}">
                <a16:creationId xmlns:a16="http://schemas.microsoft.com/office/drawing/2014/main" id="{35DF8D3B-A548-1D23-5100-76DF300AB315}"/>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E9C10530-EA0E-4E5E-CADF-C88A97F1A4A0}"/>
              </a:ext>
            </a:extLst>
          </p:cNvPr>
          <p:cNvSpPr>
            <a:spLocks noGrp="1"/>
          </p:cNvSpPr>
          <p:nvPr>
            <p:ph type="sldNum" sz="quarter" idx="12"/>
          </p:nvPr>
        </p:nvSpPr>
        <p:spPr/>
        <p:txBody>
          <a:bodyPr/>
          <a:lstStyle/>
          <a:p>
            <a:fld id="{FA3ED2ED-1E05-48A8-9F8A-18FC812109E8}" type="slidenum">
              <a:rPr lang="fr-CA" smtClean="0"/>
              <a:t>‹#›</a:t>
            </a:fld>
            <a:endParaRPr lang="fr-CA"/>
          </a:p>
        </p:txBody>
      </p:sp>
    </p:spTree>
    <p:extLst>
      <p:ext uri="{BB962C8B-B14F-4D97-AF65-F5344CB8AC3E}">
        <p14:creationId xmlns:p14="http://schemas.microsoft.com/office/powerpoint/2010/main" val="8682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4880-0A27-C014-94DB-EF47FF3072BC}"/>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6308A3EF-915C-FA8D-E15A-C045F6D721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2FA47646-9661-5C2E-D2C2-A358C390F0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a:extLst>
              <a:ext uri="{FF2B5EF4-FFF2-40B4-BE49-F238E27FC236}">
                <a16:creationId xmlns:a16="http://schemas.microsoft.com/office/drawing/2014/main" id="{CF51366E-6CD1-61B5-7990-6DEA397D63C9}"/>
              </a:ext>
            </a:extLst>
          </p:cNvPr>
          <p:cNvSpPr>
            <a:spLocks noGrp="1"/>
          </p:cNvSpPr>
          <p:nvPr>
            <p:ph type="dt" sz="half" idx="10"/>
          </p:nvPr>
        </p:nvSpPr>
        <p:spPr/>
        <p:txBody>
          <a:bodyPr/>
          <a:lstStyle/>
          <a:p>
            <a:fld id="{049D5D47-B727-45F2-821F-5D863CD88E2E}" type="datetimeFigureOut">
              <a:rPr lang="fr-CA" smtClean="0"/>
              <a:t>2025-07-03</a:t>
            </a:fld>
            <a:endParaRPr lang="fr-CA"/>
          </a:p>
        </p:txBody>
      </p:sp>
      <p:sp>
        <p:nvSpPr>
          <p:cNvPr id="6" name="Footer Placeholder 5">
            <a:extLst>
              <a:ext uri="{FF2B5EF4-FFF2-40B4-BE49-F238E27FC236}">
                <a16:creationId xmlns:a16="http://schemas.microsoft.com/office/drawing/2014/main" id="{C6F145A4-7317-DB5B-74D3-0D4B0B183B98}"/>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F0960029-85DB-57E7-244D-7F780E8EE5AF}"/>
              </a:ext>
            </a:extLst>
          </p:cNvPr>
          <p:cNvSpPr>
            <a:spLocks noGrp="1"/>
          </p:cNvSpPr>
          <p:nvPr>
            <p:ph type="sldNum" sz="quarter" idx="12"/>
          </p:nvPr>
        </p:nvSpPr>
        <p:spPr/>
        <p:txBody>
          <a:bodyPr/>
          <a:lstStyle/>
          <a:p>
            <a:fld id="{FA3ED2ED-1E05-48A8-9F8A-18FC812109E8}" type="slidenum">
              <a:rPr lang="fr-CA" smtClean="0"/>
              <a:t>‹#›</a:t>
            </a:fld>
            <a:endParaRPr lang="fr-CA"/>
          </a:p>
        </p:txBody>
      </p:sp>
    </p:spTree>
    <p:extLst>
      <p:ext uri="{BB962C8B-B14F-4D97-AF65-F5344CB8AC3E}">
        <p14:creationId xmlns:p14="http://schemas.microsoft.com/office/powerpoint/2010/main" val="308151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55579-6ACC-944A-6FEC-E4AA32C30D88}"/>
              </a:ext>
            </a:extLst>
          </p:cNvPr>
          <p:cNvSpPr>
            <a:spLocks noGrp="1"/>
          </p:cNvSpPr>
          <p:nvPr>
            <p:ph type="title"/>
          </p:nvPr>
        </p:nvSpPr>
        <p:spPr>
          <a:xfrm>
            <a:off x="839788" y="365125"/>
            <a:ext cx="10515600" cy="1325563"/>
          </a:xfrm>
        </p:spPr>
        <p:txBody>
          <a:bodyPr/>
          <a:lstStyle/>
          <a:p>
            <a:r>
              <a:rPr lang="en-US"/>
              <a:t>Click to edit Master title style</a:t>
            </a:r>
            <a:endParaRPr lang="fr-CA"/>
          </a:p>
        </p:txBody>
      </p:sp>
      <p:sp>
        <p:nvSpPr>
          <p:cNvPr id="3" name="Text Placeholder 2">
            <a:extLst>
              <a:ext uri="{FF2B5EF4-FFF2-40B4-BE49-F238E27FC236}">
                <a16:creationId xmlns:a16="http://schemas.microsoft.com/office/drawing/2014/main" id="{56F5B910-F4DB-16B6-9A7C-13DE457F8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6943CF-4CC7-0D4E-AF94-C0908A8F73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a:extLst>
              <a:ext uri="{FF2B5EF4-FFF2-40B4-BE49-F238E27FC236}">
                <a16:creationId xmlns:a16="http://schemas.microsoft.com/office/drawing/2014/main" id="{AF5117A7-2E29-CE27-AC2D-EF86EA5D6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616621-7979-E67B-CF31-69CEE9D365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a:extLst>
              <a:ext uri="{FF2B5EF4-FFF2-40B4-BE49-F238E27FC236}">
                <a16:creationId xmlns:a16="http://schemas.microsoft.com/office/drawing/2014/main" id="{5E34F6BB-5AD1-E2FF-6775-2DDBF71798B7}"/>
              </a:ext>
            </a:extLst>
          </p:cNvPr>
          <p:cNvSpPr>
            <a:spLocks noGrp="1"/>
          </p:cNvSpPr>
          <p:nvPr>
            <p:ph type="dt" sz="half" idx="10"/>
          </p:nvPr>
        </p:nvSpPr>
        <p:spPr/>
        <p:txBody>
          <a:bodyPr/>
          <a:lstStyle/>
          <a:p>
            <a:fld id="{049D5D47-B727-45F2-821F-5D863CD88E2E}" type="datetimeFigureOut">
              <a:rPr lang="fr-CA" smtClean="0"/>
              <a:t>2025-07-03</a:t>
            </a:fld>
            <a:endParaRPr lang="fr-CA"/>
          </a:p>
        </p:txBody>
      </p:sp>
      <p:sp>
        <p:nvSpPr>
          <p:cNvPr id="8" name="Footer Placeholder 7">
            <a:extLst>
              <a:ext uri="{FF2B5EF4-FFF2-40B4-BE49-F238E27FC236}">
                <a16:creationId xmlns:a16="http://schemas.microsoft.com/office/drawing/2014/main" id="{8956ECEE-F0B9-1FDD-509C-84977DD71D38}"/>
              </a:ext>
            </a:extLst>
          </p:cNvPr>
          <p:cNvSpPr>
            <a:spLocks noGrp="1"/>
          </p:cNvSpPr>
          <p:nvPr>
            <p:ph type="ftr" sz="quarter" idx="11"/>
          </p:nvPr>
        </p:nvSpPr>
        <p:spPr/>
        <p:txBody>
          <a:bodyPr/>
          <a:lstStyle/>
          <a:p>
            <a:endParaRPr lang="fr-CA"/>
          </a:p>
        </p:txBody>
      </p:sp>
      <p:sp>
        <p:nvSpPr>
          <p:cNvPr id="9" name="Slide Number Placeholder 8">
            <a:extLst>
              <a:ext uri="{FF2B5EF4-FFF2-40B4-BE49-F238E27FC236}">
                <a16:creationId xmlns:a16="http://schemas.microsoft.com/office/drawing/2014/main" id="{20EC7E61-E390-B021-4EAC-056EDE8B96FD}"/>
              </a:ext>
            </a:extLst>
          </p:cNvPr>
          <p:cNvSpPr>
            <a:spLocks noGrp="1"/>
          </p:cNvSpPr>
          <p:nvPr>
            <p:ph type="sldNum" sz="quarter" idx="12"/>
          </p:nvPr>
        </p:nvSpPr>
        <p:spPr/>
        <p:txBody>
          <a:bodyPr/>
          <a:lstStyle/>
          <a:p>
            <a:fld id="{FA3ED2ED-1E05-48A8-9F8A-18FC812109E8}" type="slidenum">
              <a:rPr lang="fr-CA" smtClean="0"/>
              <a:t>‹#›</a:t>
            </a:fld>
            <a:endParaRPr lang="fr-CA"/>
          </a:p>
        </p:txBody>
      </p:sp>
    </p:spTree>
    <p:extLst>
      <p:ext uri="{BB962C8B-B14F-4D97-AF65-F5344CB8AC3E}">
        <p14:creationId xmlns:p14="http://schemas.microsoft.com/office/powerpoint/2010/main" val="171214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5643-C54E-A4FC-B446-01C6F4A47D29}"/>
              </a:ext>
            </a:extLst>
          </p:cNvPr>
          <p:cNvSpPr>
            <a:spLocks noGrp="1"/>
          </p:cNvSpPr>
          <p:nvPr>
            <p:ph type="title"/>
          </p:nvPr>
        </p:nvSpPr>
        <p:spPr/>
        <p:txBody>
          <a:bodyPr/>
          <a:lstStyle/>
          <a:p>
            <a:r>
              <a:rPr lang="en-US"/>
              <a:t>Click to edit Master title style</a:t>
            </a:r>
            <a:endParaRPr lang="fr-CA"/>
          </a:p>
        </p:txBody>
      </p:sp>
      <p:sp>
        <p:nvSpPr>
          <p:cNvPr id="3" name="Date Placeholder 2">
            <a:extLst>
              <a:ext uri="{FF2B5EF4-FFF2-40B4-BE49-F238E27FC236}">
                <a16:creationId xmlns:a16="http://schemas.microsoft.com/office/drawing/2014/main" id="{7E78EFF9-4F19-1C83-A262-57F14FC66A72}"/>
              </a:ext>
            </a:extLst>
          </p:cNvPr>
          <p:cNvSpPr>
            <a:spLocks noGrp="1"/>
          </p:cNvSpPr>
          <p:nvPr>
            <p:ph type="dt" sz="half" idx="10"/>
          </p:nvPr>
        </p:nvSpPr>
        <p:spPr/>
        <p:txBody>
          <a:bodyPr/>
          <a:lstStyle/>
          <a:p>
            <a:fld id="{049D5D47-B727-45F2-821F-5D863CD88E2E}" type="datetimeFigureOut">
              <a:rPr lang="fr-CA" smtClean="0"/>
              <a:t>2025-07-03</a:t>
            </a:fld>
            <a:endParaRPr lang="fr-CA"/>
          </a:p>
        </p:txBody>
      </p:sp>
      <p:sp>
        <p:nvSpPr>
          <p:cNvPr id="4" name="Footer Placeholder 3">
            <a:extLst>
              <a:ext uri="{FF2B5EF4-FFF2-40B4-BE49-F238E27FC236}">
                <a16:creationId xmlns:a16="http://schemas.microsoft.com/office/drawing/2014/main" id="{AF12E6D3-55E3-1FE6-0423-7C9170F3FA08}"/>
              </a:ext>
            </a:extLst>
          </p:cNvPr>
          <p:cNvSpPr>
            <a:spLocks noGrp="1"/>
          </p:cNvSpPr>
          <p:nvPr>
            <p:ph type="ftr" sz="quarter" idx="11"/>
          </p:nvPr>
        </p:nvSpPr>
        <p:spPr/>
        <p:txBody>
          <a:bodyPr/>
          <a:lstStyle/>
          <a:p>
            <a:endParaRPr lang="fr-CA"/>
          </a:p>
        </p:txBody>
      </p:sp>
      <p:sp>
        <p:nvSpPr>
          <p:cNvPr id="5" name="Slide Number Placeholder 4">
            <a:extLst>
              <a:ext uri="{FF2B5EF4-FFF2-40B4-BE49-F238E27FC236}">
                <a16:creationId xmlns:a16="http://schemas.microsoft.com/office/drawing/2014/main" id="{D189EA92-3F49-3485-C464-6A25A033C0C9}"/>
              </a:ext>
            </a:extLst>
          </p:cNvPr>
          <p:cNvSpPr>
            <a:spLocks noGrp="1"/>
          </p:cNvSpPr>
          <p:nvPr>
            <p:ph type="sldNum" sz="quarter" idx="12"/>
          </p:nvPr>
        </p:nvSpPr>
        <p:spPr/>
        <p:txBody>
          <a:bodyPr/>
          <a:lstStyle/>
          <a:p>
            <a:fld id="{FA3ED2ED-1E05-48A8-9F8A-18FC812109E8}" type="slidenum">
              <a:rPr lang="fr-CA" smtClean="0"/>
              <a:t>‹#›</a:t>
            </a:fld>
            <a:endParaRPr lang="fr-CA"/>
          </a:p>
        </p:txBody>
      </p:sp>
    </p:spTree>
    <p:extLst>
      <p:ext uri="{BB962C8B-B14F-4D97-AF65-F5344CB8AC3E}">
        <p14:creationId xmlns:p14="http://schemas.microsoft.com/office/powerpoint/2010/main" val="244144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93AB34-2A19-1869-AEFC-AD4EE14A1C6A}"/>
              </a:ext>
            </a:extLst>
          </p:cNvPr>
          <p:cNvSpPr>
            <a:spLocks noGrp="1"/>
          </p:cNvSpPr>
          <p:nvPr>
            <p:ph type="dt" sz="half" idx="10"/>
          </p:nvPr>
        </p:nvSpPr>
        <p:spPr/>
        <p:txBody>
          <a:bodyPr/>
          <a:lstStyle/>
          <a:p>
            <a:fld id="{049D5D47-B727-45F2-821F-5D863CD88E2E}" type="datetimeFigureOut">
              <a:rPr lang="fr-CA" smtClean="0"/>
              <a:t>2025-07-03</a:t>
            </a:fld>
            <a:endParaRPr lang="fr-CA"/>
          </a:p>
        </p:txBody>
      </p:sp>
      <p:sp>
        <p:nvSpPr>
          <p:cNvPr id="3" name="Footer Placeholder 2">
            <a:extLst>
              <a:ext uri="{FF2B5EF4-FFF2-40B4-BE49-F238E27FC236}">
                <a16:creationId xmlns:a16="http://schemas.microsoft.com/office/drawing/2014/main" id="{41BFCF31-3D48-1BFE-8474-55476293E770}"/>
              </a:ext>
            </a:extLst>
          </p:cNvPr>
          <p:cNvSpPr>
            <a:spLocks noGrp="1"/>
          </p:cNvSpPr>
          <p:nvPr>
            <p:ph type="ftr" sz="quarter" idx="11"/>
          </p:nvPr>
        </p:nvSpPr>
        <p:spPr/>
        <p:txBody>
          <a:bodyPr/>
          <a:lstStyle/>
          <a:p>
            <a:endParaRPr lang="fr-CA"/>
          </a:p>
        </p:txBody>
      </p:sp>
      <p:sp>
        <p:nvSpPr>
          <p:cNvPr id="4" name="Slide Number Placeholder 3">
            <a:extLst>
              <a:ext uri="{FF2B5EF4-FFF2-40B4-BE49-F238E27FC236}">
                <a16:creationId xmlns:a16="http://schemas.microsoft.com/office/drawing/2014/main" id="{21F26B9F-AF2E-2D18-A7C2-208DC5DC696F}"/>
              </a:ext>
            </a:extLst>
          </p:cNvPr>
          <p:cNvSpPr>
            <a:spLocks noGrp="1"/>
          </p:cNvSpPr>
          <p:nvPr>
            <p:ph type="sldNum" sz="quarter" idx="12"/>
          </p:nvPr>
        </p:nvSpPr>
        <p:spPr/>
        <p:txBody>
          <a:bodyPr/>
          <a:lstStyle/>
          <a:p>
            <a:fld id="{FA3ED2ED-1E05-48A8-9F8A-18FC812109E8}" type="slidenum">
              <a:rPr lang="fr-CA" smtClean="0"/>
              <a:t>‹#›</a:t>
            </a:fld>
            <a:endParaRPr lang="fr-CA"/>
          </a:p>
        </p:txBody>
      </p:sp>
    </p:spTree>
    <p:extLst>
      <p:ext uri="{BB962C8B-B14F-4D97-AF65-F5344CB8AC3E}">
        <p14:creationId xmlns:p14="http://schemas.microsoft.com/office/powerpoint/2010/main" val="47728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33445-0E6A-6B19-C37D-C70B5555E0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47667587-B646-67B9-7D6A-F89BC9F01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3C6F0CC6-DB9F-A720-18D7-643F71DDB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6B15C-46F3-D454-B318-D0543A312F3C}"/>
              </a:ext>
            </a:extLst>
          </p:cNvPr>
          <p:cNvSpPr>
            <a:spLocks noGrp="1"/>
          </p:cNvSpPr>
          <p:nvPr>
            <p:ph type="dt" sz="half" idx="10"/>
          </p:nvPr>
        </p:nvSpPr>
        <p:spPr/>
        <p:txBody>
          <a:bodyPr/>
          <a:lstStyle/>
          <a:p>
            <a:fld id="{049D5D47-B727-45F2-821F-5D863CD88E2E}" type="datetimeFigureOut">
              <a:rPr lang="fr-CA" smtClean="0"/>
              <a:t>2025-07-03</a:t>
            </a:fld>
            <a:endParaRPr lang="fr-CA"/>
          </a:p>
        </p:txBody>
      </p:sp>
      <p:sp>
        <p:nvSpPr>
          <p:cNvPr id="6" name="Footer Placeholder 5">
            <a:extLst>
              <a:ext uri="{FF2B5EF4-FFF2-40B4-BE49-F238E27FC236}">
                <a16:creationId xmlns:a16="http://schemas.microsoft.com/office/drawing/2014/main" id="{71600B29-28C3-006E-E8B8-B7F4C46EB81D}"/>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9EC6257E-6F30-14D7-CFEF-AAE240947759}"/>
              </a:ext>
            </a:extLst>
          </p:cNvPr>
          <p:cNvSpPr>
            <a:spLocks noGrp="1"/>
          </p:cNvSpPr>
          <p:nvPr>
            <p:ph type="sldNum" sz="quarter" idx="12"/>
          </p:nvPr>
        </p:nvSpPr>
        <p:spPr/>
        <p:txBody>
          <a:bodyPr/>
          <a:lstStyle/>
          <a:p>
            <a:fld id="{FA3ED2ED-1E05-48A8-9F8A-18FC812109E8}" type="slidenum">
              <a:rPr lang="fr-CA" smtClean="0"/>
              <a:t>‹#›</a:t>
            </a:fld>
            <a:endParaRPr lang="fr-CA"/>
          </a:p>
        </p:txBody>
      </p:sp>
    </p:spTree>
    <p:extLst>
      <p:ext uri="{BB962C8B-B14F-4D97-AF65-F5344CB8AC3E}">
        <p14:creationId xmlns:p14="http://schemas.microsoft.com/office/powerpoint/2010/main" val="13154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DD2FA-91ED-0120-22B3-97302ECE6A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Picture Placeholder 2">
            <a:extLst>
              <a:ext uri="{FF2B5EF4-FFF2-40B4-BE49-F238E27FC236}">
                <a16:creationId xmlns:a16="http://schemas.microsoft.com/office/drawing/2014/main" id="{5F8ADF12-A880-05FB-29B0-63A45BFB5D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a:extLst>
              <a:ext uri="{FF2B5EF4-FFF2-40B4-BE49-F238E27FC236}">
                <a16:creationId xmlns:a16="http://schemas.microsoft.com/office/drawing/2014/main" id="{5E631BA5-ED1B-8232-185E-07DFEC4D2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92D016-C964-84FE-5A39-9CAED9859036}"/>
              </a:ext>
            </a:extLst>
          </p:cNvPr>
          <p:cNvSpPr>
            <a:spLocks noGrp="1"/>
          </p:cNvSpPr>
          <p:nvPr>
            <p:ph type="dt" sz="half" idx="10"/>
          </p:nvPr>
        </p:nvSpPr>
        <p:spPr/>
        <p:txBody>
          <a:bodyPr/>
          <a:lstStyle/>
          <a:p>
            <a:fld id="{049D5D47-B727-45F2-821F-5D863CD88E2E}" type="datetimeFigureOut">
              <a:rPr lang="fr-CA" smtClean="0"/>
              <a:t>2025-07-03</a:t>
            </a:fld>
            <a:endParaRPr lang="fr-CA"/>
          </a:p>
        </p:txBody>
      </p:sp>
      <p:sp>
        <p:nvSpPr>
          <p:cNvPr id="6" name="Footer Placeholder 5">
            <a:extLst>
              <a:ext uri="{FF2B5EF4-FFF2-40B4-BE49-F238E27FC236}">
                <a16:creationId xmlns:a16="http://schemas.microsoft.com/office/drawing/2014/main" id="{CF4E591B-77BB-9337-CB88-83D0695CE231}"/>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5CB93852-3B96-25C8-7FEA-4181E0960B00}"/>
              </a:ext>
            </a:extLst>
          </p:cNvPr>
          <p:cNvSpPr>
            <a:spLocks noGrp="1"/>
          </p:cNvSpPr>
          <p:nvPr>
            <p:ph type="sldNum" sz="quarter" idx="12"/>
          </p:nvPr>
        </p:nvSpPr>
        <p:spPr/>
        <p:txBody>
          <a:bodyPr/>
          <a:lstStyle/>
          <a:p>
            <a:fld id="{FA3ED2ED-1E05-48A8-9F8A-18FC812109E8}" type="slidenum">
              <a:rPr lang="fr-CA" smtClean="0"/>
              <a:t>‹#›</a:t>
            </a:fld>
            <a:endParaRPr lang="fr-CA"/>
          </a:p>
        </p:txBody>
      </p:sp>
    </p:spTree>
    <p:extLst>
      <p:ext uri="{BB962C8B-B14F-4D97-AF65-F5344CB8AC3E}">
        <p14:creationId xmlns:p14="http://schemas.microsoft.com/office/powerpoint/2010/main" val="338324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7E4C56-870B-F80F-E6BA-D5AF3BD53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66E84288-F00E-E50E-0C9A-A8437F8B8D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78084253-2D5D-AD91-48E6-87E99C1F57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9D5D47-B727-45F2-821F-5D863CD88E2E}" type="datetimeFigureOut">
              <a:rPr lang="fr-CA" smtClean="0"/>
              <a:t>2025-07-03</a:t>
            </a:fld>
            <a:endParaRPr lang="fr-CA"/>
          </a:p>
        </p:txBody>
      </p:sp>
      <p:sp>
        <p:nvSpPr>
          <p:cNvPr id="5" name="Footer Placeholder 4">
            <a:extLst>
              <a:ext uri="{FF2B5EF4-FFF2-40B4-BE49-F238E27FC236}">
                <a16:creationId xmlns:a16="http://schemas.microsoft.com/office/drawing/2014/main" id="{82300200-B104-52C1-D155-8150AC39C2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Slide Number Placeholder 5">
            <a:extLst>
              <a:ext uri="{FF2B5EF4-FFF2-40B4-BE49-F238E27FC236}">
                <a16:creationId xmlns:a16="http://schemas.microsoft.com/office/drawing/2014/main" id="{A8E2727B-6A4A-A573-D063-714512A9D5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3ED2ED-1E05-48A8-9F8A-18FC812109E8}" type="slidenum">
              <a:rPr lang="fr-CA" smtClean="0"/>
              <a:t>‹#›</a:t>
            </a:fld>
            <a:endParaRPr lang="fr-CA"/>
          </a:p>
        </p:txBody>
      </p:sp>
    </p:spTree>
    <p:extLst>
      <p:ext uri="{BB962C8B-B14F-4D97-AF65-F5344CB8AC3E}">
        <p14:creationId xmlns:p14="http://schemas.microsoft.com/office/powerpoint/2010/main" val="479104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5F373-8568-154B-B01A-82C77F495187}"/>
              </a:ext>
            </a:extLst>
          </p:cNvPr>
          <p:cNvSpPr>
            <a:spLocks noGrp="1"/>
          </p:cNvSpPr>
          <p:nvPr>
            <p:ph type="ctrTitle"/>
          </p:nvPr>
        </p:nvSpPr>
        <p:spPr>
          <a:xfrm>
            <a:off x="489857" y="1443583"/>
            <a:ext cx="11212286" cy="2188028"/>
          </a:xfrm>
        </p:spPr>
        <p:txBody>
          <a:bodyPr>
            <a:normAutofit fontScale="90000"/>
          </a:bodyPr>
          <a:lstStyle/>
          <a:p>
            <a:r>
              <a:rPr lang="fr-CA" dirty="0"/>
              <a:t>Identité Canadienne</a:t>
            </a:r>
            <a:br>
              <a:rPr lang="fr-CA" dirty="0"/>
            </a:br>
            <a:r>
              <a:rPr lang="fr-CA" dirty="0"/>
              <a:t>Comment les institutions nationales ont contribué a l’identité Canadienne</a:t>
            </a:r>
          </a:p>
        </p:txBody>
      </p:sp>
      <p:sp>
        <p:nvSpPr>
          <p:cNvPr id="3" name="Subtitle 2">
            <a:extLst>
              <a:ext uri="{FF2B5EF4-FFF2-40B4-BE49-F238E27FC236}">
                <a16:creationId xmlns:a16="http://schemas.microsoft.com/office/drawing/2014/main" id="{3B732B73-9BB4-B60C-B91F-7E10F66DB268}"/>
              </a:ext>
            </a:extLst>
          </p:cNvPr>
          <p:cNvSpPr>
            <a:spLocks noGrp="1"/>
          </p:cNvSpPr>
          <p:nvPr>
            <p:ph type="subTitle" idx="1"/>
          </p:nvPr>
        </p:nvSpPr>
        <p:spPr>
          <a:xfrm>
            <a:off x="1524000" y="3875314"/>
            <a:ext cx="9144000" cy="2601687"/>
          </a:xfrm>
        </p:spPr>
        <p:txBody>
          <a:bodyPr>
            <a:normAutofit fontScale="77500" lnSpcReduction="20000"/>
          </a:bodyPr>
          <a:lstStyle/>
          <a:p>
            <a:r>
              <a:rPr lang="fr-CA" sz="3600" dirty="0"/>
              <a:t># 1</a:t>
            </a:r>
          </a:p>
          <a:p>
            <a:endParaRPr lang="fr-CA" sz="3600" dirty="0"/>
          </a:p>
          <a:p>
            <a:pPr algn="l"/>
            <a:r>
              <a:rPr lang="fr-CA" sz="3600" dirty="0"/>
              <a:t>Situation d’apprentissage 4.2</a:t>
            </a:r>
          </a:p>
          <a:p>
            <a:pPr algn="l"/>
            <a:endParaRPr lang="fr-CA" sz="3600" dirty="0"/>
          </a:p>
          <a:p>
            <a:pPr algn="l"/>
            <a:r>
              <a:rPr lang="fr-FR" i="1" dirty="0"/>
              <a:t>Découvrir le Canada : Les droits et responsabilités liées à la citoyenneté</a:t>
            </a:r>
          </a:p>
          <a:p>
            <a:pPr algn="l"/>
            <a:r>
              <a:rPr lang="fr-FR" dirty="0"/>
              <a:t>© Sa Majesté la reine du chef du Canada, représentée par le ministre de Citoyenneté et Immigration Canada, 2021.</a:t>
            </a:r>
            <a:endParaRPr lang="fr-CA" sz="1500" dirty="0"/>
          </a:p>
        </p:txBody>
      </p:sp>
      <p:sp>
        <p:nvSpPr>
          <p:cNvPr id="4" name="TextBox 3">
            <a:extLst>
              <a:ext uri="{FF2B5EF4-FFF2-40B4-BE49-F238E27FC236}">
                <a16:creationId xmlns:a16="http://schemas.microsoft.com/office/drawing/2014/main" id="{A960FF1A-5EAB-FEB9-B77C-27653583CE9A}"/>
              </a:ext>
            </a:extLst>
          </p:cNvPr>
          <p:cNvSpPr txBox="1"/>
          <p:nvPr/>
        </p:nvSpPr>
        <p:spPr>
          <a:xfrm>
            <a:off x="3488872" y="430440"/>
            <a:ext cx="5214256" cy="769441"/>
          </a:xfrm>
          <a:prstGeom prst="rect">
            <a:avLst/>
          </a:prstGeom>
          <a:noFill/>
          <a:ln>
            <a:solidFill>
              <a:schemeClr val="accent1"/>
            </a:solidFill>
          </a:ln>
        </p:spPr>
        <p:txBody>
          <a:bodyPr wrap="square" rtlCol="0">
            <a:spAutoFit/>
          </a:bodyPr>
          <a:lstStyle/>
          <a:p>
            <a:pPr algn="ctr"/>
            <a:r>
              <a:rPr lang="fr-CA" sz="4400" u="sng" dirty="0">
                <a:solidFill>
                  <a:srgbClr val="FF0000"/>
                </a:solidFill>
                <a:effectLst>
                  <a:outerShdw blurRad="38100" dist="38100" dir="2700000" algn="tl">
                    <a:srgbClr val="000000">
                      <a:alpha val="43137"/>
                    </a:srgbClr>
                  </a:outerShdw>
                </a:effectLst>
              </a:rPr>
              <a:t>LES NOTES</a:t>
            </a:r>
          </a:p>
        </p:txBody>
      </p:sp>
    </p:spTree>
    <p:extLst>
      <p:ext uri="{BB962C8B-B14F-4D97-AF65-F5344CB8AC3E}">
        <p14:creationId xmlns:p14="http://schemas.microsoft.com/office/powerpoint/2010/main" val="1308070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E290-6DE2-A05A-980C-6B212579BDA3}"/>
              </a:ext>
            </a:extLst>
          </p:cNvPr>
          <p:cNvSpPr>
            <a:spLocks noGrp="1"/>
          </p:cNvSpPr>
          <p:nvPr>
            <p:ph type="title"/>
          </p:nvPr>
        </p:nvSpPr>
        <p:spPr/>
        <p:txBody>
          <a:bodyPr>
            <a:normAutofit/>
          </a:bodyPr>
          <a:lstStyle/>
          <a:p>
            <a:pPr algn="ctr"/>
            <a:r>
              <a:rPr lang="fr-CA" sz="6000" b="1" u="sng" dirty="0"/>
              <a:t>L’unité dans la diversité</a:t>
            </a:r>
          </a:p>
        </p:txBody>
      </p:sp>
      <p:sp>
        <p:nvSpPr>
          <p:cNvPr id="3" name="Content Placeholder 2">
            <a:extLst>
              <a:ext uri="{FF2B5EF4-FFF2-40B4-BE49-F238E27FC236}">
                <a16:creationId xmlns:a16="http://schemas.microsoft.com/office/drawing/2014/main" id="{FBEAE22D-D2EC-426C-FC46-AEA94395BAA2}"/>
              </a:ext>
            </a:extLst>
          </p:cNvPr>
          <p:cNvSpPr>
            <a:spLocks noGrp="1"/>
          </p:cNvSpPr>
          <p:nvPr>
            <p:ph idx="1"/>
          </p:nvPr>
        </p:nvSpPr>
        <p:spPr/>
        <p:txBody>
          <a:bodyPr>
            <a:normAutofit/>
          </a:bodyPr>
          <a:lstStyle/>
          <a:p>
            <a:pPr marL="514350" indent="-514350">
              <a:buFont typeface="+mj-lt"/>
              <a:buAutoNum type="arabicParenR"/>
            </a:pPr>
            <a:r>
              <a:rPr lang="fr-FR" dirty="0"/>
              <a:t>John </a:t>
            </a:r>
            <a:r>
              <a:rPr lang="fr-FR" dirty="0" err="1"/>
              <a:t>Buchan</a:t>
            </a:r>
            <a:r>
              <a:rPr lang="fr-FR" dirty="0"/>
              <a:t>, gouverneur général du Canada (1935-1940) a déclaré que les communautés immigrantes devraient conserver leur individualité et contribuer chacune à leur façon à l’essence même de la nation.</a:t>
            </a:r>
          </a:p>
          <a:p>
            <a:pPr marL="514350" indent="-514350">
              <a:buFont typeface="+mj-lt"/>
              <a:buAutoNum type="arabicParenR"/>
            </a:pPr>
            <a:endParaRPr lang="fr-FR" dirty="0"/>
          </a:p>
          <a:p>
            <a:pPr marL="514350" indent="-514350">
              <a:buFont typeface="+mj-lt"/>
              <a:buAutoNum type="arabicParenR"/>
            </a:pPr>
            <a:r>
              <a:rPr lang="fr-FR" dirty="0"/>
              <a:t>Selon lui, chacune pourrait apprendre de l’autre et, tout en entretenant ses propres allégeances et traditions, n’en chérir pas moins les nouvelles allégeances et traditions qui naissent de leur collaboration. (Déclaration faite en 1937).</a:t>
            </a:r>
          </a:p>
        </p:txBody>
      </p:sp>
    </p:spTree>
    <p:extLst>
      <p:ext uri="{BB962C8B-B14F-4D97-AF65-F5344CB8AC3E}">
        <p14:creationId xmlns:p14="http://schemas.microsoft.com/office/powerpoint/2010/main" val="369964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9AE781-6096-2FA6-B53D-8C883766371B}"/>
              </a:ext>
            </a:extLst>
          </p:cNvPr>
          <p:cNvSpPr>
            <a:spLocks noGrp="1"/>
          </p:cNvSpPr>
          <p:nvPr>
            <p:ph idx="1"/>
          </p:nvPr>
        </p:nvSpPr>
        <p:spPr/>
        <p:txBody>
          <a:bodyPr>
            <a:normAutofit/>
          </a:bodyPr>
          <a:lstStyle/>
          <a:p>
            <a:pPr marL="514350" indent="-514350">
              <a:buFont typeface="+mj-lt"/>
              <a:buAutoNum type="arabicParenR"/>
            </a:pPr>
            <a:r>
              <a:rPr lang="fr-FR" dirty="0"/>
              <a:t>Le terme </a:t>
            </a:r>
            <a:r>
              <a:rPr lang="fr-FR" i="1" dirty="0"/>
              <a:t>peuples autochtones </a:t>
            </a:r>
            <a:r>
              <a:rPr lang="fr-CA" dirty="0"/>
              <a:t>désigne trois groupes : </a:t>
            </a:r>
            <a:r>
              <a:rPr lang="fr-FR" dirty="0"/>
              <a:t>Les peuples autochtones, les Inuits et les Métis.</a:t>
            </a:r>
          </a:p>
          <a:p>
            <a:pPr marL="514350" indent="-514350">
              <a:buFont typeface="+mj-lt"/>
              <a:buAutoNum type="arabicParenR"/>
            </a:pPr>
            <a:endParaRPr lang="fr-FR" dirty="0"/>
          </a:p>
          <a:p>
            <a:pPr marL="514350" indent="-514350">
              <a:buFont typeface="+mj-lt"/>
              <a:buAutoNum type="arabicParenR"/>
            </a:pPr>
            <a:r>
              <a:rPr lang="fr-FR" dirty="0"/>
              <a:t>Aujourd’hui, près de la moitié des membres des Premières Nations vivent dans environ 600 communautés au sein de réserves.</a:t>
            </a:r>
          </a:p>
          <a:p>
            <a:pPr marL="514350" indent="-514350">
              <a:buFont typeface="+mj-lt"/>
              <a:buAutoNum type="arabicParenR"/>
            </a:pPr>
            <a:endParaRPr lang="fr-FR" dirty="0"/>
          </a:p>
          <a:p>
            <a:pPr marL="514350" indent="-514350">
              <a:buFont typeface="+mj-lt"/>
              <a:buAutoNum type="arabicParenR"/>
            </a:pPr>
            <a:r>
              <a:rPr lang="fr-FR" dirty="0"/>
              <a:t>L’autre moitié habite hors des réserves, plutôt dans les centres urbains.</a:t>
            </a:r>
          </a:p>
        </p:txBody>
      </p:sp>
      <p:sp>
        <p:nvSpPr>
          <p:cNvPr id="4" name="Title 1">
            <a:extLst>
              <a:ext uri="{FF2B5EF4-FFF2-40B4-BE49-F238E27FC236}">
                <a16:creationId xmlns:a16="http://schemas.microsoft.com/office/drawing/2014/main" id="{E8867CD7-C801-25B5-4F52-B1475B86B5CD}"/>
              </a:ext>
            </a:extLst>
          </p:cNvPr>
          <p:cNvSpPr>
            <a:spLocks noGrp="1"/>
          </p:cNvSpPr>
          <p:nvPr>
            <p:ph type="title"/>
          </p:nvPr>
        </p:nvSpPr>
        <p:spPr>
          <a:xfrm>
            <a:off x="838200" y="365125"/>
            <a:ext cx="10515600" cy="1325563"/>
          </a:xfrm>
        </p:spPr>
        <p:txBody>
          <a:bodyPr>
            <a:normAutofit/>
          </a:bodyPr>
          <a:lstStyle/>
          <a:p>
            <a:pPr algn="ctr"/>
            <a:r>
              <a:rPr lang="fr-CA" sz="6000" b="1" u="sng" dirty="0"/>
              <a:t>L’unité dans la diversité</a:t>
            </a:r>
          </a:p>
        </p:txBody>
      </p:sp>
    </p:spTree>
    <p:extLst>
      <p:ext uri="{BB962C8B-B14F-4D97-AF65-F5344CB8AC3E}">
        <p14:creationId xmlns:p14="http://schemas.microsoft.com/office/powerpoint/2010/main" val="4902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ap of the world&#10;&#10;AI-generated content may be incorrect.">
            <a:extLst>
              <a:ext uri="{FF2B5EF4-FFF2-40B4-BE49-F238E27FC236}">
                <a16:creationId xmlns:a16="http://schemas.microsoft.com/office/drawing/2014/main" id="{01A7DC62-9CF5-2034-A676-988919F62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71" y="-19594"/>
            <a:ext cx="10714957" cy="6857572"/>
          </a:xfrm>
          <a:prstGeom prst="rect">
            <a:avLst/>
          </a:prstGeom>
        </p:spPr>
      </p:pic>
    </p:spTree>
    <p:extLst>
      <p:ext uri="{BB962C8B-B14F-4D97-AF65-F5344CB8AC3E}">
        <p14:creationId xmlns:p14="http://schemas.microsoft.com/office/powerpoint/2010/main" val="336071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C570A8-6BD6-F6EF-9D1C-F2EF0ED068D9}"/>
              </a:ext>
            </a:extLst>
          </p:cNvPr>
          <p:cNvSpPr>
            <a:spLocks noGrp="1"/>
          </p:cNvSpPr>
          <p:nvPr>
            <p:ph idx="1"/>
          </p:nvPr>
        </p:nvSpPr>
        <p:spPr/>
        <p:txBody>
          <a:bodyPr>
            <a:normAutofit lnSpcReduction="10000"/>
          </a:bodyPr>
          <a:lstStyle/>
          <a:p>
            <a:pPr marL="514350" indent="-514350">
              <a:buFont typeface="+mj-lt"/>
              <a:buAutoNum type="arabicParenR"/>
            </a:pPr>
            <a:r>
              <a:rPr lang="fr-FR" dirty="0"/>
              <a:t>Les Inuits vivent dans de petites communautés réparties un peu partout dans l’Arctique. Les Inuits se sont adaptés à l’un des milieux les plus arides de la planète.</a:t>
            </a:r>
          </a:p>
          <a:p>
            <a:pPr marL="514350" indent="-514350">
              <a:buFont typeface="+mj-lt"/>
              <a:buAutoNum type="arabicParenR"/>
            </a:pPr>
            <a:endParaRPr lang="fr-FR" dirty="0"/>
          </a:p>
          <a:p>
            <a:pPr marL="514350" indent="-514350">
              <a:buFont typeface="+mj-lt"/>
              <a:buAutoNum type="arabicParenR"/>
            </a:pPr>
            <a:r>
              <a:rPr lang="fr-FR" dirty="0"/>
              <a:t>Les Métis sont un peuple distinct qui se compose de personnes nées de l’union d’Autochtones et d’Européens. La plupart vivent dans les provinces des Prairies.</a:t>
            </a:r>
          </a:p>
          <a:p>
            <a:pPr marL="514350" indent="-514350">
              <a:buFont typeface="+mj-lt"/>
              <a:buAutoNum type="arabicParenR"/>
            </a:pPr>
            <a:endParaRPr lang="fr-FR" dirty="0"/>
          </a:p>
          <a:p>
            <a:pPr marL="514350" indent="-514350">
              <a:buFont typeface="+mj-lt"/>
              <a:buAutoNum type="arabicParenR"/>
            </a:pPr>
            <a:r>
              <a:rPr lang="fr-FR" dirty="0"/>
              <a:t>Environ 65% des peuples autochtones sont des Premières Nations, 30% des Métis et 4% des Inuits.</a:t>
            </a:r>
          </a:p>
        </p:txBody>
      </p:sp>
      <p:sp>
        <p:nvSpPr>
          <p:cNvPr id="4" name="Title 1">
            <a:extLst>
              <a:ext uri="{FF2B5EF4-FFF2-40B4-BE49-F238E27FC236}">
                <a16:creationId xmlns:a16="http://schemas.microsoft.com/office/drawing/2014/main" id="{3C635C7D-E79F-086D-2819-62D7C6F1996B}"/>
              </a:ext>
            </a:extLst>
          </p:cNvPr>
          <p:cNvSpPr>
            <a:spLocks noGrp="1"/>
          </p:cNvSpPr>
          <p:nvPr>
            <p:ph type="title"/>
          </p:nvPr>
        </p:nvSpPr>
        <p:spPr>
          <a:xfrm>
            <a:off x="838200" y="365125"/>
            <a:ext cx="10515600" cy="1325563"/>
          </a:xfrm>
        </p:spPr>
        <p:txBody>
          <a:bodyPr>
            <a:normAutofit/>
          </a:bodyPr>
          <a:lstStyle/>
          <a:p>
            <a:pPr algn="ctr"/>
            <a:r>
              <a:rPr lang="fr-CA" sz="6000" b="1" u="sng" dirty="0"/>
              <a:t>L’unité dans la diversité</a:t>
            </a:r>
          </a:p>
        </p:txBody>
      </p:sp>
    </p:spTree>
    <p:extLst>
      <p:ext uri="{BB962C8B-B14F-4D97-AF65-F5344CB8AC3E}">
        <p14:creationId xmlns:p14="http://schemas.microsoft.com/office/powerpoint/2010/main" val="404104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a:extLst>
              <a:ext uri="{FF2B5EF4-FFF2-40B4-BE49-F238E27FC236}">
                <a16:creationId xmlns:a16="http://schemas.microsoft.com/office/drawing/2014/main" id="{4C5D08D9-5861-BCED-1936-67D91EB3F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C14BD94-46C5-110F-8E09-5C79B71C0BDB}"/>
              </a:ext>
            </a:extLst>
          </p:cNvPr>
          <p:cNvSpPr txBox="1"/>
          <p:nvPr/>
        </p:nvSpPr>
        <p:spPr>
          <a:xfrm>
            <a:off x="239485" y="6346371"/>
            <a:ext cx="6008915" cy="250372"/>
          </a:xfrm>
          <a:prstGeom prst="rect">
            <a:avLst/>
          </a:prstGeom>
          <a:noFill/>
        </p:spPr>
        <p:txBody>
          <a:bodyPr wrap="square" rtlCol="0">
            <a:spAutoFit/>
          </a:bodyPr>
          <a:lstStyle/>
          <a:p>
            <a:r>
              <a:rPr lang="fr-CA" sz="1000" dirty="0"/>
              <a:t>https://ici.radio-canada.ca/nouvelles/special/2016/10/carte-autochtones-provinces-canada/index.html</a:t>
            </a:r>
          </a:p>
        </p:txBody>
      </p:sp>
      <p:sp>
        <p:nvSpPr>
          <p:cNvPr id="4" name="TextBox 3">
            <a:extLst>
              <a:ext uri="{FF2B5EF4-FFF2-40B4-BE49-F238E27FC236}">
                <a16:creationId xmlns:a16="http://schemas.microsoft.com/office/drawing/2014/main" id="{06574FC4-F535-1FEB-E83C-1632E4BFDFBF}"/>
              </a:ext>
            </a:extLst>
          </p:cNvPr>
          <p:cNvSpPr txBox="1"/>
          <p:nvPr/>
        </p:nvSpPr>
        <p:spPr>
          <a:xfrm>
            <a:off x="10395857" y="674915"/>
            <a:ext cx="1794619" cy="5940088"/>
          </a:xfrm>
          <a:prstGeom prst="rect">
            <a:avLst/>
          </a:prstGeom>
          <a:noFill/>
        </p:spPr>
        <p:txBody>
          <a:bodyPr wrap="square" rtlCol="0">
            <a:spAutoFit/>
          </a:bodyPr>
          <a:lstStyle/>
          <a:p>
            <a:r>
              <a:rPr lang="fr-FR" sz="2000" dirty="0"/>
              <a:t>Il y a 1,4 million d’Autochtones au pays. C’est moins que la population de Montréal.</a:t>
            </a:r>
          </a:p>
          <a:p>
            <a:endParaRPr lang="fr-FR" sz="2000" dirty="0"/>
          </a:p>
          <a:p>
            <a:r>
              <a:rPr lang="fr-FR" sz="2000" dirty="0"/>
              <a:t>Ils représentent 4,3 % de la population du Canada.</a:t>
            </a:r>
          </a:p>
          <a:p>
            <a:endParaRPr lang="fr-FR" sz="2000" dirty="0"/>
          </a:p>
          <a:p>
            <a:r>
              <a:rPr lang="fr-FR" sz="2000" dirty="0"/>
              <a:t>Cette carte démontre les 600 communautés autochtones.</a:t>
            </a:r>
            <a:endParaRPr lang="fr-CA" sz="2000" dirty="0"/>
          </a:p>
        </p:txBody>
      </p:sp>
    </p:spTree>
    <p:extLst>
      <p:ext uri="{BB962C8B-B14F-4D97-AF65-F5344CB8AC3E}">
        <p14:creationId xmlns:p14="http://schemas.microsoft.com/office/powerpoint/2010/main" val="1564952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44df41d-c59f-4ca8-b715-ee2752926f14}" enabled="0" method="" siteId="{244df41d-c59f-4ca8-b715-ee2752926f14}" removed="1"/>
</clbl:labelList>
</file>

<file path=docProps/app.xml><?xml version="1.0" encoding="utf-8"?>
<Properties xmlns="http://schemas.openxmlformats.org/officeDocument/2006/extended-properties" xmlns:vt="http://schemas.openxmlformats.org/officeDocument/2006/docPropsVTypes">
  <TotalTime>62</TotalTime>
  <Words>323</Words>
  <Application>Microsoft Office PowerPoint</Application>
  <PresentationFormat>Widescreen</PresentationFormat>
  <Paragraphs>31</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Identité Canadienne Comment les institutions nationales ont contribué a l’identité Canadienne</vt:lpstr>
      <vt:lpstr>L’unité dans la diversité</vt:lpstr>
      <vt:lpstr>L’unité dans la diversité</vt:lpstr>
      <vt:lpstr>PowerPoint Presentation</vt:lpstr>
      <vt:lpstr>L’unité dans la diversité</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 Peloquin</dc:creator>
  <cp:lastModifiedBy>Patric Peloquin</cp:lastModifiedBy>
  <cp:revision>1</cp:revision>
  <dcterms:created xsi:type="dcterms:W3CDTF">2025-07-03T11:35:16Z</dcterms:created>
  <dcterms:modified xsi:type="dcterms:W3CDTF">2025-07-03T12:38:06Z</dcterms:modified>
</cp:coreProperties>
</file>