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5" r:id="rId2"/>
    <p:sldId id="256"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80922B-FF97-4791-8586-1F9BAB0F2331}" v="4" dt="2025-07-02T14:44:09.6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F780922B-FF97-4791-8586-1F9BAB0F2331}"/>
    <pc:docChg chg="custSel addSld delSld modSld sldOrd">
      <pc:chgData name="Patric Peloquin" userId="9eacfbb0-fd00-438a-bc85-8b7658ad6aa7" providerId="ADAL" clId="{F780922B-FF97-4791-8586-1F9BAB0F2331}" dt="2025-07-02T14:44:12.368" v="143" actId="20577"/>
      <pc:docMkLst>
        <pc:docMk/>
      </pc:docMkLst>
      <pc:sldChg chg="modSp mod">
        <pc:chgData name="Patric Peloquin" userId="9eacfbb0-fd00-438a-bc85-8b7658ad6aa7" providerId="ADAL" clId="{F780922B-FF97-4791-8586-1F9BAB0F2331}" dt="2025-06-30T18:39:41.631" v="134" actId="20577"/>
        <pc:sldMkLst>
          <pc:docMk/>
          <pc:sldMk cId="2133445344" sldId="256"/>
        </pc:sldMkLst>
        <pc:spChg chg="mod">
          <ac:chgData name="Patric Peloquin" userId="9eacfbb0-fd00-438a-bc85-8b7658ad6aa7" providerId="ADAL" clId="{F780922B-FF97-4791-8586-1F9BAB0F2331}" dt="2025-06-30T18:39:25.268" v="131" actId="207"/>
          <ac:spMkLst>
            <pc:docMk/>
            <pc:sldMk cId="2133445344" sldId="256"/>
            <ac:spMk id="2" creationId="{B9A3BA33-D8B4-B84A-7997-EB6D0CE9A84F}"/>
          </ac:spMkLst>
        </pc:spChg>
        <pc:spChg chg="mod">
          <ac:chgData name="Patric Peloquin" userId="9eacfbb0-fd00-438a-bc85-8b7658ad6aa7" providerId="ADAL" clId="{F780922B-FF97-4791-8586-1F9BAB0F2331}" dt="2025-06-30T18:39:41.631" v="134" actId="20577"/>
          <ac:spMkLst>
            <pc:docMk/>
            <pc:sldMk cId="2133445344" sldId="256"/>
            <ac:spMk id="3" creationId="{219DE3DE-66CC-B4C3-7916-08E2A0AAA94A}"/>
          </ac:spMkLst>
        </pc:spChg>
      </pc:sldChg>
      <pc:sldChg chg="modSp new mod">
        <pc:chgData name="Patric Peloquin" userId="9eacfbb0-fd00-438a-bc85-8b7658ad6aa7" providerId="ADAL" clId="{F780922B-FF97-4791-8586-1F9BAB0F2331}" dt="2025-06-30T18:39:48.280" v="137" actId="27636"/>
        <pc:sldMkLst>
          <pc:docMk/>
          <pc:sldMk cId="2692915569" sldId="257"/>
        </pc:sldMkLst>
        <pc:spChg chg="mod">
          <ac:chgData name="Patric Peloquin" userId="9eacfbb0-fd00-438a-bc85-8b7658ad6aa7" providerId="ADAL" clId="{F780922B-FF97-4791-8586-1F9BAB0F2331}" dt="2025-06-30T18:39:34.871" v="132" actId="207"/>
          <ac:spMkLst>
            <pc:docMk/>
            <pc:sldMk cId="2692915569" sldId="257"/>
            <ac:spMk id="2" creationId="{945D52E6-E848-891E-4EC9-58BEA51082C5}"/>
          </ac:spMkLst>
        </pc:spChg>
        <pc:spChg chg="mod">
          <ac:chgData name="Patric Peloquin" userId="9eacfbb0-fd00-438a-bc85-8b7658ad6aa7" providerId="ADAL" clId="{F780922B-FF97-4791-8586-1F9BAB0F2331}" dt="2025-06-30T18:39:48.280" v="137" actId="27636"/>
          <ac:spMkLst>
            <pc:docMk/>
            <pc:sldMk cId="2692915569" sldId="257"/>
            <ac:spMk id="3" creationId="{05066F44-3EA0-8EA3-89C7-7878061A5663}"/>
          </ac:spMkLst>
        </pc:spChg>
      </pc:sldChg>
      <pc:sldChg chg="new del ord">
        <pc:chgData name="Patric Peloquin" userId="9eacfbb0-fd00-438a-bc85-8b7658ad6aa7" providerId="ADAL" clId="{F780922B-FF97-4791-8586-1F9BAB0F2331}" dt="2025-06-30T18:38:55.990" v="127" actId="2696"/>
        <pc:sldMkLst>
          <pc:docMk/>
          <pc:sldMk cId="1264581552" sldId="258"/>
        </pc:sldMkLst>
      </pc:sldChg>
      <pc:sldChg chg="modSp add mod">
        <pc:chgData name="Patric Peloquin" userId="9eacfbb0-fd00-438a-bc85-8b7658ad6aa7" providerId="ADAL" clId="{F780922B-FF97-4791-8586-1F9BAB0F2331}" dt="2025-07-02T14:44:12.368" v="143" actId="20577"/>
        <pc:sldMkLst>
          <pc:docMk/>
          <pc:sldMk cId="1308070939" sldId="265"/>
        </pc:sldMkLst>
        <pc:spChg chg="mod">
          <ac:chgData name="Patric Peloquin" userId="9eacfbb0-fd00-438a-bc85-8b7658ad6aa7" providerId="ADAL" clId="{F780922B-FF97-4791-8586-1F9BAB0F2331}" dt="2025-07-02T14:44:12.368" v="143" actId="20577"/>
          <ac:spMkLst>
            <pc:docMk/>
            <pc:sldMk cId="1308070939" sldId="265"/>
            <ac:spMk id="3" creationId="{3B732B73-9BB4-B60C-B91F-7E10F66DB26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604458-88E8-408B-978C-076D4B3D8392}" type="datetimeFigureOut">
              <a:rPr lang="fr-CA" smtClean="0"/>
              <a:t>2025-07-02</a:t>
            </a:fld>
            <a:endParaRPr lang="fr-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9AF6D4-64A8-466C-A84C-25DBDC0A1DC1}" type="slidenum">
              <a:rPr lang="fr-CA" smtClean="0"/>
              <a:t>‹#›</a:t>
            </a:fld>
            <a:endParaRPr lang="fr-CA"/>
          </a:p>
        </p:txBody>
      </p:sp>
    </p:spTree>
    <p:extLst>
      <p:ext uri="{BB962C8B-B14F-4D97-AF65-F5344CB8AC3E}">
        <p14:creationId xmlns:p14="http://schemas.microsoft.com/office/powerpoint/2010/main" val="2554922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F69E9CD5-D878-416A-9D33-C6491980E956}" type="slidenum">
              <a:rPr lang="fr-CA" smtClean="0"/>
              <a:t>1</a:t>
            </a:fld>
            <a:endParaRPr lang="fr-CA"/>
          </a:p>
        </p:txBody>
      </p:sp>
    </p:spTree>
    <p:extLst>
      <p:ext uri="{BB962C8B-B14F-4D97-AF65-F5344CB8AC3E}">
        <p14:creationId xmlns:p14="http://schemas.microsoft.com/office/powerpoint/2010/main" val="2222330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E0344-F26E-C23D-0F72-4C7B387A63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164940AB-4009-086D-F643-3DC8866078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32772DEE-44E3-7DED-FD5F-A35494CA46C9}"/>
              </a:ext>
            </a:extLst>
          </p:cNvPr>
          <p:cNvSpPr>
            <a:spLocks noGrp="1"/>
          </p:cNvSpPr>
          <p:nvPr>
            <p:ph type="dt" sz="half" idx="10"/>
          </p:nvPr>
        </p:nvSpPr>
        <p:spPr/>
        <p:txBody>
          <a:bodyPr/>
          <a:lstStyle/>
          <a:p>
            <a:fld id="{312C665A-3CBE-4A55-98CC-4D4643C0A53B}" type="datetimeFigureOut">
              <a:rPr lang="fr-CA" smtClean="0"/>
              <a:t>2025-07-02</a:t>
            </a:fld>
            <a:endParaRPr lang="fr-CA"/>
          </a:p>
        </p:txBody>
      </p:sp>
      <p:sp>
        <p:nvSpPr>
          <p:cNvPr id="5" name="Footer Placeholder 4">
            <a:extLst>
              <a:ext uri="{FF2B5EF4-FFF2-40B4-BE49-F238E27FC236}">
                <a16:creationId xmlns:a16="http://schemas.microsoft.com/office/drawing/2014/main" id="{B8CC3975-C67B-6A8A-6479-D356E4502377}"/>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C13FF8F3-8B42-9A4C-EDAC-EF4EEE0EB67A}"/>
              </a:ext>
            </a:extLst>
          </p:cNvPr>
          <p:cNvSpPr>
            <a:spLocks noGrp="1"/>
          </p:cNvSpPr>
          <p:nvPr>
            <p:ph type="sldNum" sz="quarter" idx="12"/>
          </p:nvPr>
        </p:nvSpPr>
        <p:spPr/>
        <p:txBody>
          <a:bodyPr/>
          <a:lstStyle/>
          <a:p>
            <a:fld id="{C8966600-6228-46F3-8101-29928962AD0C}" type="slidenum">
              <a:rPr lang="fr-CA" smtClean="0"/>
              <a:t>‹#›</a:t>
            </a:fld>
            <a:endParaRPr lang="fr-CA"/>
          </a:p>
        </p:txBody>
      </p:sp>
    </p:spTree>
    <p:extLst>
      <p:ext uri="{BB962C8B-B14F-4D97-AF65-F5344CB8AC3E}">
        <p14:creationId xmlns:p14="http://schemas.microsoft.com/office/powerpoint/2010/main" val="2030482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2EF25-4C9F-8F7F-E034-C7F2FA2C0503}"/>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A0772F2B-6F29-B839-A332-6C440BDB42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0D2E26BD-2AD5-4D3F-97A0-B4300099B3CF}"/>
              </a:ext>
            </a:extLst>
          </p:cNvPr>
          <p:cNvSpPr>
            <a:spLocks noGrp="1"/>
          </p:cNvSpPr>
          <p:nvPr>
            <p:ph type="dt" sz="half" idx="10"/>
          </p:nvPr>
        </p:nvSpPr>
        <p:spPr/>
        <p:txBody>
          <a:bodyPr/>
          <a:lstStyle/>
          <a:p>
            <a:fld id="{312C665A-3CBE-4A55-98CC-4D4643C0A53B}" type="datetimeFigureOut">
              <a:rPr lang="fr-CA" smtClean="0"/>
              <a:t>2025-07-02</a:t>
            </a:fld>
            <a:endParaRPr lang="fr-CA"/>
          </a:p>
        </p:txBody>
      </p:sp>
      <p:sp>
        <p:nvSpPr>
          <p:cNvPr id="5" name="Footer Placeholder 4">
            <a:extLst>
              <a:ext uri="{FF2B5EF4-FFF2-40B4-BE49-F238E27FC236}">
                <a16:creationId xmlns:a16="http://schemas.microsoft.com/office/drawing/2014/main" id="{94034AB5-DFA1-2119-25DE-F0C9C0A2C72C}"/>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7D83AEA7-1410-CB8A-AE60-2153E3ABA827}"/>
              </a:ext>
            </a:extLst>
          </p:cNvPr>
          <p:cNvSpPr>
            <a:spLocks noGrp="1"/>
          </p:cNvSpPr>
          <p:nvPr>
            <p:ph type="sldNum" sz="quarter" idx="12"/>
          </p:nvPr>
        </p:nvSpPr>
        <p:spPr/>
        <p:txBody>
          <a:bodyPr/>
          <a:lstStyle/>
          <a:p>
            <a:fld id="{C8966600-6228-46F3-8101-29928962AD0C}" type="slidenum">
              <a:rPr lang="fr-CA" smtClean="0"/>
              <a:t>‹#›</a:t>
            </a:fld>
            <a:endParaRPr lang="fr-CA"/>
          </a:p>
        </p:txBody>
      </p:sp>
    </p:spTree>
    <p:extLst>
      <p:ext uri="{BB962C8B-B14F-4D97-AF65-F5344CB8AC3E}">
        <p14:creationId xmlns:p14="http://schemas.microsoft.com/office/powerpoint/2010/main" val="1346657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CAFED9-CD3A-A76F-D612-5B17F46DAB2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B85A9751-6C51-E616-1CB2-0A967086CD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39534302-DD3B-57F2-9255-9119DD70CAFD}"/>
              </a:ext>
            </a:extLst>
          </p:cNvPr>
          <p:cNvSpPr>
            <a:spLocks noGrp="1"/>
          </p:cNvSpPr>
          <p:nvPr>
            <p:ph type="dt" sz="half" idx="10"/>
          </p:nvPr>
        </p:nvSpPr>
        <p:spPr/>
        <p:txBody>
          <a:bodyPr/>
          <a:lstStyle/>
          <a:p>
            <a:fld id="{312C665A-3CBE-4A55-98CC-4D4643C0A53B}" type="datetimeFigureOut">
              <a:rPr lang="fr-CA" smtClean="0"/>
              <a:t>2025-07-02</a:t>
            </a:fld>
            <a:endParaRPr lang="fr-CA"/>
          </a:p>
        </p:txBody>
      </p:sp>
      <p:sp>
        <p:nvSpPr>
          <p:cNvPr id="5" name="Footer Placeholder 4">
            <a:extLst>
              <a:ext uri="{FF2B5EF4-FFF2-40B4-BE49-F238E27FC236}">
                <a16:creationId xmlns:a16="http://schemas.microsoft.com/office/drawing/2014/main" id="{883D3450-2290-0C2C-9D5D-78BC59131FA6}"/>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5766F41A-446B-C8CA-3680-EAA0770168AD}"/>
              </a:ext>
            </a:extLst>
          </p:cNvPr>
          <p:cNvSpPr>
            <a:spLocks noGrp="1"/>
          </p:cNvSpPr>
          <p:nvPr>
            <p:ph type="sldNum" sz="quarter" idx="12"/>
          </p:nvPr>
        </p:nvSpPr>
        <p:spPr/>
        <p:txBody>
          <a:bodyPr/>
          <a:lstStyle/>
          <a:p>
            <a:fld id="{C8966600-6228-46F3-8101-29928962AD0C}" type="slidenum">
              <a:rPr lang="fr-CA" smtClean="0"/>
              <a:t>‹#›</a:t>
            </a:fld>
            <a:endParaRPr lang="fr-CA"/>
          </a:p>
        </p:txBody>
      </p:sp>
    </p:spTree>
    <p:extLst>
      <p:ext uri="{BB962C8B-B14F-4D97-AF65-F5344CB8AC3E}">
        <p14:creationId xmlns:p14="http://schemas.microsoft.com/office/powerpoint/2010/main" val="207767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6AABF-5E3C-C5C3-3298-18E24EB07F2C}"/>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2CC4DA0E-5533-9EC1-2884-0A8C9A92E4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75D09B52-8A0A-E4D1-A402-C909BEB8B310}"/>
              </a:ext>
            </a:extLst>
          </p:cNvPr>
          <p:cNvSpPr>
            <a:spLocks noGrp="1"/>
          </p:cNvSpPr>
          <p:nvPr>
            <p:ph type="dt" sz="half" idx="10"/>
          </p:nvPr>
        </p:nvSpPr>
        <p:spPr/>
        <p:txBody>
          <a:bodyPr/>
          <a:lstStyle/>
          <a:p>
            <a:fld id="{312C665A-3CBE-4A55-98CC-4D4643C0A53B}" type="datetimeFigureOut">
              <a:rPr lang="fr-CA" smtClean="0"/>
              <a:t>2025-07-02</a:t>
            </a:fld>
            <a:endParaRPr lang="fr-CA"/>
          </a:p>
        </p:txBody>
      </p:sp>
      <p:sp>
        <p:nvSpPr>
          <p:cNvPr id="5" name="Footer Placeholder 4">
            <a:extLst>
              <a:ext uri="{FF2B5EF4-FFF2-40B4-BE49-F238E27FC236}">
                <a16:creationId xmlns:a16="http://schemas.microsoft.com/office/drawing/2014/main" id="{FA03D9D2-C037-7C69-28A8-9C8E00344525}"/>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34F6E7D7-39B3-AB91-F256-504832992E0D}"/>
              </a:ext>
            </a:extLst>
          </p:cNvPr>
          <p:cNvSpPr>
            <a:spLocks noGrp="1"/>
          </p:cNvSpPr>
          <p:nvPr>
            <p:ph type="sldNum" sz="quarter" idx="12"/>
          </p:nvPr>
        </p:nvSpPr>
        <p:spPr/>
        <p:txBody>
          <a:bodyPr/>
          <a:lstStyle/>
          <a:p>
            <a:fld id="{C8966600-6228-46F3-8101-29928962AD0C}" type="slidenum">
              <a:rPr lang="fr-CA" smtClean="0"/>
              <a:t>‹#›</a:t>
            </a:fld>
            <a:endParaRPr lang="fr-CA"/>
          </a:p>
        </p:txBody>
      </p:sp>
    </p:spTree>
    <p:extLst>
      <p:ext uri="{BB962C8B-B14F-4D97-AF65-F5344CB8AC3E}">
        <p14:creationId xmlns:p14="http://schemas.microsoft.com/office/powerpoint/2010/main" val="2566393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906B1-650B-4238-E71F-D4B30E56D6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870C020F-BAF7-5D39-C6B2-AC08CDD224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67119D-2020-84F4-01B2-97AF707A95C0}"/>
              </a:ext>
            </a:extLst>
          </p:cNvPr>
          <p:cNvSpPr>
            <a:spLocks noGrp="1"/>
          </p:cNvSpPr>
          <p:nvPr>
            <p:ph type="dt" sz="half" idx="10"/>
          </p:nvPr>
        </p:nvSpPr>
        <p:spPr/>
        <p:txBody>
          <a:bodyPr/>
          <a:lstStyle/>
          <a:p>
            <a:fld id="{312C665A-3CBE-4A55-98CC-4D4643C0A53B}" type="datetimeFigureOut">
              <a:rPr lang="fr-CA" smtClean="0"/>
              <a:t>2025-07-02</a:t>
            </a:fld>
            <a:endParaRPr lang="fr-CA"/>
          </a:p>
        </p:txBody>
      </p:sp>
      <p:sp>
        <p:nvSpPr>
          <p:cNvPr id="5" name="Footer Placeholder 4">
            <a:extLst>
              <a:ext uri="{FF2B5EF4-FFF2-40B4-BE49-F238E27FC236}">
                <a16:creationId xmlns:a16="http://schemas.microsoft.com/office/drawing/2014/main" id="{E0BD2D0F-613A-6F39-C809-7F94A8721C3B}"/>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D754A1B5-5AEF-7CAE-F30F-2617E5ED3B0C}"/>
              </a:ext>
            </a:extLst>
          </p:cNvPr>
          <p:cNvSpPr>
            <a:spLocks noGrp="1"/>
          </p:cNvSpPr>
          <p:nvPr>
            <p:ph type="sldNum" sz="quarter" idx="12"/>
          </p:nvPr>
        </p:nvSpPr>
        <p:spPr/>
        <p:txBody>
          <a:bodyPr/>
          <a:lstStyle/>
          <a:p>
            <a:fld id="{C8966600-6228-46F3-8101-29928962AD0C}" type="slidenum">
              <a:rPr lang="fr-CA" smtClean="0"/>
              <a:t>‹#›</a:t>
            </a:fld>
            <a:endParaRPr lang="fr-CA"/>
          </a:p>
        </p:txBody>
      </p:sp>
    </p:spTree>
    <p:extLst>
      <p:ext uri="{BB962C8B-B14F-4D97-AF65-F5344CB8AC3E}">
        <p14:creationId xmlns:p14="http://schemas.microsoft.com/office/powerpoint/2010/main" val="2910942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BE61A-6FB3-9001-3611-C7126C88027A}"/>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E5938E9C-7BB0-E356-3813-8A6FF83355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6484AC2F-521E-EB0B-F1AA-6C505C4FE3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1ABCE269-3540-086B-921C-6699255423ED}"/>
              </a:ext>
            </a:extLst>
          </p:cNvPr>
          <p:cNvSpPr>
            <a:spLocks noGrp="1"/>
          </p:cNvSpPr>
          <p:nvPr>
            <p:ph type="dt" sz="half" idx="10"/>
          </p:nvPr>
        </p:nvSpPr>
        <p:spPr/>
        <p:txBody>
          <a:bodyPr/>
          <a:lstStyle/>
          <a:p>
            <a:fld id="{312C665A-3CBE-4A55-98CC-4D4643C0A53B}" type="datetimeFigureOut">
              <a:rPr lang="fr-CA" smtClean="0"/>
              <a:t>2025-07-02</a:t>
            </a:fld>
            <a:endParaRPr lang="fr-CA"/>
          </a:p>
        </p:txBody>
      </p:sp>
      <p:sp>
        <p:nvSpPr>
          <p:cNvPr id="6" name="Footer Placeholder 5">
            <a:extLst>
              <a:ext uri="{FF2B5EF4-FFF2-40B4-BE49-F238E27FC236}">
                <a16:creationId xmlns:a16="http://schemas.microsoft.com/office/drawing/2014/main" id="{EF5EE35E-8E00-DA5C-17C8-4B94EB54A057}"/>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B6E7F2F5-C647-0E93-DFAD-1FDC7D760435}"/>
              </a:ext>
            </a:extLst>
          </p:cNvPr>
          <p:cNvSpPr>
            <a:spLocks noGrp="1"/>
          </p:cNvSpPr>
          <p:nvPr>
            <p:ph type="sldNum" sz="quarter" idx="12"/>
          </p:nvPr>
        </p:nvSpPr>
        <p:spPr/>
        <p:txBody>
          <a:bodyPr/>
          <a:lstStyle/>
          <a:p>
            <a:fld id="{C8966600-6228-46F3-8101-29928962AD0C}" type="slidenum">
              <a:rPr lang="fr-CA" smtClean="0"/>
              <a:t>‹#›</a:t>
            </a:fld>
            <a:endParaRPr lang="fr-CA"/>
          </a:p>
        </p:txBody>
      </p:sp>
    </p:spTree>
    <p:extLst>
      <p:ext uri="{BB962C8B-B14F-4D97-AF65-F5344CB8AC3E}">
        <p14:creationId xmlns:p14="http://schemas.microsoft.com/office/powerpoint/2010/main" val="125633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B9553-F6E9-15B3-8904-EEAE7FE8429A}"/>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065BD702-F65A-FF75-F413-8F88B04728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1045BD-DD27-2263-6703-9289588EE5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89A607A0-37AD-F69A-CBC7-6DB84A30A6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88BF86-1C4F-1184-1648-376319D015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3FC24FDD-2DBA-56AC-B493-C9C89F2C0F39}"/>
              </a:ext>
            </a:extLst>
          </p:cNvPr>
          <p:cNvSpPr>
            <a:spLocks noGrp="1"/>
          </p:cNvSpPr>
          <p:nvPr>
            <p:ph type="dt" sz="half" idx="10"/>
          </p:nvPr>
        </p:nvSpPr>
        <p:spPr/>
        <p:txBody>
          <a:bodyPr/>
          <a:lstStyle/>
          <a:p>
            <a:fld id="{312C665A-3CBE-4A55-98CC-4D4643C0A53B}" type="datetimeFigureOut">
              <a:rPr lang="fr-CA" smtClean="0"/>
              <a:t>2025-07-02</a:t>
            </a:fld>
            <a:endParaRPr lang="fr-CA"/>
          </a:p>
        </p:txBody>
      </p:sp>
      <p:sp>
        <p:nvSpPr>
          <p:cNvPr id="8" name="Footer Placeholder 7">
            <a:extLst>
              <a:ext uri="{FF2B5EF4-FFF2-40B4-BE49-F238E27FC236}">
                <a16:creationId xmlns:a16="http://schemas.microsoft.com/office/drawing/2014/main" id="{A69FA1C4-26D2-CB80-735D-9588F7E4FC62}"/>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C9B5E92F-FDA2-FA97-3D74-E5826E83FD6A}"/>
              </a:ext>
            </a:extLst>
          </p:cNvPr>
          <p:cNvSpPr>
            <a:spLocks noGrp="1"/>
          </p:cNvSpPr>
          <p:nvPr>
            <p:ph type="sldNum" sz="quarter" idx="12"/>
          </p:nvPr>
        </p:nvSpPr>
        <p:spPr/>
        <p:txBody>
          <a:bodyPr/>
          <a:lstStyle/>
          <a:p>
            <a:fld id="{C8966600-6228-46F3-8101-29928962AD0C}" type="slidenum">
              <a:rPr lang="fr-CA" smtClean="0"/>
              <a:t>‹#›</a:t>
            </a:fld>
            <a:endParaRPr lang="fr-CA"/>
          </a:p>
        </p:txBody>
      </p:sp>
    </p:spTree>
    <p:extLst>
      <p:ext uri="{BB962C8B-B14F-4D97-AF65-F5344CB8AC3E}">
        <p14:creationId xmlns:p14="http://schemas.microsoft.com/office/powerpoint/2010/main" val="174873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4D011-3514-E8F1-2B98-8B8C471D2C0E}"/>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CFE778AF-BC0D-4E59-5D23-57BE59072128}"/>
              </a:ext>
            </a:extLst>
          </p:cNvPr>
          <p:cNvSpPr>
            <a:spLocks noGrp="1"/>
          </p:cNvSpPr>
          <p:nvPr>
            <p:ph type="dt" sz="half" idx="10"/>
          </p:nvPr>
        </p:nvSpPr>
        <p:spPr/>
        <p:txBody>
          <a:bodyPr/>
          <a:lstStyle/>
          <a:p>
            <a:fld id="{312C665A-3CBE-4A55-98CC-4D4643C0A53B}" type="datetimeFigureOut">
              <a:rPr lang="fr-CA" smtClean="0"/>
              <a:t>2025-07-02</a:t>
            </a:fld>
            <a:endParaRPr lang="fr-CA"/>
          </a:p>
        </p:txBody>
      </p:sp>
      <p:sp>
        <p:nvSpPr>
          <p:cNvPr id="4" name="Footer Placeholder 3">
            <a:extLst>
              <a:ext uri="{FF2B5EF4-FFF2-40B4-BE49-F238E27FC236}">
                <a16:creationId xmlns:a16="http://schemas.microsoft.com/office/drawing/2014/main" id="{682DE789-2DEC-18B3-6E53-43A77FEE7943}"/>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FD361185-DD12-5A3B-6B6A-04EFD57E2D98}"/>
              </a:ext>
            </a:extLst>
          </p:cNvPr>
          <p:cNvSpPr>
            <a:spLocks noGrp="1"/>
          </p:cNvSpPr>
          <p:nvPr>
            <p:ph type="sldNum" sz="quarter" idx="12"/>
          </p:nvPr>
        </p:nvSpPr>
        <p:spPr/>
        <p:txBody>
          <a:bodyPr/>
          <a:lstStyle/>
          <a:p>
            <a:fld id="{C8966600-6228-46F3-8101-29928962AD0C}" type="slidenum">
              <a:rPr lang="fr-CA" smtClean="0"/>
              <a:t>‹#›</a:t>
            </a:fld>
            <a:endParaRPr lang="fr-CA"/>
          </a:p>
        </p:txBody>
      </p:sp>
    </p:spTree>
    <p:extLst>
      <p:ext uri="{BB962C8B-B14F-4D97-AF65-F5344CB8AC3E}">
        <p14:creationId xmlns:p14="http://schemas.microsoft.com/office/powerpoint/2010/main" val="3395139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D847AB-D392-3731-D585-D33DA4AB20A7}"/>
              </a:ext>
            </a:extLst>
          </p:cNvPr>
          <p:cNvSpPr>
            <a:spLocks noGrp="1"/>
          </p:cNvSpPr>
          <p:nvPr>
            <p:ph type="dt" sz="half" idx="10"/>
          </p:nvPr>
        </p:nvSpPr>
        <p:spPr/>
        <p:txBody>
          <a:bodyPr/>
          <a:lstStyle/>
          <a:p>
            <a:fld id="{312C665A-3CBE-4A55-98CC-4D4643C0A53B}" type="datetimeFigureOut">
              <a:rPr lang="fr-CA" smtClean="0"/>
              <a:t>2025-07-02</a:t>
            </a:fld>
            <a:endParaRPr lang="fr-CA"/>
          </a:p>
        </p:txBody>
      </p:sp>
      <p:sp>
        <p:nvSpPr>
          <p:cNvPr id="3" name="Footer Placeholder 2">
            <a:extLst>
              <a:ext uri="{FF2B5EF4-FFF2-40B4-BE49-F238E27FC236}">
                <a16:creationId xmlns:a16="http://schemas.microsoft.com/office/drawing/2014/main" id="{ECC6B6D8-D69A-BD59-7874-039F90074E31}"/>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B33CA3A5-CBCD-F113-A355-3A0C8A3CD907}"/>
              </a:ext>
            </a:extLst>
          </p:cNvPr>
          <p:cNvSpPr>
            <a:spLocks noGrp="1"/>
          </p:cNvSpPr>
          <p:nvPr>
            <p:ph type="sldNum" sz="quarter" idx="12"/>
          </p:nvPr>
        </p:nvSpPr>
        <p:spPr/>
        <p:txBody>
          <a:bodyPr/>
          <a:lstStyle/>
          <a:p>
            <a:fld id="{C8966600-6228-46F3-8101-29928962AD0C}" type="slidenum">
              <a:rPr lang="fr-CA" smtClean="0"/>
              <a:t>‹#›</a:t>
            </a:fld>
            <a:endParaRPr lang="fr-CA"/>
          </a:p>
        </p:txBody>
      </p:sp>
    </p:spTree>
    <p:extLst>
      <p:ext uri="{BB962C8B-B14F-4D97-AF65-F5344CB8AC3E}">
        <p14:creationId xmlns:p14="http://schemas.microsoft.com/office/powerpoint/2010/main" val="3505078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2ACA2-40D6-969C-3F41-F42F29C055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CE3D6A16-C5B7-13D9-CDC1-31094A99A9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6CB049D4-94E6-207C-52CA-FB6C51A8CC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0D2C2F-5027-D4E8-F0D6-78D4CAEE80D5}"/>
              </a:ext>
            </a:extLst>
          </p:cNvPr>
          <p:cNvSpPr>
            <a:spLocks noGrp="1"/>
          </p:cNvSpPr>
          <p:nvPr>
            <p:ph type="dt" sz="half" idx="10"/>
          </p:nvPr>
        </p:nvSpPr>
        <p:spPr/>
        <p:txBody>
          <a:bodyPr/>
          <a:lstStyle/>
          <a:p>
            <a:fld id="{312C665A-3CBE-4A55-98CC-4D4643C0A53B}" type="datetimeFigureOut">
              <a:rPr lang="fr-CA" smtClean="0"/>
              <a:t>2025-07-02</a:t>
            </a:fld>
            <a:endParaRPr lang="fr-CA"/>
          </a:p>
        </p:txBody>
      </p:sp>
      <p:sp>
        <p:nvSpPr>
          <p:cNvPr id="6" name="Footer Placeholder 5">
            <a:extLst>
              <a:ext uri="{FF2B5EF4-FFF2-40B4-BE49-F238E27FC236}">
                <a16:creationId xmlns:a16="http://schemas.microsoft.com/office/drawing/2014/main" id="{BF8943E9-68F7-F731-5096-EE7DCFAB0506}"/>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6FF4E1F6-1390-1B4F-A73E-2C8302B771E1}"/>
              </a:ext>
            </a:extLst>
          </p:cNvPr>
          <p:cNvSpPr>
            <a:spLocks noGrp="1"/>
          </p:cNvSpPr>
          <p:nvPr>
            <p:ph type="sldNum" sz="quarter" idx="12"/>
          </p:nvPr>
        </p:nvSpPr>
        <p:spPr/>
        <p:txBody>
          <a:bodyPr/>
          <a:lstStyle/>
          <a:p>
            <a:fld id="{C8966600-6228-46F3-8101-29928962AD0C}" type="slidenum">
              <a:rPr lang="fr-CA" smtClean="0"/>
              <a:t>‹#›</a:t>
            </a:fld>
            <a:endParaRPr lang="fr-CA"/>
          </a:p>
        </p:txBody>
      </p:sp>
    </p:spTree>
    <p:extLst>
      <p:ext uri="{BB962C8B-B14F-4D97-AF65-F5344CB8AC3E}">
        <p14:creationId xmlns:p14="http://schemas.microsoft.com/office/powerpoint/2010/main" val="2521444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39C22-14BC-3795-4329-B7FE7F40EB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BC0CD7F2-787D-A03B-3056-12C0D3E094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BFD6A125-02CF-4594-E45E-DA4F74341B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C72FB4-F39D-D781-7E70-ACF6BF717FDF}"/>
              </a:ext>
            </a:extLst>
          </p:cNvPr>
          <p:cNvSpPr>
            <a:spLocks noGrp="1"/>
          </p:cNvSpPr>
          <p:nvPr>
            <p:ph type="dt" sz="half" idx="10"/>
          </p:nvPr>
        </p:nvSpPr>
        <p:spPr/>
        <p:txBody>
          <a:bodyPr/>
          <a:lstStyle/>
          <a:p>
            <a:fld id="{312C665A-3CBE-4A55-98CC-4D4643C0A53B}" type="datetimeFigureOut">
              <a:rPr lang="fr-CA" smtClean="0"/>
              <a:t>2025-07-02</a:t>
            </a:fld>
            <a:endParaRPr lang="fr-CA"/>
          </a:p>
        </p:txBody>
      </p:sp>
      <p:sp>
        <p:nvSpPr>
          <p:cNvPr id="6" name="Footer Placeholder 5">
            <a:extLst>
              <a:ext uri="{FF2B5EF4-FFF2-40B4-BE49-F238E27FC236}">
                <a16:creationId xmlns:a16="http://schemas.microsoft.com/office/drawing/2014/main" id="{7577D4C6-AB87-4101-194F-D3FE005B51A8}"/>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0766FAE4-1AA8-E055-2CDB-01635813C8B8}"/>
              </a:ext>
            </a:extLst>
          </p:cNvPr>
          <p:cNvSpPr>
            <a:spLocks noGrp="1"/>
          </p:cNvSpPr>
          <p:nvPr>
            <p:ph type="sldNum" sz="quarter" idx="12"/>
          </p:nvPr>
        </p:nvSpPr>
        <p:spPr/>
        <p:txBody>
          <a:bodyPr/>
          <a:lstStyle/>
          <a:p>
            <a:fld id="{C8966600-6228-46F3-8101-29928962AD0C}" type="slidenum">
              <a:rPr lang="fr-CA" smtClean="0"/>
              <a:t>‹#›</a:t>
            </a:fld>
            <a:endParaRPr lang="fr-CA"/>
          </a:p>
        </p:txBody>
      </p:sp>
    </p:spTree>
    <p:extLst>
      <p:ext uri="{BB962C8B-B14F-4D97-AF65-F5344CB8AC3E}">
        <p14:creationId xmlns:p14="http://schemas.microsoft.com/office/powerpoint/2010/main" val="3821293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226906-8389-1ECB-BFDD-5BBA1E2D06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BDC0401D-4CC7-69A7-6DFC-104902AAD3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0E6DA81B-65EB-A536-7E7C-77F4CEFF6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2C665A-3CBE-4A55-98CC-4D4643C0A53B}" type="datetimeFigureOut">
              <a:rPr lang="fr-CA" smtClean="0"/>
              <a:t>2025-07-02</a:t>
            </a:fld>
            <a:endParaRPr lang="fr-CA"/>
          </a:p>
        </p:txBody>
      </p:sp>
      <p:sp>
        <p:nvSpPr>
          <p:cNvPr id="5" name="Footer Placeholder 4">
            <a:extLst>
              <a:ext uri="{FF2B5EF4-FFF2-40B4-BE49-F238E27FC236}">
                <a16:creationId xmlns:a16="http://schemas.microsoft.com/office/drawing/2014/main" id="{C9F27EAF-5699-1FD6-67E2-D9A90EC550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D5A50E52-6DEE-0B6D-E501-3C74A056C4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8966600-6228-46F3-8101-29928962AD0C}" type="slidenum">
              <a:rPr lang="fr-CA" smtClean="0"/>
              <a:t>‹#›</a:t>
            </a:fld>
            <a:endParaRPr lang="fr-CA"/>
          </a:p>
        </p:txBody>
      </p:sp>
    </p:spTree>
    <p:extLst>
      <p:ext uri="{BB962C8B-B14F-4D97-AF65-F5344CB8AC3E}">
        <p14:creationId xmlns:p14="http://schemas.microsoft.com/office/powerpoint/2010/main" val="3232874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rcaanc-cirnac.gc.ca/fra/1307460755710/1536862806124#chp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rcaanc-cirnac.gc.ca/fra/1100100013778/160790393413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5F373-8568-154B-B01A-82C77F495187}"/>
              </a:ext>
            </a:extLst>
          </p:cNvPr>
          <p:cNvSpPr>
            <a:spLocks noGrp="1"/>
          </p:cNvSpPr>
          <p:nvPr>
            <p:ph type="ctrTitle"/>
          </p:nvPr>
        </p:nvSpPr>
        <p:spPr>
          <a:xfrm>
            <a:off x="1524000" y="1606869"/>
            <a:ext cx="9144000" cy="1861457"/>
          </a:xfrm>
        </p:spPr>
        <p:txBody>
          <a:bodyPr>
            <a:normAutofit/>
          </a:bodyPr>
          <a:lstStyle/>
          <a:p>
            <a:r>
              <a:rPr lang="fr-FR" b="1" u="sng" dirty="0"/>
              <a:t>Les Premières Nations et les nouveaux arrivants</a:t>
            </a:r>
            <a:endParaRPr lang="fr-CA" dirty="0"/>
          </a:p>
        </p:txBody>
      </p:sp>
      <p:sp>
        <p:nvSpPr>
          <p:cNvPr id="3" name="Subtitle 2">
            <a:extLst>
              <a:ext uri="{FF2B5EF4-FFF2-40B4-BE49-F238E27FC236}">
                <a16:creationId xmlns:a16="http://schemas.microsoft.com/office/drawing/2014/main" id="{3B732B73-9BB4-B60C-B91F-7E10F66DB268}"/>
              </a:ext>
            </a:extLst>
          </p:cNvPr>
          <p:cNvSpPr>
            <a:spLocks noGrp="1"/>
          </p:cNvSpPr>
          <p:nvPr>
            <p:ph type="subTitle" idx="1"/>
          </p:nvPr>
        </p:nvSpPr>
        <p:spPr>
          <a:xfrm>
            <a:off x="1524000" y="3875314"/>
            <a:ext cx="9144000" cy="2601687"/>
          </a:xfrm>
        </p:spPr>
        <p:txBody>
          <a:bodyPr>
            <a:normAutofit fontScale="40000" lnSpcReduction="20000"/>
          </a:bodyPr>
          <a:lstStyle/>
          <a:p>
            <a:r>
              <a:rPr lang="fr-CA" sz="5900"/>
              <a:t># 7</a:t>
            </a:r>
            <a:endParaRPr lang="fr-CA" sz="5900" dirty="0"/>
          </a:p>
          <a:p>
            <a:r>
              <a:rPr lang="fr-CA" sz="5900" dirty="0"/>
              <a:t>Situation d’apprentissage 1.2</a:t>
            </a:r>
          </a:p>
          <a:p>
            <a:endParaRPr lang="fr-CA" sz="3600" dirty="0"/>
          </a:p>
          <a:p>
            <a:pPr algn="l"/>
            <a:r>
              <a:rPr lang="fr-CA" sz="3600" dirty="0"/>
              <a:t>L’Histoire des Autochtones au Canada – Site Web du Gouvernement du Canada</a:t>
            </a:r>
          </a:p>
          <a:p>
            <a:pPr algn="l"/>
            <a:r>
              <a:rPr lang="fr-FR" sz="3600" u="sng" dirty="0">
                <a:hlinkClick r:id="rId3"/>
              </a:rPr>
              <a:t>Première partie – Les Premières Nations d'antan : les six principaux groupes géographiques</a:t>
            </a:r>
            <a:endParaRPr lang="fr-CA" sz="3600" dirty="0"/>
          </a:p>
          <a:p>
            <a:pPr algn="l"/>
            <a:r>
              <a:rPr lang="fr-CA" sz="3600" dirty="0">
                <a:hlinkClick r:id="rId4"/>
              </a:rPr>
              <a:t>https://www.rcaanc-cirnac.gc.ca/fra/1100100013778/1607903934135</a:t>
            </a:r>
            <a:endParaRPr lang="fr-CA" sz="3600" dirty="0"/>
          </a:p>
          <a:p>
            <a:pPr algn="l"/>
            <a:r>
              <a:rPr lang="fr-FR" sz="3600" i="1" dirty="0"/>
              <a:t>Découvrir le Canada : Les droits et responsabilités liées à la citoyenneté</a:t>
            </a:r>
          </a:p>
          <a:p>
            <a:pPr algn="l"/>
            <a:r>
              <a:rPr lang="fr-FR" sz="3600" dirty="0"/>
              <a:t>© Sa Majesté la reine du chef du Canada, représentée par le ministre de Citoyenneté et Immigration Canada, 2021.</a:t>
            </a:r>
            <a:endParaRPr lang="fr-CA" sz="3600" dirty="0"/>
          </a:p>
          <a:p>
            <a:endParaRPr lang="fr-CA" sz="1500" dirty="0"/>
          </a:p>
        </p:txBody>
      </p:sp>
      <p:sp>
        <p:nvSpPr>
          <p:cNvPr id="4" name="TextBox 3">
            <a:extLst>
              <a:ext uri="{FF2B5EF4-FFF2-40B4-BE49-F238E27FC236}">
                <a16:creationId xmlns:a16="http://schemas.microsoft.com/office/drawing/2014/main" id="{A960FF1A-5EAB-FEB9-B77C-27653583CE9A}"/>
              </a:ext>
            </a:extLst>
          </p:cNvPr>
          <p:cNvSpPr txBox="1"/>
          <p:nvPr/>
        </p:nvSpPr>
        <p:spPr>
          <a:xfrm>
            <a:off x="3488872" y="430440"/>
            <a:ext cx="5214256" cy="769441"/>
          </a:xfrm>
          <a:prstGeom prst="rect">
            <a:avLst/>
          </a:prstGeom>
          <a:noFill/>
          <a:ln>
            <a:solidFill>
              <a:schemeClr val="accent1"/>
            </a:solidFill>
          </a:ln>
        </p:spPr>
        <p:txBody>
          <a:bodyPr wrap="square" rtlCol="0">
            <a:spAutoFit/>
          </a:bodyPr>
          <a:lstStyle/>
          <a:p>
            <a:pPr algn="ctr"/>
            <a:r>
              <a:rPr lang="fr-CA" sz="4400" u="sng" dirty="0">
                <a:solidFill>
                  <a:srgbClr val="FF0000"/>
                </a:solidFill>
                <a:effectLst>
                  <a:outerShdw blurRad="38100" dist="38100" dir="2700000" algn="tl">
                    <a:srgbClr val="000000">
                      <a:alpha val="43137"/>
                    </a:srgbClr>
                  </a:outerShdw>
                </a:effectLst>
              </a:rPr>
              <a:t>LES NOTES</a:t>
            </a:r>
          </a:p>
        </p:txBody>
      </p:sp>
    </p:spTree>
    <p:extLst>
      <p:ext uri="{BB962C8B-B14F-4D97-AF65-F5344CB8AC3E}">
        <p14:creationId xmlns:p14="http://schemas.microsoft.com/office/powerpoint/2010/main" val="1308070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3BA33-D8B4-B84A-7997-EB6D0CE9A84F}"/>
              </a:ext>
            </a:extLst>
          </p:cNvPr>
          <p:cNvSpPr>
            <a:spLocks noGrp="1"/>
          </p:cNvSpPr>
          <p:nvPr>
            <p:ph type="ctrTitle"/>
          </p:nvPr>
        </p:nvSpPr>
        <p:spPr>
          <a:xfrm>
            <a:off x="1725385" y="631371"/>
            <a:ext cx="8741229" cy="849085"/>
          </a:xfrm>
        </p:spPr>
        <p:txBody>
          <a:bodyPr>
            <a:normAutofit fontScale="90000"/>
          </a:bodyPr>
          <a:lstStyle/>
          <a:p>
            <a:r>
              <a:rPr lang="en-US" b="1" u="sng" dirty="0">
                <a:solidFill>
                  <a:srgbClr val="FF0000"/>
                </a:solidFill>
              </a:rPr>
              <a:t>Proclamation royale de 1763</a:t>
            </a:r>
            <a:endParaRPr lang="fr-CA" dirty="0">
              <a:solidFill>
                <a:srgbClr val="FF0000"/>
              </a:solidFill>
            </a:endParaRPr>
          </a:p>
        </p:txBody>
      </p:sp>
      <p:sp>
        <p:nvSpPr>
          <p:cNvPr id="3" name="Subtitle 2">
            <a:extLst>
              <a:ext uri="{FF2B5EF4-FFF2-40B4-BE49-F238E27FC236}">
                <a16:creationId xmlns:a16="http://schemas.microsoft.com/office/drawing/2014/main" id="{219DE3DE-66CC-B4C3-7916-08E2A0AAA94A}"/>
              </a:ext>
            </a:extLst>
          </p:cNvPr>
          <p:cNvSpPr>
            <a:spLocks noGrp="1"/>
          </p:cNvSpPr>
          <p:nvPr>
            <p:ph type="subTitle" idx="1"/>
          </p:nvPr>
        </p:nvSpPr>
        <p:spPr>
          <a:xfrm>
            <a:off x="1524000" y="1654629"/>
            <a:ext cx="9144000" cy="4572000"/>
          </a:xfrm>
        </p:spPr>
        <p:txBody>
          <a:bodyPr>
            <a:normAutofit/>
          </a:bodyPr>
          <a:lstStyle/>
          <a:p>
            <a:pPr marL="457200" indent="-457200" algn="l">
              <a:buFont typeface="+mj-lt"/>
              <a:buAutoNum type="arabicParenR"/>
            </a:pPr>
            <a:r>
              <a:rPr lang="fr-FR" dirty="0"/>
              <a:t>En 1763, la signature du Traité de Paris a mis fin à plus de 150 ans de concurrence européenne et de conflits.</a:t>
            </a:r>
          </a:p>
          <a:p>
            <a:pPr marL="457200" indent="-457200" algn="l">
              <a:buFont typeface="+mj-lt"/>
              <a:buAutoNum type="arabicParenR"/>
            </a:pPr>
            <a:endParaRPr lang="fr-FR" dirty="0"/>
          </a:p>
          <a:p>
            <a:pPr marL="457200" indent="-457200" algn="l">
              <a:buFont typeface="+mj-lt"/>
              <a:buAutoNum type="arabicParenR"/>
            </a:pPr>
            <a:r>
              <a:rPr lang="fr-FR" dirty="0"/>
              <a:t>En effet, la France a cédé ses territoires coloniaux dans l'Amérique du Nord, dont l'Acadie, la Nouvelle-France et les terres intérieures des Grands Lacs, ainsi que les vallées de l'Ohio et du Mississippi.</a:t>
            </a:r>
          </a:p>
          <a:p>
            <a:pPr marL="457200" indent="-457200" algn="l">
              <a:buFont typeface="+mj-lt"/>
              <a:buAutoNum type="arabicParenR"/>
            </a:pPr>
            <a:endParaRPr lang="fr-FR" dirty="0"/>
          </a:p>
          <a:p>
            <a:pPr marL="457200" indent="-457200" algn="l">
              <a:buFont typeface="+mj-lt"/>
              <a:buAutoNum type="arabicParenR"/>
            </a:pPr>
            <a:r>
              <a:rPr lang="fr-FR" dirty="0"/>
              <a:t>La Grande-Bretagne était alors devenue la principale puissance européenne dans la majeure partie de l'Amérique du Nord et contrôlait l'ensemble du lucratif commerce de la fourrure.</a:t>
            </a:r>
          </a:p>
        </p:txBody>
      </p:sp>
    </p:spTree>
    <p:extLst>
      <p:ext uri="{BB962C8B-B14F-4D97-AF65-F5344CB8AC3E}">
        <p14:creationId xmlns:p14="http://schemas.microsoft.com/office/powerpoint/2010/main" val="2133445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D52E6-E848-891E-4EC9-58BEA51082C5}"/>
              </a:ext>
            </a:extLst>
          </p:cNvPr>
          <p:cNvSpPr>
            <a:spLocks noGrp="1"/>
          </p:cNvSpPr>
          <p:nvPr>
            <p:ph type="title"/>
          </p:nvPr>
        </p:nvSpPr>
        <p:spPr>
          <a:xfrm>
            <a:off x="2574471" y="365126"/>
            <a:ext cx="7043057" cy="1115332"/>
          </a:xfrm>
        </p:spPr>
        <p:txBody>
          <a:bodyPr/>
          <a:lstStyle/>
          <a:p>
            <a:r>
              <a:rPr lang="en-US" b="1" u="sng" dirty="0">
                <a:solidFill>
                  <a:srgbClr val="FF0000"/>
                </a:solidFill>
              </a:rPr>
              <a:t>Proclamation royale de 1763</a:t>
            </a:r>
            <a:endParaRPr lang="fr-CA" u="sng" dirty="0">
              <a:solidFill>
                <a:srgbClr val="FF0000"/>
              </a:solidFill>
            </a:endParaRPr>
          </a:p>
        </p:txBody>
      </p:sp>
      <p:sp>
        <p:nvSpPr>
          <p:cNvPr id="3" name="Content Placeholder 2">
            <a:extLst>
              <a:ext uri="{FF2B5EF4-FFF2-40B4-BE49-F238E27FC236}">
                <a16:creationId xmlns:a16="http://schemas.microsoft.com/office/drawing/2014/main" id="{05066F44-3EA0-8EA3-89C7-7878061A5663}"/>
              </a:ext>
            </a:extLst>
          </p:cNvPr>
          <p:cNvSpPr>
            <a:spLocks noGrp="1"/>
          </p:cNvSpPr>
          <p:nvPr>
            <p:ph idx="1"/>
          </p:nvPr>
        </p:nvSpPr>
        <p:spPr>
          <a:xfrm>
            <a:off x="838200" y="1480458"/>
            <a:ext cx="10515600" cy="4735285"/>
          </a:xfrm>
        </p:spPr>
        <p:txBody>
          <a:bodyPr>
            <a:normAutofit fontScale="85000" lnSpcReduction="20000"/>
          </a:bodyPr>
          <a:lstStyle/>
          <a:p>
            <a:pPr marL="514350" indent="-514350">
              <a:buFont typeface="+mj-lt"/>
              <a:buAutoNum type="arabicParenR"/>
            </a:pPr>
            <a:r>
              <a:rPr lang="fr-FR" dirty="0"/>
              <a:t>La Proclamation prévoyait des protocoles comme le Département des Indiens qui est devenu le principal point de contact entre les Premières Nations et les colonies.</a:t>
            </a:r>
          </a:p>
          <a:p>
            <a:pPr marL="514350" indent="-514350">
              <a:buFont typeface="+mj-lt"/>
              <a:buAutoNum type="arabicParenR"/>
            </a:pPr>
            <a:endParaRPr lang="fr-FR" dirty="0"/>
          </a:p>
          <a:p>
            <a:pPr marL="514350" indent="-514350">
              <a:buFont typeface="+mj-lt"/>
              <a:buAutoNum type="arabicParenR"/>
            </a:pPr>
            <a:r>
              <a:rPr lang="fr-FR" dirty="0"/>
              <a:t>De plus, seule la Couronne était autorisée à acheter des terres appartenant aux Autochtones par l'entremise de représentants officiellement sanctionnés, qui transigeraient avec les Premières Nations intéressées au cours d'assemblées publiques. Toute autre acquisition de terres serait invalidée et rejetée.</a:t>
            </a:r>
          </a:p>
          <a:p>
            <a:pPr marL="514350" indent="-514350">
              <a:buFont typeface="+mj-lt"/>
              <a:buAutoNum type="arabicParenR"/>
            </a:pPr>
            <a:endParaRPr lang="fr-FR" dirty="0"/>
          </a:p>
          <a:p>
            <a:pPr marL="514350" indent="-514350">
              <a:buFont typeface="+mj-lt"/>
              <a:buAutoNum type="arabicParenR"/>
            </a:pPr>
            <a:r>
              <a:rPr lang="fr-FR" dirty="0"/>
              <a:t>À l'origine, la Proclamation royale cherchait d'abord à ralentir l'expansion débridée des colonies vers l'ouest et à contrôler rigoureusement les relations entre les Premières Nations et les colons; toutefois, son importance réside dans le fait qu'elle est devenue la première reconnaissance publique des droits des Premières Nations en matière de terres et de titre.</a:t>
            </a:r>
          </a:p>
          <a:p>
            <a:endParaRPr lang="fr-CA" dirty="0"/>
          </a:p>
        </p:txBody>
      </p:sp>
    </p:spTree>
    <p:extLst>
      <p:ext uri="{BB962C8B-B14F-4D97-AF65-F5344CB8AC3E}">
        <p14:creationId xmlns:p14="http://schemas.microsoft.com/office/powerpoint/2010/main" val="26929155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9</TotalTime>
  <Words>312</Words>
  <Application>Microsoft Office PowerPoint</Application>
  <PresentationFormat>Widescreen</PresentationFormat>
  <Paragraphs>23</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Les Premières Nations et les nouveaux arrivants</vt:lpstr>
      <vt:lpstr>Proclamation royale de 1763</vt:lpstr>
      <vt:lpstr>Proclamation royale de 1763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2025-06-29T23:45:14Z</dcterms:created>
  <dcterms:modified xsi:type="dcterms:W3CDTF">2025-07-02T14:44:13Z</dcterms:modified>
</cp:coreProperties>
</file>