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CD0BF-1A33-4E16-99A6-7D2605B9DB1B}" v="7" dt="2025-07-14T13:56:32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 Peloquin" userId="9eacfbb0-fd00-438a-bc85-8b7658ad6aa7" providerId="ADAL" clId="{D27CD0BF-1A33-4E16-99A6-7D2605B9DB1B}"/>
    <pc:docChg chg="custSel addSld delSld modSld">
      <pc:chgData name="Patric Peloquin" userId="9eacfbb0-fd00-438a-bc85-8b7658ad6aa7" providerId="ADAL" clId="{D27CD0BF-1A33-4E16-99A6-7D2605B9DB1B}" dt="2025-07-14T13:56:35.640" v="35" actId="1076"/>
      <pc:docMkLst>
        <pc:docMk/>
      </pc:docMkLst>
      <pc:sldChg chg="del">
        <pc:chgData name="Patric Peloquin" userId="9eacfbb0-fd00-438a-bc85-8b7658ad6aa7" providerId="ADAL" clId="{D27CD0BF-1A33-4E16-99A6-7D2605B9DB1B}" dt="2025-07-14T12:58:14.562" v="1" actId="47"/>
        <pc:sldMkLst>
          <pc:docMk/>
          <pc:sldMk cId="1114114652" sldId="256"/>
        </pc:sldMkLst>
      </pc:sldChg>
      <pc:sldChg chg="modSp add mod">
        <pc:chgData name="Patric Peloquin" userId="9eacfbb0-fd00-438a-bc85-8b7658ad6aa7" providerId="ADAL" clId="{D27CD0BF-1A33-4E16-99A6-7D2605B9DB1B}" dt="2025-07-14T12:58:46.108" v="12" actId="20577"/>
        <pc:sldMkLst>
          <pc:docMk/>
          <pc:sldMk cId="3704502360" sldId="258"/>
        </pc:sldMkLst>
        <pc:spChg chg="mod">
          <ac:chgData name="Patric Peloquin" userId="9eacfbb0-fd00-438a-bc85-8b7658ad6aa7" providerId="ADAL" clId="{D27CD0BF-1A33-4E16-99A6-7D2605B9DB1B}" dt="2025-07-14T12:58:21.154" v="7" actId="20577"/>
          <ac:spMkLst>
            <pc:docMk/>
            <pc:sldMk cId="3704502360" sldId="258"/>
            <ac:spMk id="2" creationId="{CC4F9271-D364-13B5-14EC-C22BA2CE8DA7}"/>
          </ac:spMkLst>
        </pc:spChg>
        <pc:spChg chg="mod">
          <ac:chgData name="Patric Peloquin" userId="9eacfbb0-fd00-438a-bc85-8b7658ad6aa7" providerId="ADAL" clId="{D27CD0BF-1A33-4E16-99A6-7D2605B9DB1B}" dt="2025-07-14T12:58:46.108" v="12" actId="20577"/>
          <ac:spMkLst>
            <pc:docMk/>
            <pc:sldMk cId="3704502360" sldId="258"/>
            <ac:spMk id="3" creationId="{47D3F40F-EB13-537A-BBE3-B1D38BDAE2FC}"/>
          </ac:spMkLst>
        </pc:spChg>
      </pc:sldChg>
      <pc:sldChg chg="modSp add mod">
        <pc:chgData name="Patric Peloquin" userId="9eacfbb0-fd00-438a-bc85-8b7658ad6aa7" providerId="ADAL" clId="{D27CD0BF-1A33-4E16-99A6-7D2605B9DB1B}" dt="2025-07-14T12:59:21.504" v="18" actId="27636"/>
        <pc:sldMkLst>
          <pc:docMk/>
          <pc:sldMk cId="2350763644" sldId="259"/>
        </pc:sldMkLst>
        <pc:spChg chg="mod">
          <ac:chgData name="Patric Peloquin" userId="9eacfbb0-fd00-438a-bc85-8b7658ad6aa7" providerId="ADAL" clId="{D27CD0BF-1A33-4E16-99A6-7D2605B9DB1B}" dt="2025-07-14T12:59:21.504" v="18" actId="27636"/>
          <ac:spMkLst>
            <pc:docMk/>
            <pc:sldMk cId="2350763644" sldId="259"/>
            <ac:spMk id="3" creationId="{57EFDEF1-E355-0429-2966-2EC40190E2DC}"/>
          </ac:spMkLst>
        </pc:spChg>
      </pc:sldChg>
      <pc:sldChg chg="modSp add mod">
        <pc:chgData name="Patric Peloquin" userId="9eacfbb0-fd00-438a-bc85-8b7658ad6aa7" providerId="ADAL" clId="{D27CD0BF-1A33-4E16-99A6-7D2605B9DB1B}" dt="2025-07-14T12:59:49.516" v="24" actId="20577"/>
        <pc:sldMkLst>
          <pc:docMk/>
          <pc:sldMk cId="2066719750" sldId="260"/>
        </pc:sldMkLst>
        <pc:spChg chg="mod">
          <ac:chgData name="Patric Peloquin" userId="9eacfbb0-fd00-438a-bc85-8b7658ad6aa7" providerId="ADAL" clId="{D27CD0BF-1A33-4E16-99A6-7D2605B9DB1B}" dt="2025-07-14T12:59:49.516" v="24" actId="20577"/>
          <ac:spMkLst>
            <pc:docMk/>
            <pc:sldMk cId="2066719750" sldId="260"/>
            <ac:spMk id="3" creationId="{B108A687-F10E-F45C-FBE1-A9DB9E3E410B}"/>
          </ac:spMkLst>
        </pc:spChg>
      </pc:sldChg>
      <pc:sldChg chg="modSp add mod">
        <pc:chgData name="Patric Peloquin" userId="9eacfbb0-fd00-438a-bc85-8b7658ad6aa7" providerId="ADAL" clId="{D27CD0BF-1A33-4E16-99A6-7D2605B9DB1B}" dt="2025-07-14T13:00:23.566" v="28" actId="115"/>
        <pc:sldMkLst>
          <pc:docMk/>
          <pc:sldMk cId="2712327249" sldId="261"/>
        </pc:sldMkLst>
        <pc:spChg chg="mod">
          <ac:chgData name="Patric Peloquin" userId="9eacfbb0-fd00-438a-bc85-8b7658ad6aa7" providerId="ADAL" clId="{D27CD0BF-1A33-4E16-99A6-7D2605B9DB1B}" dt="2025-07-14T13:00:23.566" v="28" actId="115"/>
          <ac:spMkLst>
            <pc:docMk/>
            <pc:sldMk cId="2712327249" sldId="261"/>
            <ac:spMk id="3" creationId="{378E6061-1EE9-42B6-171B-8EB67A893B1C}"/>
          </ac:spMkLst>
        </pc:spChg>
      </pc:sldChg>
      <pc:sldChg chg="addSp modSp new mod">
        <pc:chgData name="Patric Peloquin" userId="9eacfbb0-fd00-438a-bc85-8b7658ad6aa7" providerId="ADAL" clId="{D27CD0BF-1A33-4E16-99A6-7D2605B9DB1B}" dt="2025-07-14T13:56:35.640" v="35" actId="1076"/>
        <pc:sldMkLst>
          <pc:docMk/>
          <pc:sldMk cId="3164605495" sldId="262"/>
        </pc:sldMkLst>
        <pc:graphicFrameChg chg="add mod">
          <ac:chgData name="Patric Peloquin" userId="9eacfbb0-fd00-438a-bc85-8b7658ad6aa7" providerId="ADAL" clId="{D27CD0BF-1A33-4E16-99A6-7D2605B9DB1B}" dt="2025-07-14T13:56:35.640" v="35" actId="1076"/>
          <ac:graphicFrameMkLst>
            <pc:docMk/>
            <pc:sldMk cId="3164605495" sldId="262"/>
            <ac:graphicFrameMk id="2" creationId="{719A01BD-979D-6267-E2D3-7251A55CEB3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A63D-D148-8BDB-AFAF-5B49F3C4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1D297-52A8-2B5E-BCB2-3805B014A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DE6E-FC70-D8E6-E45B-1F0B0B1F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F6BF6-C065-C0BA-E3C9-14E9201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23A08-33F9-4D0F-4AB7-39030513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32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EA91-4259-0EF4-DC66-88B2FC94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D7C29-B535-D4DC-7F4A-28E98D244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CCFE-034A-8967-EAC4-1C297A61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B1713-369A-90CF-E01A-C2C1305A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5BEDF-4DCE-A29E-79ED-0B922CA2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821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61828-A5E2-1C42-3FB8-09107A3D6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115A0-8D9A-AE05-4F10-FE4ED13B2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AB6B-2CA3-6417-4831-4C3742D7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9F42-CE30-2BED-1E2D-4A831A87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DEC68-057C-68C3-3023-7D3F948E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38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519E-BA34-1F3E-0725-90E838A8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9FFD1-952D-30F4-F80B-39D16810A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D3308-4296-C904-AA27-7BA2E04D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451F-8E56-F80E-21FC-0783D749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B1694-1303-663C-A38B-A0BAFB32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9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8FA2-8080-690D-20B6-3CEFE63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7D3C7-40FD-55D6-413C-BF0870DF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8747-BF5C-FFD5-C1DD-C903E2DB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BB2F-374D-2F59-298B-13D24A1C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98D2-1CC3-AEE2-37B7-675BF6E3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788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4118-6257-2160-B31E-2B6A189B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23C4-1384-2A2C-24DE-FD9A018BE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1BE1D-95CD-294B-6352-76380371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C886B-8C2F-DB86-B62E-F126F183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67917-7DED-0A3E-3C36-F6689BE6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3E5AC-59EA-3270-0655-D5860EA3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889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6A59-D776-8E3C-050A-1602C5E8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E213-0C02-3FFD-0D5A-602D34F94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03463-157B-D069-5C35-616A2EF4B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C0621-12F2-5A75-CAD8-0AB3BF4AF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F2892-522D-A11B-18F8-FF300BC39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9142A-23FF-91CD-DAAA-BF76DE5C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936D6-A0FA-71D5-86CF-37D1D6CA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A9487-722D-8160-EAC4-D213489A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910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9746-DFA9-0697-91D1-DA75E695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44901-0975-9DBA-507F-69BBAA8AB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A3CA1-A33C-AF60-C924-C81C7CBB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88BA0-F0C7-1553-7F31-3005B51D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593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3E5A8-36F2-AC98-F9C2-7DB5FA15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DE6EB-0BDA-2A9C-BCC8-E892F4EE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B6394-95E3-7094-EB3B-A3A2B3E0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129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5765-0AD1-F5A1-F8F4-8A86966B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FEDFB-269F-26F2-FB8C-B59452A8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86CA4-91C0-3ED9-7452-48D2651BB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225FA-903C-CC2B-F834-8338BC21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8437F-062A-765C-7B52-6CC5BD05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27FB-2B72-E5A1-3651-118BBF21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11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32E6-8AC4-CA72-2BEB-2D28786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9B8DB-BAC7-8E16-3CEF-D77F3B3D9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9C607-2BE0-4DF9-64F6-3A4A162A0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E3B85-3036-A40E-FCBF-66468074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701D-A4A3-F3FA-4C43-A0E02053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10718-938B-B9BC-8035-D4468F65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066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D13D5-0F1E-80BD-40C1-7F512619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6C46-26F2-97A1-F46E-F8CCD0902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672C0-7EED-CB78-7B51-D8A6A3130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2E731-9E88-443F-B984-124963E38D16}" type="datetimeFigureOut">
              <a:rPr lang="fr-CA" smtClean="0"/>
              <a:t>2025-07-14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53DEC-62E3-53B8-3316-542828410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192E-0FE8-7DB9-372F-49775AC06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596A14-C0BC-4BAA-9F76-40A6F00E2BD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7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AADD6-9892-6150-4595-937336107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9271-D364-13B5-14EC-C22BA2CE8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L'agriculture et la géographie physique # 2</a:t>
            </a:r>
            <a:endParaRPr lang="fr-CA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3F40F-EB13-537A-BBE3-B1D38BDAE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3857"/>
            <a:ext cx="9144000" cy="4615543"/>
          </a:xfrm>
        </p:spPr>
        <p:txBody>
          <a:bodyPr>
            <a:normAutofit/>
          </a:bodyPr>
          <a:lstStyle/>
          <a:p>
            <a:pPr algn="l"/>
            <a:r>
              <a:rPr lang="fr-FR" sz="3600" b="1" u="sng" dirty="0"/>
              <a:t>🌊 3. L’eau (hydrographie)</a:t>
            </a:r>
          </a:p>
          <a:p>
            <a:pPr algn="l"/>
            <a:r>
              <a:rPr lang="fr-FR" sz="3600" dirty="0"/>
              <a:t>La </a:t>
            </a:r>
            <a:r>
              <a:rPr lang="fr-FR" sz="3600" b="1" dirty="0"/>
              <a:t>proximité des rivières, lacs ou nappes phréatiques</a:t>
            </a:r>
            <a:r>
              <a:rPr lang="fr-FR" sz="3600" dirty="0"/>
              <a:t> facilite l’irrigation.</a:t>
            </a:r>
          </a:p>
          <a:p>
            <a:pPr algn="l"/>
            <a:endParaRPr lang="fr-FR" sz="3600" dirty="0"/>
          </a:p>
          <a:p>
            <a:pPr algn="l"/>
            <a:r>
              <a:rPr lang="fr-FR" sz="3600" dirty="0"/>
              <a:t>Les régions avec </a:t>
            </a:r>
            <a:r>
              <a:rPr lang="fr-FR" sz="3600" b="1" dirty="0"/>
              <a:t>peu de précipitations</a:t>
            </a:r>
            <a:r>
              <a:rPr lang="fr-FR" sz="3600" dirty="0"/>
              <a:t> doivent investir dans des systèmes d’irrigation ou pratiquer l’agriculture extensive.</a:t>
            </a:r>
          </a:p>
          <a:p>
            <a:pPr algn="l"/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370450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0CF18-762A-F434-616B-05151B755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9967-7B27-C1BE-8350-8D376675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L'agriculture et la géographie physique # 2</a:t>
            </a:r>
            <a:endParaRPr lang="fr-CA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FDEF1-E355-0429-2966-2EC40190E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3857"/>
            <a:ext cx="9144000" cy="4615543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600" b="1" u="sng" dirty="0"/>
              <a:t>🌱 4. Le sol</a:t>
            </a:r>
          </a:p>
          <a:p>
            <a:pPr algn="l"/>
            <a:r>
              <a:rPr lang="fr-FR" sz="3600" b="1" dirty="0"/>
              <a:t>Sol fertile (ex. </a:t>
            </a:r>
            <a:r>
              <a:rPr lang="fr-FR" sz="3600" b="1" dirty="0" err="1"/>
              <a:t>loess</a:t>
            </a:r>
            <a:r>
              <a:rPr lang="fr-FR" sz="3600" b="1" dirty="0"/>
              <a:t>, alluvions)</a:t>
            </a:r>
            <a:r>
              <a:rPr lang="fr-FR" sz="3600" dirty="0"/>
              <a:t> : propice aux cultures variées.</a:t>
            </a:r>
          </a:p>
          <a:p>
            <a:pPr algn="l"/>
            <a:endParaRPr lang="fr-FR" sz="3600" dirty="0"/>
          </a:p>
          <a:p>
            <a:pPr algn="l"/>
            <a:r>
              <a:rPr lang="fr-FR" sz="3600" b="1" dirty="0"/>
              <a:t>Sol pauvre ou acide (ex. sableux, rocheux)</a:t>
            </a:r>
            <a:r>
              <a:rPr lang="fr-FR" sz="3600" dirty="0"/>
              <a:t> : limite la productivité agricole.</a:t>
            </a:r>
          </a:p>
          <a:p>
            <a:pPr algn="l"/>
            <a:r>
              <a:rPr lang="fr-FR" sz="3600" dirty="0"/>
              <a:t>La gestion des sols (engrais, jachère, rotation des cultures) est essentielle pour maintenir la fertilité.</a:t>
            </a:r>
          </a:p>
          <a:p>
            <a:pPr algn="l"/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35076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DA657-9191-3A46-D2BB-A934E5A5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EA30-3B71-A6CE-D404-5CDB7C5E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L'agriculture et la géographie physique # 2</a:t>
            </a:r>
            <a:endParaRPr lang="fr-CA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8A687-F10E-F45C-FBE1-A9DB9E3E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3857"/>
            <a:ext cx="9144000" cy="4615543"/>
          </a:xfrm>
        </p:spPr>
        <p:txBody>
          <a:bodyPr>
            <a:normAutofit/>
          </a:bodyPr>
          <a:lstStyle/>
          <a:p>
            <a:pPr algn="l"/>
            <a:r>
              <a:rPr lang="fr-FR" sz="3600" b="1" u="sng" dirty="0"/>
              <a:t>🔄 5. Risques naturels</a:t>
            </a:r>
          </a:p>
          <a:p>
            <a:pPr algn="l"/>
            <a:r>
              <a:rPr lang="fr-FR" sz="3600" b="1" dirty="0"/>
              <a:t>Sécheresses</a:t>
            </a:r>
            <a:r>
              <a:rPr lang="fr-FR" sz="3600" dirty="0"/>
              <a:t>, </a:t>
            </a:r>
            <a:r>
              <a:rPr lang="fr-FR" sz="3600" b="1" dirty="0"/>
              <a:t>inondations</a:t>
            </a:r>
            <a:r>
              <a:rPr lang="fr-FR" sz="3600" dirty="0"/>
              <a:t>, </a:t>
            </a:r>
            <a:r>
              <a:rPr lang="fr-FR" sz="3600" b="1" dirty="0"/>
              <a:t>érosion</a:t>
            </a:r>
            <a:r>
              <a:rPr lang="fr-FR" sz="3600" dirty="0"/>
              <a:t>, </a:t>
            </a:r>
            <a:r>
              <a:rPr lang="fr-FR" sz="3600" b="1" dirty="0"/>
              <a:t>glissements de terrain</a:t>
            </a:r>
            <a:r>
              <a:rPr lang="fr-FR" sz="3600" dirty="0"/>
              <a:t> ou </a:t>
            </a:r>
            <a:r>
              <a:rPr lang="fr-FR" sz="3600" b="1" dirty="0"/>
              <a:t>volcans</a:t>
            </a:r>
            <a:r>
              <a:rPr lang="fr-FR" sz="3600" dirty="0"/>
              <a:t> peuvent compromettre l’agriculture.</a:t>
            </a:r>
          </a:p>
          <a:p>
            <a:pPr algn="l"/>
            <a:endParaRPr lang="fr-FR" sz="3600" dirty="0"/>
          </a:p>
          <a:p>
            <a:pPr algn="l"/>
            <a:r>
              <a:rPr lang="fr-FR" sz="3600" dirty="0"/>
              <a:t>L’agriculture dans ces zones nécessite des techniques adaptées (terrasses, haies brise-vent, irrigation contrôlée).</a:t>
            </a:r>
          </a:p>
          <a:p>
            <a:pPr algn="l"/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06671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0D4E1-8110-4869-B21F-562D73DA9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EFDB-0A69-944D-05B8-B27B05774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L'agriculture et la géographie physique # 2</a:t>
            </a:r>
            <a:endParaRPr lang="fr-CA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E6061-1EE9-42B6-171B-8EB67A893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3857"/>
            <a:ext cx="9144000" cy="4615543"/>
          </a:xfrm>
        </p:spPr>
        <p:txBody>
          <a:bodyPr>
            <a:normAutofit/>
          </a:bodyPr>
          <a:lstStyle/>
          <a:p>
            <a:pPr algn="l"/>
            <a:r>
              <a:rPr lang="fr-FR" sz="3600" b="1" u="sng" dirty="0"/>
              <a:t>📌 Conclusion</a:t>
            </a:r>
          </a:p>
          <a:p>
            <a:pPr algn="l"/>
            <a:r>
              <a:rPr lang="fr-FR" sz="3600" dirty="0"/>
              <a:t>La géographie physique détermine </a:t>
            </a:r>
            <a:r>
              <a:rPr lang="fr-FR" sz="3600" b="1" dirty="0"/>
              <a:t>où</a:t>
            </a:r>
            <a:r>
              <a:rPr lang="fr-FR" sz="3600" dirty="0"/>
              <a:t> et </a:t>
            </a:r>
            <a:r>
              <a:rPr lang="fr-FR" sz="3600" b="1" dirty="0"/>
              <a:t>comment</a:t>
            </a:r>
            <a:r>
              <a:rPr lang="fr-FR" sz="3600" dirty="0"/>
              <a:t> l’agriculture peut être pratiquée. Les agriculteurs doivent adapter leurs pratiques aux conditions naturelles locales pour assurer une production durable et efficace.</a:t>
            </a:r>
          </a:p>
          <a:p>
            <a:pPr algn="l"/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71232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19A01BD-979D-6267-E2D3-7251A55CE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025864"/>
              </p:ext>
            </p:extLst>
          </p:nvPr>
        </p:nvGraphicFramePr>
        <p:xfrm>
          <a:off x="3567793" y="157202"/>
          <a:ext cx="5056414" cy="654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96" imgH="5029200" progId="AcroExch.Document.DC">
                  <p:embed/>
                </p:oleObj>
              </mc:Choice>
              <mc:Fallback>
                <p:oleObj name="Acrobat Document" r:id="rId2" imgW="3886096" imgH="50292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19A01BD-979D-6267-E2D3-7251A55CEB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67793" y="157202"/>
                        <a:ext cx="5056414" cy="6543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60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44df41d-c59f-4ca8-b715-ee2752926f14}" enabled="0" method="" siteId="{244df41d-c59f-4ca8-b715-ee2752926f1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190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Adobe Acrobat Document</vt:lpstr>
      <vt:lpstr>L'agriculture et la géographie physique # 2</vt:lpstr>
      <vt:lpstr>L'agriculture et la géographie physique # 2</vt:lpstr>
      <vt:lpstr>L'agriculture et la géographie physique # 2</vt:lpstr>
      <vt:lpstr>L'agriculture et la géographie physique #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 Peloquin</dc:creator>
  <cp:lastModifiedBy>Patric Peloquin</cp:lastModifiedBy>
  <cp:revision>1</cp:revision>
  <dcterms:created xsi:type="dcterms:W3CDTF">2025-07-14T12:57:37Z</dcterms:created>
  <dcterms:modified xsi:type="dcterms:W3CDTF">2025-07-14T13:56:43Z</dcterms:modified>
</cp:coreProperties>
</file>