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33"/>
  </p:notesMasterIdLst>
  <p:handoutMasterIdLst>
    <p:handoutMasterId r:id="rId34"/>
  </p:handoutMasterIdLst>
  <p:sldIdLst>
    <p:sldId id="263" r:id="rId2"/>
    <p:sldId id="286" r:id="rId3"/>
    <p:sldId id="287" r:id="rId4"/>
    <p:sldId id="288" r:id="rId5"/>
    <p:sldId id="298" r:id="rId6"/>
    <p:sldId id="289" r:id="rId7"/>
    <p:sldId id="290" r:id="rId8"/>
    <p:sldId id="291" r:id="rId9"/>
    <p:sldId id="292" r:id="rId10"/>
    <p:sldId id="299" r:id="rId11"/>
    <p:sldId id="284" r:id="rId12"/>
    <p:sldId id="293" r:id="rId13"/>
    <p:sldId id="295" r:id="rId14"/>
    <p:sldId id="296" r:id="rId15"/>
    <p:sldId id="300" r:id="rId16"/>
    <p:sldId id="297" r:id="rId17"/>
    <p:sldId id="265" r:id="rId18"/>
    <p:sldId id="266" r:id="rId19"/>
    <p:sldId id="301" r:id="rId20"/>
    <p:sldId id="267" r:id="rId21"/>
    <p:sldId id="268" r:id="rId22"/>
    <p:sldId id="269" r:id="rId23"/>
    <p:sldId id="302" r:id="rId24"/>
    <p:sldId id="270" r:id="rId25"/>
    <p:sldId id="271" r:id="rId26"/>
    <p:sldId id="272" r:id="rId27"/>
    <p:sldId id="303" r:id="rId28"/>
    <p:sldId id="273" r:id="rId29"/>
    <p:sldId id="276" r:id="rId30"/>
    <p:sldId id="277" r:id="rId31"/>
    <p:sldId id="285" r:id="rId32"/>
  </p:sldIdLst>
  <p:sldSz cx="9144000" cy="6858000" type="screen4x3"/>
  <p:notesSz cx="7099300" cy="9385300"/>
  <p:defaultTextStyle>
    <a:defPPr>
      <a:defRPr lang="en-US"/>
    </a:defPPr>
    <a:lvl1pPr algn="ctr" rtl="0" fontAlgn="base">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1pPr>
    <a:lvl2pPr marL="457200" algn="ctr" rtl="0" fontAlgn="base">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2pPr>
    <a:lvl3pPr marL="914400" algn="ctr" rtl="0" fontAlgn="base">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3pPr>
    <a:lvl4pPr marL="1371600" algn="ctr" rtl="0" fontAlgn="base">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4pPr>
    <a:lvl5pPr marL="1828800" algn="ctr" rtl="0" fontAlgn="base">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5pPr>
    <a:lvl6pPr marL="2286000" algn="l" defTabSz="914400" rtl="0" eaLnBrk="1" latinLnBrk="0" hangingPunct="1">
      <a:defRPr sz="2400" kern="1200">
        <a:solidFill>
          <a:schemeClr val="tx1"/>
        </a:solidFill>
        <a:latin typeface="Times New Roman" panose="02020603050405020304" pitchFamily="18" charset="0"/>
        <a:ea typeface="MS PGothic" panose="020B0600070205080204" pitchFamily="34" charset="-128"/>
        <a:cs typeface="+mn-cs"/>
      </a:defRPr>
    </a:lvl6pPr>
    <a:lvl7pPr marL="2743200" algn="l" defTabSz="914400" rtl="0" eaLnBrk="1" latinLnBrk="0" hangingPunct="1">
      <a:defRPr sz="2400" kern="1200">
        <a:solidFill>
          <a:schemeClr val="tx1"/>
        </a:solidFill>
        <a:latin typeface="Times New Roman" panose="02020603050405020304" pitchFamily="18" charset="0"/>
        <a:ea typeface="MS PGothic" panose="020B0600070205080204" pitchFamily="34" charset="-128"/>
        <a:cs typeface="+mn-cs"/>
      </a:defRPr>
    </a:lvl7pPr>
    <a:lvl8pPr marL="3200400" algn="l" defTabSz="914400" rtl="0" eaLnBrk="1" latinLnBrk="0" hangingPunct="1">
      <a:defRPr sz="2400" kern="1200">
        <a:solidFill>
          <a:schemeClr val="tx1"/>
        </a:solidFill>
        <a:latin typeface="Times New Roman" panose="02020603050405020304" pitchFamily="18" charset="0"/>
        <a:ea typeface="MS PGothic" panose="020B0600070205080204" pitchFamily="34" charset="-128"/>
        <a:cs typeface="+mn-cs"/>
      </a:defRPr>
    </a:lvl8pPr>
    <a:lvl9pPr marL="3657600" algn="l" defTabSz="914400" rtl="0" eaLnBrk="1" latinLnBrk="0" hangingPunct="1">
      <a:defRPr sz="2400" kern="1200">
        <a:solidFill>
          <a:schemeClr val="tx1"/>
        </a:solidFill>
        <a:latin typeface="Times New Roman" panose="02020603050405020304" pitchFamily="18"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56" userDrawn="1">
          <p15:clr>
            <a:srgbClr val="A4A3A4"/>
          </p15:clr>
        </p15:guide>
        <p15:guide id="2" pos="2236"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6B6E5CF-BFCD-4EED-9E9A-05EA57F1501B}" v="508" dt="2025-07-01T14:23:49.18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9" d="100"/>
          <a:sy n="59" d="100"/>
        </p:scale>
        <p:origin x="1500" y="5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8" d="100"/>
          <a:sy n="58" d="100"/>
        </p:scale>
        <p:origin x="-1812" y="-72"/>
      </p:cViewPr>
      <p:guideLst>
        <p:guide orient="horz" pos="2956"/>
        <p:guide pos="22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40"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tric Peloquin" userId="9eacfbb0-fd00-438a-bc85-8b7658ad6aa7" providerId="ADAL" clId="{26B6E5CF-BFCD-4EED-9E9A-05EA57F1501B}"/>
    <pc:docChg chg="undo custSel addSld delSld modSld sldOrd modNotesMaster modHandout">
      <pc:chgData name="Patric Peloquin" userId="9eacfbb0-fd00-438a-bc85-8b7658ad6aa7" providerId="ADAL" clId="{26B6E5CF-BFCD-4EED-9E9A-05EA57F1501B}" dt="2025-07-01T14:23:49.185" v="949"/>
      <pc:docMkLst>
        <pc:docMk/>
      </pc:docMkLst>
      <pc:sldChg chg="modSp mod">
        <pc:chgData name="Patric Peloquin" userId="9eacfbb0-fd00-438a-bc85-8b7658ad6aa7" providerId="ADAL" clId="{26B6E5CF-BFCD-4EED-9E9A-05EA57F1501B}" dt="2025-07-01T13:18:29.691" v="9" actId="20577"/>
        <pc:sldMkLst>
          <pc:docMk/>
          <pc:sldMk cId="0" sldId="263"/>
        </pc:sldMkLst>
        <pc:spChg chg="mod">
          <ac:chgData name="Patric Peloquin" userId="9eacfbb0-fd00-438a-bc85-8b7658ad6aa7" providerId="ADAL" clId="{26B6E5CF-BFCD-4EED-9E9A-05EA57F1501B}" dt="2025-07-01T13:18:29.691" v="9" actId="20577"/>
          <ac:spMkLst>
            <pc:docMk/>
            <pc:sldMk cId="0" sldId="263"/>
            <ac:spMk id="15361" creationId="{0ED69565-7F2D-AFB4-EB45-673FA76647D1}"/>
          </ac:spMkLst>
        </pc:spChg>
      </pc:sldChg>
      <pc:sldChg chg="modSp mod">
        <pc:chgData name="Patric Peloquin" userId="9eacfbb0-fd00-438a-bc85-8b7658ad6aa7" providerId="ADAL" clId="{26B6E5CF-BFCD-4EED-9E9A-05EA57F1501B}" dt="2025-07-01T14:22:51.136" v="948" actId="255"/>
        <pc:sldMkLst>
          <pc:docMk/>
          <pc:sldMk cId="0" sldId="265"/>
        </pc:sldMkLst>
        <pc:spChg chg="mod">
          <ac:chgData name="Patric Peloquin" userId="9eacfbb0-fd00-438a-bc85-8b7658ad6aa7" providerId="ADAL" clId="{26B6E5CF-BFCD-4EED-9E9A-05EA57F1501B}" dt="2025-07-01T13:42:55.964" v="307" actId="207"/>
          <ac:spMkLst>
            <pc:docMk/>
            <pc:sldMk cId="0" sldId="265"/>
            <ac:spMk id="30721" creationId="{86DD5D83-FA23-2B97-74C0-9E244FA6628B}"/>
          </ac:spMkLst>
        </pc:spChg>
        <pc:spChg chg="mod">
          <ac:chgData name="Patric Peloquin" userId="9eacfbb0-fd00-438a-bc85-8b7658ad6aa7" providerId="ADAL" clId="{26B6E5CF-BFCD-4EED-9E9A-05EA57F1501B}" dt="2025-07-01T14:22:11.828" v="932" actId="255"/>
          <ac:spMkLst>
            <pc:docMk/>
            <pc:sldMk cId="0" sldId="265"/>
            <ac:spMk id="78851" creationId="{7621AE18-5E6D-8DBB-15CE-68385A65FC40}"/>
          </ac:spMkLst>
        </pc:spChg>
        <pc:spChg chg="mod">
          <ac:chgData name="Patric Peloquin" userId="9eacfbb0-fd00-438a-bc85-8b7658ad6aa7" providerId="ADAL" clId="{26B6E5CF-BFCD-4EED-9E9A-05EA57F1501B}" dt="2025-07-01T14:22:51.136" v="948" actId="255"/>
          <ac:spMkLst>
            <pc:docMk/>
            <pc:sldMk cId="0" sldId="265"/>
            <ac:spMk id="78852" creationId="{380DD38D-7BF8-6DBE-8932-1D9E2160A579}"/>
          </ac:spMkLst>
        </pc:spChg>
      </pc:sldChg>
      <pc:sldChg chg="delSp modSp mod modAnim">
        <pc:chgData name="Patric Peloquin" userId="9eacfbb0-fd00-438a-bc85-8b7658ad6aa7" providerId="ADAL" clId="{26B6E5CF-BFCD-4EED-9E9A-05EA57F1501B}" dt="2025-07-01T14:04:48.908" v="569" actId="207"/>
        <pc:sldMkLst>
          <pc:docMk/>
          <pc:sldMk cId="0" sldId="266"/>
        </pc:sldMkLst>
        <pc:spChg chg="mod">
          <ac:chgData name="Patric Peloquin" userId="9eacfbb0-fd00-438a-bc85-8b7658ad6aa7" providerId="ADAL" clId="{26B6E5CF-BFCD-4EED-9E9A-05EA57F1501B}" dt="2025-07-01T14:04:40.526" v="568" actId="207"/>
          <ac:spMkLst>
            <pc:docMk/>
            <pc:sldMk cId="0" sldId="266"/>
            <ac:spMk id="32769" creationId="{B0E5D0FB-F862-523B-CF23-A23B69337F5B}"/>
          </ac:spMkLst>
        </pc:spChg>
        <pc:spChg chg="mod">
          <ac:chgData name="Patric Peloquin" userId="9eacfbb0-fd00-438a-bc85-8b7658ad6aa7" providerId="ADAL" clId="{26B6E5CF-BFCD-4EED-9E9A-05EA57F1501B}" dt="2025-07-01T14:04:48.908" v="569" actId="207"/>
          <ac:spMkLst>
            <pc:docMk/>
            <pc:sldMk cId="0" sldId="266"/>
            <ac:spMk id="80899" creationId="{FE881BE6-7578-B554-37A7-CB5C785C9447}"/>
          </ac:spMkLst>
        </pc:spChg>
        <pc:spChg chg="del mod">
          <ac:chgData name="Patric Peloquin" userId="9eacfbb0-fd00-438a-bc85-8b7658ad6aa7" providerId="ADAL" clId="{26B6E5CF-BFCD-4EED-9E9A-05EA57F1501B}" dt="2025-07-01T13:45:38.886" v="334" actId="478"/>
          <ac:spMkLst>
            <pc:docMk/>
            <pc:sldMk cId="0" sldId="266"/>
            <ac:spMk id="80900" creationId="{65A5B4F6-2427-1943-F76D-FEA09B0E391D}"/>
          </ac:spMkLst>
        </pc:spChg>
      </pc:sldChg>
      <pc:sldChg chg="modSp mod modAnim">
        <pc:chgData name="Patric Peloquin" userId="9eacfbb0-fd00-438a-bc85-8b7658ad6aa7" providerId="ADAL" clId="{26B6E5CF-BFCD-4EED-9E9A-05EA57F1501B}" dt="2025-07-01T14:05:55.439" v="583" actId="207"/>
        <pc:sldMkLst>
          <pc:docMk/>
          <pc:sldMk cId="0" sldId="267"/>
        </pc:sldMkLst>
        <pc:spChg chg="mod">
          <ac:chgData name="Patric Peloquin" userId="9eacfbb0-fd00-438a-bc85-8b7658ad6aa7" providerId="ADAL" clId="{26B6E5CF-BFCD-4EED-9E9A-05EA57F1501B}" dt="2025-07-01T14:05:47.994" v="582" actId="207"/>
          <ac:spMkLst>
            <pc:docMk/>
            <pc:sldMk cId="0" sldId="267"/>
            <ac:spMk id="34817" creationId="{76856C0B-DFEB-6C85-22B7-9C9FF1EB86E7}"/>
          </ac:spMkLst>
        </pc:spChg>
        <pc:spChg chg="mod">
          <ac:chgData name="Patric Peloquin" userId="9eacfbb0-fd00-438a-bc85-8b7658ad6aa7" providerId="ADAL" clId="{26B6E5CF-BFCD-4EED-9E9A-05EA57F1501B}" dt="2025-07-01T14:05:55.439" v="583" actId="207"/>
          <ac:spMkLst>
            <pc:docMk/>
            <pc:sldMk cId="0" sldId="267"/>
            <ac:spMk id="82947" creationId="{0F4C5E5F-7207-20E4-074F-1E13569D9C22}"/>
          </ac:spMkLst>
        </pc:spChg>
      </pc:sldChg>
      <pc:sldChg chg="modSp mod modAnim">
        <pc:chgData name="Patric Peloquin" userId="9eacfbb0-fd00-438a-bc85-8b7658ad6aa7" providerId="ADAL" clId="{26B6E5CF-BFCD-4EED-9E9A-05EA57F1501B}" dt="2025-07-01T13:53:54.227" v="414" actId="207"/>
        <pc:sldMkLst>
          <pc:docMk/>
          <pc:sldMk cId="0" sldId="268"/>
        </pc:sldMkLst>
        <pc:spChg chg="mod">
          <ac:chgData name="Patric Peloquin" userId="9eacfbb0-fd00-438a-bc85-8b7658ad6aa7" providerId="ADAL" clId="{26B6E5CF-BFCD-4EED-9E9A-05EA57F1501B}" dt="2025-07-01T13:49:55.142" v="383" actId="207"/>
          <ac:spMkLst>
            <pc:docMk/>
            <pc:sldMk cId="0" sldId="268"/>
            <ac:spMk id="36865" creationId="{7BB762DC-D8C6-2481-C93E-BEF9C42FEC91}"/>
          </ac:spMkLst>
        </pc:spChg>
        <pc:spChg chg="mod">
          <ac:chgData name="Patric Peloquin" userId="9eacfbb0-fd00-438a-bc85-8b7658ad6aa7" providerId="ADAL" clId="{26B6E5CF-BFCD-4EED-9E9A-05EA57F1501B}" dt="2025-07-01T13:53:54.227" v="414" actId="207"/>
          <ac:spMkLst>
            <pc:docMk/>
            <pc:sldMk cId="0" sldId="268"/>
            <ac:spMk id="84995" creationId="{E9246578-FDBE-A852-0F24-EF68CB6BB65A}"/>
          </ac:spMkLst>
        </pc:spChg>
      </pc:sldChg>
      <pc:sldChg chg="modSp mod modAnim">
        <pc:chgData name="Patric Peloquin" userId="9eacfbb0-fd00-438a-bc85-8b7658ad6aa7" providerId="ADAL" clId="{26B6E5CF-BFCD-4EED-9E9A-05EA57F1501B}" dt="2025-07-01T13:53:45.031" v="413" actId="207"/>
        <pc:sldMkLst>
          <pc:docMk/>
          <pc:sldMk cId="0" sldId="269"/>
        </pc:sldMkLst>
        <pc:spChg chg="mod">
          <ac:chgData name="Patric Peloquin" userId="9eacfbb0-fd00-438a-bc85-8b7658ad6aa7" providerId="ADAL" clId="{26B6E5CF-BFCD-4EED-9E9A-05EA57F1501B}" dt="2025-07-01T13:51:46.366" v="396" actId="207"/>
          <ac:spMkLst>
            <pc:docMk/>
            <pc:sldMk cId="0" sldId="269"/>
            <ac:spMk id="38913" creationId="{CD06C966-9175-F785-40DC-79FB8E3BEB02}"/>
          </ac:spMkLst>
        </pc:spChg>
        <pc:spChg chg="mod">
          <ac:chgData name="Patric Peloquin" userId="9eacfbb0-fd00-438a-bc85-8b7658ad6aa7" providerId="ADAL" clId="{26B6E5CF-BFCD-4EED-9E9A-05EA57F1501B}" dt="2025-07-01T13:53:45.031" v="413" actId="207"/>
          <ac:spMkLst>
            <pc:docMk/>
            <pc:sldMk cId="0" sldId="269"/>
            <ac:spMk id="87043" creationId="{20E5EE0A-B4DF-BDA0-89FE-5357ABFF29E2}"/>
          </ac:spMkLst>
        </pc:spChg>
      </pc:sldChg>
      <pc:sldChg chg="modSp mod modAnim">
        <pc:chgData name="Patric Peloquin" userId="9eacfbb0-fd00-438a-bc85-8b7658ad6aa7" providerId="ADAL" clId="{26B6E5CF-BFCD-4EED-9E9A-05EA57F1501B}" dt="2025-07-01T14:07:56.156" v="665" actId="20577"/>
        <pc:sldMkLst>
          <pc:docMk/>
          <pc:sldMk cId="0" sldId="270"/>
        </pc:sldMkLst>
        <pc:spChg chg="mod">
          <ac:chgData name="Patric Peloquin" userId="9eacfbb0-fd00-438a-bc85-8b7658ad6aa7" providerId="ADAL" clId="{26B6E5CF-BFCD-4EED-9E9A-05EA57F1501B}" dt="2025-07-01T14:06:37.216" v="591" actId="207"/>
          <ac:spMkLst>
            <pc:docMk/>
            <pc:sldMk cId="0" sldId="270"/>
            <ac:spMk id="40961" creationId="{A0C7E564-73AE-2272-6C3E-E501653A3ED1}"/>
          </ac:spMkLst>
        </pc:spChg>
        <pc:spChg chg="mod">
          <ac:chgData name="Patric Peloquin" userId="9eacfbb0-fd00-438a-bc85-8b7658ad6aa7" providerId="ADAL" clId="{26B6E5CF-BFCD-4EED-9E9A-05EA57F1501B}" dt="2025-07-01T14:07:56.156" v="665" actId="20577"/>
          <ac:spMkLst>
            <pc:docMk/>
            <pc:sldMk cId="0" sldId="270"/>
            <ac:spMk id="88067" creationId="{9A1E2D41-843F-254C-7C43-7195EF564314}"/>
          </ac:spMkLst>
        </pc:spChg>
      </pc:sldChg>
      <pc:sldChg chg="modSp mod modAnim">
        <pc:chgData name="Patric Peloquin" userId="9eacfbb0-fd00-438a-bc85-8b7658ad6aa7" providerId="ADAL" clId="{26B6E5CF-BFCD-4EED-9E9A-05EA57F1501B}" dt="2025-07-01T14:10:21.417" v="818" actId="255"/>
        <pc:sldMkLst>
          <pc:docMk/>
          <pc:sldMk cId="0" sldId="271"/>
        </pc:sldMkLst>
        <pc:spChg chg="mod">
          <ac:chgData name="Patric Peloquin" userId="9eacfbb0-fd00-438a-bc85-8b7658ad6aa7" providerId="ADAL" clId="{26B6E5CF-BFCD-4EED-9E9A-05EA57F1501B}" dt="2025-07-01T14:08:26.813" v="667" actId="207"/>
          <ac:spMkLst>
            <pc:docMk/>
            <pc:sldMk cId="0" sldId="271"/>
            <ac:spMk id="43009" creationId="{6254A09D-4FFC-6A5A-231D-69C46F84F1EA}"/>
          </ac:spMkLst>
        </pc:spChg>
        <pc:spChg chg="mod">
          <ac:chgData name="Patric Peloquin" userId="9eacfbb0-fd00-438a-bc85-8b7658ad6aa7" providerId="ADAL" clId="{26B6E5CF-BFCD-4EED-9E9A-05EA57F1501B}" dt="2025-07-01T14:10:21.417" v="818" actId="255"/>
          <ac:spMkLst>
            <pc:docMk/>
            <pc:sldMk cId="0" sldId="271"/>
            <ac:spMk id="89091" creationId="{DBC7B377-DD1C-0C47-E764-F09AA306E649}"/>
          </ac:spMkLst>
        </pc:spChg>
      </pc:sldChg>
      <pc:sldChg chg="modSp mod modAnim">
        <pc:chgData name="Patric Peloquin" userId="9eacfbb0-fd00-438a-bc85-8b7658ad6aa7" providerId="ADAL" clId="{26B6E5CF-BFCD-4EED-9E9A-05EA57F1501B}" dt="2025-07-01T14:11:33.804" v="827" actId="14100"/>
        <pc:sldMkLst>
          <pc:docMk/>
          <pc:sldMk cId="0" sldId="272"/>
        </pc:sldMkLst>
        <pc:spChg chg="mod">
          <ac:chgData name="Patric Peloquin" userId="9eacfbb0-fd00-438a-bc85-8b7658ad6aa7" providerId="ADAL" clId="{26B6E5CF-BFCD-4EED-9E9A-05EA57F1501B}" dt="2025-07-01T14:11:10.463" v="819" actId="207"/>
          <ac:spMkLst>
            <pc:docMk/>
            <pc:sldMk cId="0" sldId="272"/>
            <ac:spMk id="45057" creationId="{05F99BED-DC9F-1D7D-E9A1-80E4C927A1D6}"/>
          </ac:spMkLst>
        </pc:spChg>
        <pc:spChg chg="mod">
          <ac:chgData name="Patric Peloquin" userId="9eacfbb0-fd00-438a-bc85-8b7658ad6aa7" providerId="ADAL" clId="{26B6E5CF-BFCD-4EED-9E9A-05EA57F1501B}" dt="2025-07-01T14:11:33.804" v="827" actId="14100"/>
          <ac:spMkLst>
            <pc:docMk/>
            <pc:sldMk cId="0" sldId="272"/>
            <ac:spMk id="91139" creationId="{9815142A-1B6D-397E-0BC0-2FF4D5069DAA}"/>
          </ac:spMkLst>
        </pc:spChg>
      </pc:sldChg>
      <pc:sldChg chg="modSp mod modAnim">
        <pc:chgData name="Patric Peloquin" userId="9eacfbb0-fd00-438a-bc85-8b7658ad6aa7" providerId="ADAL" clId="{26B6E5CF-BFCD-4EED-9E9A-05EA57F1501B}" dt="2025-07-01T14:12:37.992" v="838" actId="207"/>
        <pc:sldMkLst>
          <pc:docMk/>
          <pc:sldMk cId="0" sldId="273"/>
        </pc:sldMkLst>
        <pc:spChg chg="mod">
          <ac:chgData name="Patric Peloquin" userId="9eacfbb0-fd00-438a-bc85-8b7658ad6aa7" providerId="ADAL" clId="{26B6E5CF-BFCD-4EED-9E9A-05EA57F1501B}" dt="2025-07-01T14:12:15.142" v="828" actId="207"/>
          <ac:spMkLst>
            <pc:docMk/>
            <pc:sldMk cId="0" sldId="273"/>
            <ac:spMk id="47105" creationId="{A9116BC9-CE6A-55CD-25B8-E710203C2188}"/>
          </ac:spMkLst>
        </pc:spChg>
        <pc:spChg chg="mod">
          <ac:chgData name="Patric Peloquin" userId="9eacfbb0-fd00-438a-bc85-8b7658ad6aa7" providerId="ADAL" clId="{26B6E5CF-BFCD-4EED-9E9A-05EA57F1501B}" dt="2025-07-01T14:12:37.992" v="838" actId="207"/>
          <ac:spMkLst>
            <pc:docMk/>
            <pc:sldMk cId="0" sldId="273"/>
            <ac:spMk id="93187" creationId="{A22C830E-9E56-3A0E-2830-B1487DD06795}"/>
          </ac:spMkLst>
        </pc:spChg>
      </pc:sldChg>
      <pc:sldChg chg="modSp del mod modAnim">
        <pc:chgData name="Patric Peloquin" userId="9eacfbb0-fd00-438a-bc85-8b7658ad6aa7" providerId="ADAL" clId="{26B6E5CF-BFCD-4EED-9E9A-05EA57F1501B}" dt="2025-07-01T14:14:20.286" v="844" actId="2696"/>
        <pc:sldMkLst>
          <pc:docMk/>
          <pc:sldMk cId="0" sldId="274"/>
        </pc:sldMkLst>
        <pc:spChg chg="mod">
          <ac:chgData name="Patric Peloquin" userId="9eacfbb0-fd00-438a-bc85-8b7658ad6aa7" providerId="ADAL" clId="{26B6E5CF-BFCD-4EED-9E9A-05EA57F1501B}" dt="2025-07-01T14:13:27.504" v="841" actId="207"/>
          <ac:spMkLst>
            <pc:docMk/>
            <pc:sldMk cId="0" sldId="274"/>
            <ac:spMk id="49153" creationId="{84B914DD-0101-C3AF-7783-4BC1E6C7E7E0}"/>
          </ac:spMkLst>
        </pc:spChg>
        <pc:spChg chg="mod">
          <ac:chgData name="Patric Peloquin" userId="9eacfbb0-fd00-438a-bc85-8b7658ad6aa7" providerId="ADAL" clId="{26B6E5CF-BFCD-4EED-9E9A-05EA57F1501B}" dt="2025-07-01T14:14:13.299" v="843" actId="20577"/>
          <ac:spMkLst>
            <pc:docMk/>
            <pc:sldMk cId="0" sldId="274"/>
            <ac:spMk id="95235" creationId="{901F6C65-5B1B-C1BD-B051-27BFC0040839}"/>
          </ac:spMkLst>
        </pc:spChg>
      </pc:sldChg>
      <pc:sldChg chg="modSp">
        <pc:chgData name="Patric Peloquin" userId="9eacfbb0-fd00-438a-bc85-8b7658ad6aa7" providerId="ADAL" clId="{26B6E5CF-BFCD-4EED-9E9A-05EA57F1501B}" dt="2025-07-01T14:14:30.759" v="846" actId="1076"/>
        <pc:sldMkLst>
          <pc:docMk/>
          <pc:sldMk cId="0" sldId="276"/>
        </pc:sldMkLst>
        <pc:picChg chg="mod">
          <ac:chgData name="Patric Peloquin" userId="9eacfbb0-fd00-438a-bc85-8b7658ad6aa7" providerId="ADAL" clId="{26B6E5CF-BFCD-4EED-9E9A-05EA57F1501B}" dt="2025-07-01T14:14:30.759" v="846" actId="1076"/>
          <ac:picMkLst>
            <pc:docMk/>
            <pc:sldMk cId="0" sldId="276"/>
            <ac:picMk id="51203" creationId="{6F24429B-B15E-4C65-1904-D023E190A0AD}"/>
          </ac:picMkLst>
        </pc:picChg>
        <pc:picChg chg="mod">
          <ac:chgData name="Patric Peloquin" userId="9eacfbb0-fd00-438a-bc85-8b7658ad6aa7" providerId="ADAL" clId="{26B6E5CF-BFCD-4EED-9E9A-05EA57F1501B}" dt="2025-07-01T14:14:27.845" v="845" actId="1076"/>
          <ac:picMkLst>
            <pc:docMk/>
            <pc:sldMk cId="0" sldId="276"/>
            <ac:picMk id="51207" creationId="{6C3A4D20-F861-C8EE-1B43-8F4D3CDD4490}"/>
          </ac:picMkLst>
        </pc:picChg>
      </pc:sldChg>
      <pc:sldChg chg="modSp mod">
        <pc:chgData name="Patric Peloquin" userId="9eacfbb0-fd00-438a-bc85-8b7658ad6aa7" providerId="ADAL" clId="{26B6E5CF-BFCD-4EED-9E9A-05EA57F1501B}" dt="2025-07-01T14:15:19.091" v="856" actId="255"/>
        <pc:sldMkLst>
          <pc:docMk/>
          <pc:sldMk cId="0" sldId="277"/>
        </pc:sldMkLst>
        <pc:spChg chg="mod">
          <ac:chgData name="Patric Peloquin" userId="9eacfbb0-fd00-438a-bc85-8b7658ad6aa7" providerId="ADAL" clId="{26B6E5CF-BFCD-4EED-9E9A-05EA57F1501B}" dt="2025-07-01T14:14:38.940" v="847" actId="207"/>
          <ac:spMkLst>
            <pc:docMk/>
            <pc:sldMk cId="0" sldId="277"/>
            <ac:spMk id="53249" creationId="{5757E9A5-87EF-F47D-C375-7CBA904F2C06}"/>
          </ac:spMkLst>
        </pc:spChg>
        <pc:spChg chg="mod">
          <ac:chgData name="Patric Peloquin" userId="9eacfbb0-fd00-438a-bc85-8b7658ad6aa7" providerId="ADAL" clId="{26B6E5CF-BFCD-4EED-9E9A-05EA57F1501B}" dt="2025-07-01T14:15:19.091" v="856" actId="255"/>
          <ac:spMkLst>
            <pc:docMk/>
            <pc:sldMk cId="0" sldId="277"/>
            <ac:spMk id="53250" creationId="{7D5162BB-A5A6-F55C-8196-A605E590E0A8}"/>
          </ac:spMkLst>
        </pc:spChg>
      </pc:sldChg>
      <pc:sldChg chg="del">
        <pc:chgData name="Patric Peloquin" userId="9eacfbb0-fd00-438a-bc85-8b7658ad6aa7" providerId="ADAL" clId="{26B6E5CF-BFCD-4EED-9E9A-05EA57F1501B}" dt="2025-07-01T14:17:56.480" v="874" actId="2696"/>
        <pc:sldMkLst>
          <pc:docMk/>
          <pc:sldMk cId="0" sldId="278"/>
        </pc:sldMkLst>
      </pc:sldChg>
      <pc:sldChg chg="del">
        <pc:chgData name="Patric Peloquin" userId="9eacfbb0-fd00-438a-bc85-8b7658ad6aa7" providerId="ADAL" clId="{26B6E5CF-BFCD-4EED-9E9A-05EA57F1501B}" dt="2025-07-01T14:17:54.105" v="873" actId="2696"/>
        <pc:sldMkLst>
          <pc:docMk/>
          <pc:sldMk cId="0" sldId="280"/>
        </pc:sldMkLst>
      </pc:sldChg>
      <pc:sldChg chg="del">
        <pc:chgData name="Patric Peloquin" userId="9eacfbb0-fd00-438a-bc85-8b7658ad6aa7" providerId="ADAL" clId="{26B6E5CF-BFCD-4EED-9E9A-05EA57F1501B}" dt="2025-07-01T14:18:00.015" v="875" actId="2696"/>
        <pc:sldMkLst>
          <pc:docMk/>
          <pc:sldMk cId="0" sldId="281"/>
        </pc:sldMkLst>
      </pc:sldChg>
      <pc:sldChg chg="modSp del mod">
        <pc:chgData name="Patric Peloquin" userId="9eacfbb0-fd00-438a-bc85-8b7658ad6aa7" providerId="ADAL" clId="{26B6E5CF-BFCD-4EED-9E9A-05EA57F1501B}" dt="2025-07-01T14:18:12.215" v="877" actId="2696"/>
        <pc:sldMkLst>
          <pc:docMk/>
          <pc:sldMk cId="0" sldId="282"/>
        </pc:sldMkLst>
        <pc:spChg chg="mod">
          <ac:chgData name="Patric Peloquin" userId="9eacfbb0-fd00-438a-bc85-8b7658ad6aa7" providerId="ADAL" clId="{26B6E5CF-BFCD-4EED-9E9A-05EA57F1501B}" dt="2025-07-01T14:16:30.738" v="864" actId="207"/>
          <ac:spMkLst>
            <pc:docMk/>
            <pc:sldMk cId="0" sldId="282"/>
            <ac:spMk id="55297" creationId="{10358CB2-132C-648E-80CB-FD40389A471A}"/>
          </ac:spMkLst>
        </pc:spChg>
        <pc:spChg chg="mod">
          <ac:chgData name="Patric Peloquin" userId="9eacfbb0-fd00-438a-bc85-8b7658ad6aa7" providerId="ADAL" clId="{26B6E5CF-BFCD-4EED-9E9A-05EA57F1501B}" dt="2025-07-01T14:16:46.930" v="871" actId="20577"/>
          <ac:spMkLst>
            <pc:docMk/>
            <pc:sldMk cId="0" sldId="282"/>
            <ac:spMk id="55298" creationId="{FE9EEA34-A8C0-17AD-38D5-4D37E0E59030}"/>
          </ac:spMkLst>
        </pc:spChg>
      </pc:sldChg>
      <pc:sldChg chg="del">
        <pc:chgData name="Patric Peloquin" userId="9eacfbb0-fd00-438a-bc85-8b7658ad6aa7" providerId="ADAL" clId="{26B6E5CF-BFCD-4EED-9E9A-05EA57F1501B}" dt="2025-07-01T14:17:38.293" v="872" actId="2696"/>
        <pc:sldMkLst>
          <pc:docMk/>
          <pc:sldMk cId="0" sldId="283"/>
        </pc:sldMkLst>
      </pc:sldChg>
      <pc:sldChg chg="modSp mod">
        <pc:chgData name="Patric Peloquin" userId="9eacfbb0-fd00-438a-bc85-8b7658ad6aa7" providerId="ADAL" clId="{26B6E5CF-BFCD-4EED-9E9A-05EA57F1501B}" dt="2025-07-01T13:33:51.203" v="192" actId="207"/>
        <pc:sldMkLst>
          <pc:docMk/>
          <pc:sldMk cId="0" sldId="284"/>
        </pc:sldMkLst>
        <pc:spChg chg="mod">
          <ac:chgData name="Patric Peloquin" userId="9eacfbb0-fd00-438a-bc85-8b7658ad6aa7" providerId="ADAL" clId="{26B6E5CF-BFCD-4EED-9E9A-05EA57F1501B}" dt="2025-07-01T13:33:51.203" v="192" actId="207"/>
          <ac:spMkLst>
            <pc:docMk/>
            <pc:sldMk cId="0" sldId="284"/>
            <ac:spMk id="24578" creationId="{7D3FA064-F719-95CF-F50A-273C06F92703}"/>
          </ac:spMkLst>
        </pc:spChg>
        <pc:picChg chg="mod">
          <ac:chgData name="Patric Peloquin" userId="9eacfbb0-fd00-438a-bc85-8b7658ad6aa7" providerId="ADAL" clId="{26B6E5CF-BFCD-4EED-9E9A-05EA57F1501B}" dt="2025-07-01T13:33:35.340" v="190" actId="14100"/>
          <ac:picMkLst>
            <pc:docMk/>
            <pc:sldMk cId="0" sldId="284"/>
            <ac:picMk id="24580" creationId="{9EC344C8-02DD-9D86-2DB9-1E00CA8E2342}"/>
          </ac:picMkLst>
        </pc:picChg>
      </pc:sldChg>
      <pc:sldChg chg="modSp mod">
        <pc:chgData name="Patric Peloquin" userId="9eacfbb0-fd00-438a-bc85-8b7658ad6aa7" providerId="ADAL" clId="{26B6E5CF-BFCD-4EED-9E9A-05EA57F1501B}" dt="2025-07-01T14:19:07.335" v="907" actId="20577"/>
        <pc:sldMkLst>
          <pc:docMk/>
          <pc:sldMk cId="0" sldId="285"/>
        </pc:sldMkLst>
        <pc:spChg chg="mod">
          <ac:chgData name="Patric Peloquin" userId="9eacfbb0-fd00-438a-bc85-8b7658ad6aa7" providerId="ADAL" clId="{26B6E5CF-BFCD-4EED-9E9A-05EA57F1501B}" dt="2025-07-01T14:18:28.717" v="886" actId="20577"/>
          <ac:spMkLst>
            <pc:docMk/>
            <pc:sldMk cId="0" sldId="285"/>
            <ac:spMk id="65537" creationId="{9690232A-495C-644C-B4F1-6BBAF73321F4}"/>
          </ac:spMkLst>
        </pc:spChg>
        <pc:spChg chg="mod">
          <ac:chgData name="Patric Peloquin" userId="9eacfbb0-fd00-438a-bc85-8b7658ad6aa7" providerId="ADAL" clId="{26B6E5CF-BFCD-4EED-9E9A-05EA57F1501B}" dt="2025-07-01T14:19:07.335" v="907" actId="20577"/>
          <ac:spMkLst>
            <pc:docMk/>
            <pc:sldMk cId="0" sldId="285"/>
            <ac:spMk id="65538" creationId="{D360FB69-1AF9-7E71-F5CF-FD4BBA5A9226}"/>
          </ac:spMkLst>
        </pc:spChg>
      </pc:sldChg>
      <pc:sldChg chg="modSp mod">
        <pc:chgData name="Patric Peloquin" userId="9eacfbb0-fd00-438a-bc85-8b7658ad6aa7" providerId="ADAL" clId="{26B6E5CF-BFCD-4EED-9E9A-05EA57F1501B}" dt="2025-07-01T14:19:40.251" v="908" actId="207"/>
        <pc:sldMkLst>
          <pc:docMk/>
          <pc:sldMk cId="0" sldId="286"/>
        </pc:sldMkLst>
        <pc:spChg chg="mod">
          <ac:chgData name="Patric Peloquin" userId="9eacfbb0-fd00-438a-bc85-8b7658ad6aa7" providerId="ADAL" clId="{26B6E5CF-BFCD-4EED-9E9A-05EA57F1501B}" dt="2025-07-01T13:54:42.059" v="430" actId="207"/>
          <ac:spMkLst>
            <pc:docMk/>
            <pc:sldMk cId="0" sldId="286"/>
            <ac:spMk id="17409" creationId="{EBF73FB9-8C76-79BB-6B07-A359C02238A2}"/>
          </ac:spMkLst>
        </pc:spChg>
        <pc:spChg chg="mod">
          <ac:chgData name="Patric Peloquin" userId="9eacfbb0-fd00-438a-bc85-8b7658ad6aa7" providerId="ADAL" clId="{26B6E5CF-BFCD-4EED-9E9A-05EA57F1501B}" dt="2025-07-01T14:19:40.251" v="908" actId="207"/>
          <ac:spMkLst>
            <pc:docMk/>
            <pc:sldMk cId="0" sldId="286"/>
            <ac:spMk id="17410" creationId="{84B34B05-F0DC-76FA-ED05-6B05F8B3F95C}"/>
          </ac:spMkLst>
        </pc:spChg>
      </pc:sldChg>
      <pc:sldChg chg="modSp mod">
        <pc:chgData name="Patric Peloquin" userId="9eacfbb0-fd00-438a-bc85-8b7658ad6aa7" providerId="ADAL" clId="{26B6E5CF-BFCD-4EED-9E9A-05EA57F1501B}" dt="2025-07-01T14:19:48.088" v="909" actId="207"/>
        <pc:sldMkLst>
          <pc:docMk/>
          <pc:sldMk cId="0" sldId="287"/>
        </pc:sldMkLst>
        <pc:spChg chg="mod">
          <ac:chgData name="Patric Peloquin" userId="9eacfbb0-fd00-438a-bc85-8b7658ad6aa7" providerId="ADAL" clId="{26B6E5CF-BFCD-4EED-9E9A-05EA57F1501B}" dt="2025-07-01T13:54:53.240" v="431" actId="207"/>
          <ac:spMkLst>
            <pc:docMk/>
            <pc:sldMk cId="0" sldId="287"/>
            <ac:spMk id="18433" creationId="{3DE67E54-4062-B6CF-FCBE-0809445EE86E}"/>
          </ac:spMkLst>
        </pc:spChg>
        <pc:spChg chg="mod">
          <ac:chgData name="Patric Peloquin" userId="9eacfbb0-fd00-438a-bc85-8b7658ad6aa7" providerId="ADAL" clId="{26B6E5CF-BFCD-4EED-9E9A-05EA57F1501B}" dt="2025-07-01T14:19:48.088" v="909" actId="207"/>
          <ac:spMkLst>
            <pc:docMk/>
            <pc:sldMk cId="0" sldId="287"/>
            <ac:spMk id="18434" creationId="{78059596-10C7-4E20-BB08-7B2E457FFD70}"/>
          </ac:spMkLst>
        </pc:spChg>
      </pc:sldChg>
      <pc:sldChg chg="modSp mod">
        <pc:chgData name="Patric Peloquin" userId="9eacfbb0-fd00-438a-bc85-8b7658ad6aa7" providerId="ADAL" clId="{26B6E5CF-BFCD-4EED-9E9A-05EA57F1501B}" dt="2025-07-01T14:20:00.664" v="910" actId="207"/>
        <pc:sldMkLst>
          <pc:docMk/>
          <pc:sldMk cId="0" sldId="288"/>
        </pc:sldMkLst>
        <pc:spChg chg="mod">
          <ac:chgData name="Patric Peloquin" userId="9eacfbb0-fd00-438a-bc85-8b7658ad6aa7" providerId="ADAL" clId="{26B6E5CF-BFCD-4EED-9E9A-05EA57F1501B}" dt="2025-07-01T13:55:33.771" v="443" actId="207"/>
          <ac:spMkLst>
            <pc:docMk/>
            <pc:sldMk cId="0" sldId="288"/>
            <ac:spMk id="19457" creationId="{0BD78F0C-557D-1BEE-D4BD-35666B043A94}"/>
          </ac:spMkLst>
        </pc:spChg>
        <pc:spChg chg="mod">
          <ac:chgData name="Patric Peloquin" userId="9eacfbb0-fd00-438a-bc85-8b7658ad6aa7" providerId="ADAL" clId="{26B6E5CF-BFCD-4EED-9E9A-05EA57F1501B}" dt="2025-07-01T14:20:00.664" v="910" actId="207"/>
          <ac:spMkLst>
            <pc:docMk/>
            <pc:sldMk cId="0" sldId="288"/>
            <ac:spMk id="19458" creationId="{81D830A9-CAAF-2A78-EDA7-E1ACE2FCFC03}"/>
          </ac:spMkLst>
        </pc:spChg>
      </pc:sldChg>
      <pc:sldChg chg="modSp mod">
        <pc:chgData name="Patric Peloquin" userId="9eacfbb0-fd00-438a-bc85-8b7658ad6aa7" providerId="ADAL" clId="{26B6E5CF-BFCD-4EED-9E9A-05EA57F1501B}" dt="2025-07-01T14:20:20.436" v="911" actId="14100"/>
        <pc:sldMkLst>
          <pc:docMk/>
          <pc:sldMk cId="0" sldId="289"/>
        </pc:sldMkLst>
        <pc:spChg chg="mod">
          <ac:chgData name="Patric Peloquin" userId="9eacfbb0-fd00-438a-bc85-8b7658ad6aa7" providerId="ADAL" clId="{26B6E5CF-BFCD-4EED-9E9A-05EA57F1501B}" dt="2025-07-01T13:57:40.034" v="485" actId="207"/>
          <ac:spMkLst>
            <pc:docMk/>
            <pc:sldMk cId="0" sldId="289"/>
            <ac:spMk id="20481" creationId="{D28374DC-6F8F-0E30-5EF6-2B9A44454D19}"/>
          </ac:spMkLst>
        </pc:spChg>
        <pc:spChg chg="mod">
          <ac:chgData name="Patric Peloquin" userId="9eacfbb0-fd00-438a-bc85-8b7658ad6aa7" providerId="ADAL" clId="{26B6E5CF-BFCD-4EED-9E9A-05EA57F1501B}" dt="2025-07-01T14:20:20.436" v="911" actId="14100"/>
          <ac:spMkLst>
            <pc:docMk/>
            <pc:sldMk cId="0" sldId="289"/>
            <ac:spMk id="20482" creationId="{8313163C-5FB0-692D-4E7D-C7D69AB307D5}"/>
          </ac:spMkLst>
        </pc:spChg>
      </pc:sldChg>
      <pc:sldChg chg="delSp modSp mod">
        <pc:chgData name="Patric Peloquin" userId="9eacfbb0-fd00-438a-bc85-8b7658ad6aa7" providerId="ADAL" clId="{26B6E5CF-BFCD-4EED-9E9A-05EA57F1501B}" dt="2025-07-01T13:25:33.036" v="58" actId="1076"/>
        <pc:sldMkLst>
          <pc:docMk/>
          <pc:sldMk cId="0" sldId="290"/>
        </pc:sldMkLst>
        <pc:spChg chg="del">
          <ac:chgData name="Patric Peloquin" userId="9eacfbb0-fd00-438a-bc85-8b7658ad6aa7" providerId="ADAL" clId="{26B6E5CF-BFCD-4EED-9E9A-05EA57F1501B}" dt="2025-07-01T13:25:09.733" v="55" actId="478"/>
          <ac:spMkLst>
            <pc:docMk/>
            <pc:sldMk cId="0" sldId="290"/>
            <ac:spMk id="21505" creationId="{442DBE18-B3AC-3ED2-7382-42793BA60491}"/>
          </ac:spMkLst>
        </pc:spChg>
        <pc:spChg chg="mod">
          <ac:chgData name="Patric Peloquin" userId="9eacfbb0-fd00-438a-bc85-8b7658ad6aa7" providerId="ADAL" clId="{26B6E5CF-BFCD-4EED-9E9A-05EA57F1501B}" dt="2025-07-01T13:25:33.036" v="58" actId="1076"/>
          <ac:spMkLst>
            <pc:docMk/>
            <pc:sldMk cId="0" sldId="290"/>
            <ac:spMk id="64523" creationId="{61EEC595-E4F4-01B9-33DC-1260EF2CF40B}"/>
          </ac:spMkLst>
        </pc:spChg>
        <pc:picChg chg="mod">
          <ac:chgData name="Patric Peloquin" userId="9eacfbb0-fd00-438a-bc85-8b7658ad6aa7" providerId="ADAL" clId="{26B6E5CF-BFCD-4EED-9E9A-05EA57F1501B}" dt="2025-07-01T13:25:16.725" v="56" actId="14100"/>
          <ac:picMkLst>
            <pc:docMk/>
            <pc:sldMk cId="0" sldId="290"/>
            <ac:picMk id="21506" creationId="{F7DB2D5C-8319-44B4-BF18-0A22471D3818}"/>
          </ac:picMkLst>
        </pc:picChg>
      </pc:sldChg>
      <pc:sldChg chg="modSp mod">
        <pc:chgData name="Patric Peloquin" userId="9eacfbb0-fd00-438a-bc85-8b7658ad6aa7" providerId="ADAL" clId="{26B6E5CF-BFCD-4EED-9E9A-05EA57F1501B}" dt="2025-07-01T13:58:17.355" v="497" actId="20577"/>
        <pc:sldMkLst>
          <pc:docMk/>
          <pc:sldMk cId="0" sldId="291"/>
        </pc:sldMkLst>
        <pc:spChg chg="mod">
          <ac:chgData name="Patric Peloquin" userId="9eacfbb0-fd00-438a-bc85-8b7658ad6aa7" providerId="ADAL" clId="{26B6E5CF-BFCD-4EED-9E9A-05EA57F1501B}" dt="2025-07-01T13:57:54.113" v="486" actId="207"/>
          <ac:spMkLst>
            <pc:docMk/>
            <pc:sldMk cId="0" sldId="291"/>
            <ac:spMk id="22529" creationId="{BC01813B-ADA2-CC37-374A-800DC1B331F5}"/>
          </ac:spMkLst>
        </pc:spChg>
        <pc:spChg chg="mod">
          <ac:chgData name="Patric Peloquin" userId="9eacfbb0-fd00-438a-bc85-8b7658ad6aa7" providerId="ADAL" clId="{26B6E5CF-BFCD-4EED-9E9A-05EA57F1501B}" dt="2025-07-01T13:58:17.355" v="497" actId="20577"/>
          <ac:spMkLst>
            <pc:docMk/>
            <pc:sldMk cId="0" sldId="291"/>
            <ac:spMk id="22530" creationId="{2774CD96-0672-BF1B-5AAC-A4F4BE4CC4E2}"/>
          </ac:spMkLst>
        </pc:spChg>
      </pc:sldChg>
      <pc:sldChg chg="addSp modSp mod">
        <pc:chgData name="Patric Peloquin" userId="9eacfbb0-fd00-438a-bc85-8b7658ad6aa7" providerId="ADAL" clId="{26B6E5CF-BFCD-4EED-9E9A-05EA57F1501B}" dt="2025-07-01T14:20:35.817" v="912" actId="207"/>
        <pc:sldMkLst>
          <pc:docMk/>
          <pc:sldMk cId="0" sldId="292"/>
        </pc:sldMkLst>
        <pc:spChg chg="mod">
          <ac:chgData name="Patric Peloquin" userId="9eacfbb0-fd00-438a-bc85-8b7658ad6aa7" providerId="ADAL" clId="{26B6E5CF-BFCD-4EED-9E9A-05EA57F1501B}" dt="2025-07-01T14:20:35.817" v="912" actId="207"/>
          <ac:spMkLst>
            <pc:docMk/>
            <pc:sldMk cId="0" sldId="292"/>
            <ac:spMk id="23553" creationId="{A5D795F8-C0F7-110F-9FF5-05617E995950}"/>
          </ac:spMkLst>
        </pc:spChg>
        <pc:picChg chg="add">
          <ac:chgData name="Patric Peloquin" userId="9eacfbb0-fd00-438a-bc85-8b7658ad6aa7" providerId="ADAL" clId="{26B6E5CF-BFCD-4EED-9E9A-05EA57F1501B}" dt="2025-07-01T13:19:03.075" v="14"/>
          <ac:picMkLst>
            <pc:docMk/>
            <pc:sldMk cId="0" sldId="292"/>
            <ac:picMk id="2" creationId="{9F066356-41EA-E587-DE9D-291EEF3C44C3}"/>
          </ac:picMkLst>
        </pc:picChg>
      </pc:sldChg>
      <pc:sldChg chg="modSp mod">
        <pc:chgData name="Patric Peloquin" userId="9eacfbb0-fd00-438a-bc85-8b7658ad6aa7" providerId="ADAL" clId="{26B6E5CF-BFCD-4EED-9E9A-05EA57F1501B}" dt="2025-07-01T14:02:27.730" v="538" actId="207"/>
        <pc:sldMkLst>
          <pc:docMk/>
          <pc:sldMk cId="0" sldId="293"/>
        </pc:sldMkLst>
        <pc:spChg chg="mod">
          <ac:chgData name="Patric Peloquin" userId="9eacfbb0-fd00-438a-bc85-8b7658ad6aa7" providerId="ADAL" clId="{26B6E5CF-BFCD-4EED-9E9A-05EA57F1501B}" dt="2025-07-01T13:34:26.456" v="194" actId="207"/>
          <ac:spMkLst>
            <pc:docMk/>
            <pc:sldMk cId="0" sldId="293"/>
            <ac:spMk id="26625" creationId="{E2CA3B4B-953D-ED67-20F4-DCDE3CBCBEC2}"/>
          </ac:spMkLst>
        </pc:spChg>
        <pc:spChg chg="mod">
          <ac:chgData name="Patric Peloquin" userId="9eacfbb0-fd00-438a-bc85-8b7658ad6aa7" providerId="ADAL" clId="{26B6E5CF-BFCD-4EED-9E9A-05EA57F1501B}" dt="2025-07-01T14:02:27.730" v="538" actId="207"/>
          <ac:spMkLst>
            <pc:docMk/>
            <pc:sldMk cId="0" sldId="293"/>
            <ac:spMk id="26626" creationId="{5E655EB1-6F2E-1EDF-E543-2C46CEE86AD3}"/>
          </ac:spMkLst>
        </pc:spChg>
      </pc:sldChg>
      <pc:sldChg chg="modSp mod">
        <pc:chgData name="Patric Peloquin" userId="9eacfbb0-fd00-438a-bc85-8b7658ad6aa7" providerId="ADAL" clId="{26B6E5CF-BFCD-4EED-9E9A-05EA57F1501B}" dt="2025-07-01T14:20:52.617" v="913" actId="1076"/>
        <pc:sldMkLst>
          <pc:docMk/>
          <pc:sldMk cId="0" sldId="295"/>
        </pc:sldMkLst>
        <pc:spChg chg="mod">
          <ac:chgData name="Patric Peloquin" userId="9eacfbb0-fd00-438a-bc85-8b7658ad6aa7" providerId="ADAL" clId="{26B6E5CF-BFCD-4EED-9E9A-05EA57F1501B}" dt="2025-07-01T14:02:58.977" v="547" actId="14100"/>
          <ac:spMkLst>
            <pc:docMk/>
            <pc:sldMk cId="0" sldId="295"/>
            <ac:spMk id="27649" creationId="{D2E15DFA-E10B-9461-A72E-1B2453D8828E}"/>
          </ac:spMkLst>
        </pc:spChg>
        <pc:picChg chg="mod">
          <ac:chgData name="Patric Peloquin" userId="9eacfbb0-fd00-438a-bc85-8b7658ad6aa7" providerId="ADAL" clId="{26B6E5CF-BFCD-4EED-9E9A-05EA57F1501B}" dt="2025-07-01T14:20:52.617" v="913" actId="1076"/>
          <ac:picMkLst>
            <pc:docMk/>
            <pc:sldMk cId="0" sldId="295"/>
            <ac:picMk id="27650" creationId="{EFBFC3D3-0DB2-BF63-4AEE-24FE58F63E40}"/>
          </ac:picMkLst>
        </pc:picChg>
      </pc:sldChg>
      <pc:sldChg chg="delSp modSp mod">
        <pc:chgData name="Patric Peloquin" userId="9eacfbb0-fd00-438a-bc85-8b7658ad6aa7" providerId="ADAL" clId="{26B6E5CF-BFCD-4EED-9E9A-05EA57F1501B}" dt="2025-07-01T14:03:16.261" v="550" actId="11"/>
        <pc:sldMkLst>
          <pc:docMk/>
          <pc:sldMk cId="0" sldId="296"/>
        </pc:sldMkLst>
        <pc:spChg chg="del">
          <ac:chgData name="Patric Peloquin" userId="9eacfbb0-fd00-438a-bc85-8b7658ad6aa7" providerId="ADAL" clId="{26B6E5CF-BFCD-4EED-9E9A-05EA57F1501B}" dt="2025-07-01T13:39:00.502" v="244" actId="478"/>
          <ac:spMkLst>
            <pc:docMk/>
            <pc:sldMk cId="0" sldId="296"/>
            <ac:spMk id="28673" creationId="{5F2E5D34-4DBF-8EBA-3203-4B500852D374}"/>
          </ac:spMkLst>
        </pc:spChg>
        <pc:spChg chg="mod">
          <ac:chgData name="Patric Peloquin" userId="9eacfbb0-fd00-438a-bc85-8b7658ad6aa7" providerId="ADAL" clId="{26B6E5CF-BFCD-4EED-9E9A-05EA57F1501B}" dt="2025-07-01T14:03:16.261" v="550" actId="11"/>
          <ac:spMkLst>
            <pc:docMk/>
            <pc:sldMk cId="0" sldId="296"/>
            <ac:spMk id="28674" creationId="{AB393FCE-811E-941D-7FCA-21B3E610B908}"/>
          </ac:spMkLst>
        </pc:spChg>
        <pc:picChg chg="mod">
          <ac:chgData name="Patric Peloquin" userId="9eacfbb0-fd00-438a-bc85-8b7658ad6aa7" providerId="ADAL" clId="{26B6E5CF-BFCD-4EED-9E9A-05EA57F1501B}" dt="2025-07-01T13:39:36.083" v="251" actId="1076"/>
          <ac:picMkLst>
            <pc:docMk/>
            <pc:sldMk cId="0" sldId="296"/>
            <ac:picMk id="28675" creationId="{38B24358-FEE0-2739-745C-15B6031CC196}"/>
          </ac:picMkLst>
        </pc:picChg>
      </pc:sldChg>
      <pc:sldChg chg="modSp mod modAnim">
        <pc:chgData name="Patric Peloquin" userId="9eacfbb0-fd00-438a-bc85-8b7658ad6aa7" providerId="ADAL" clId="{26B6E5CF-BFCD-4EED-9E9A-05EA57F1501B}" dt="2025-07-01T14:04:19.696" v="565" actId="207"/>
        <pc:sldMkLst>
          <pc:docMk/>
          <pc:sldMk cId="0" sldId="297"/>
        </pc:sldMkLst>
        <pc:spChg chg="mod">
          <ac:chgData name="Patric Peloquin" userId="9eacfbb0-fd00-438a-bc85-8b7658ad6aa7" providerId="ADAL" clId="{26B6E5CF-BFCD-4EED-9E9A-05EA57F1501B}" dt="2025-07-01T14:04:19.696" v="565" actId="207"/>
          <ac:spMkLst>
            <pc:docMk/>
            <pc:sldMk cId="0" sldId="297"/>
            <ac:spMk id="29697" creationId="{3469C8DE-5AE9-B797-2071-5837D1A4D2A9}"/>
          </ac:spMkLst>
        </pc:spChg>
        <pc:spChg chg="mod">
          <ac:chgData name="Patric Peloquin" userId="9eacfbb0-fd00-438a-bc85-8b7658ad6aa7" providerId="ADAL" clId="{26B6E5CF-BFCD-4EED-9E9A-05EA57F1501B}" dt="2025-07-01T14:04:12.863" v="564" actId="11"/>
          <ac:spMkLst>
            <pc:docMk/>
            <pc:sldMk cId="0" sldId="297"/>
            <ac:spMk id="79875" creationId="{B763874A-B79D-BC22-40B9-204073850B2C}"/>
          </ac:spMkLst>
        </pc:spChg>
      </pc:sldChg>
      <pc:sldChg chg="modSp add mod ord">
        <pc:chgData name="Patric Peloquin" userId="9eacfbb0-fd00-438a-bc85-8b7658ad6aa7" providerId="ADAL" clId="{26B6E5CF-BFCD-4EED-9E9A-05EA57F1501B}" dt="2025-07-01T13:18:42.418" v="13" actId="20577"/>
        <pc:sldMkLst>
          <pc:docMk/>
          <pc:sldMk cId="1767393416" sldId="298"/>
        </pc:sldMkLst>
        <pc:spChg chg="mod">
          <ac:chgData name="Patric Peloquin" userId="9eacfbb0-fd00-438a-bc85-8b7658ad6aa7" providerId="ADAL" clId="{26B6E5CF-BFCD-4EED-9E9A-05EA57F1501B}" dt="2025-07-01T13:18:42.418" v="13" actId="20577"/>
          <ac:spMkLst>
            <pc:docMk/>
            <pc:sldMk cId="1767393416" sldId="298"/>
            <ac:spMk id="15361" creationId="{B9E5454B-78D7-F77F-4161-2481CF209919}"/>
          </ac:spMkLst>
        </pc:spChg>
      </pc:sldChg>
      <pc:sldChg chg="modSp add mod ord">
        <pc:chgData name="Patric Peloquin" userId="9eacfbb0-fd00-438a-bc85-8b7658ad6aa7" providerId="ADAL" clId="{26B6E5CF-BFCD-4EED-9E9A-05EA57F1501B}" dt="2025-07-01T13:20:08.607" v="21" actId="20577"/>
        <pc:sldMkLst>
          <pc:docMk/>
          <pc:sldMk cId="2140397415" sldId="299"/>
        </pc:sldMkLst>
        <pc:spChg chg="mod">
          <ac:chgData name="Patric Peloquin" userId="9eacfbb0-fd00-438a-bc85-8b7658ad6aa7" providerId="ADAL" clId="{26B6E5CF-BFCD-4EED-9E9A-05EA57F1501B}" dt="2025-07-01T13:20:08.607" v="21" actId="20577"/>
          <ac:spMkLst>
            <pc:docMk/>
            <pc:sldMk cId="2140397415" sldId="299"/>
            <ac:spMk id="15361" creationId="{C9A9567C-7A32-C732-8898-D1948AB77A5B}"/>
          </ac:spMkLst>
        </pc:spChg>
      </pc:sldChg>
      <pc:sldChg chg="modSp add mod ord">
        <pc:chgData name="Patric Peloquin" userId="9eacfbb0-fd00-438a-bc85-8b7658ad6aa7" providerId="ADAL" clId="{26B6E5CF-BFCD-4EED-9E9A-05EA57F1501B}" dt="2025-07-01T13:21:02.371" v="29" actId="20577"/>
        <pc:sldMkLst>
          <pc:docMk/>
          <pc:sldMk cId="2083949150" sldId="300"/>
        </pc:sldMkLst>
        <pc:spChg chg="mod">
          <ac:chgData name="Patric Peloquin" userId="9eacfbb0-fd00-438a-bc85-8b7658ad6aa7" providerId="ADAL" clId="{26B6E5CF-BFCD-4EED-9E9A-05EA57F1501B}" dt="2025-07-01T13:21:02.371" v="29" actId="20577"/>
          <ac:spMkLst>
            <pc:docMk/>
            <pc:sldMk cId="2083949150" sldId="300"/>
            <ac:spMk id="15361" creationId="{DD57FC4C-28C7-40B9-9745-D9408F56BC13}"/>
          </ac:spMkLst>
        </pc:spChg>
      </pc:sldChg>
      <pc:sldChg chg="modSp add mod ord">
        <pc:chgData name="Patric Peloquin" userId="9eacfbb0-fd00-438a-bc85-8b7658ad6aa7" providerId="ADAL" clId="{26B6E5CF-BFCD-4EED-9E9A-05EA57F1501B}" dt="2025-07-01T13:21:47.576" v="37"/>
        <pc:sldMkLst>
          <pc:docMk/>
          <pc:sldMk cId="3841901290" sldId="301"/>
        </pc:sldMkLst>
        <pc:spChg chg="mod">
          <ac:chgData name="Patric Peloquin" userId="9eacfbb0-fd00-438a-bc85-8b7658ad6aa7" providerId="ADAL" clId="{26B6E5CF-BFCD-4EED-9E9A-05EA57F1501B}" dt="2025-07-01T13:21:08.932" v="31" actId="20577"/>
          <ac:spMkLst>
            <pc:docMk/>
            <pc:sldMk cId="3841901290" sldId="301"/>
            <ac:spMk id="15361" creationId="{338937C2-A7EB-8C62-0E3D-F24022CAF4CB}"/>
          </ac:spMkLst>
        </pc:spChg>
      </pc:sldChg>
      <pc:sldChg chg="modSp add mod ord">
        <pc:chgData name="Patric Peloquin" userId="9eacfbb0-fd00-438a-bc85-8b7658ad6aa7" providerId="ADAL" clId="{26B6E5CF-BFCD-4EED-9E9A-05EA57F1501B}" dt="2025-07-01T13:22:18.070" v="46"/>
        <pc:sldMkLst>
          <pc:docMk/>
          <pc:sldMk cId="468707096" sldId="302"/>
        </pc:sldMkLst>
        <pc:spChg chg="mod">
          <ac:chgData name="Patric Peloquin" userId="9eacfbb0-fd00-438a-bc85-8b7658ad6aa7" providerId="ADAL" clId="{26B6E5CF-BFCD-4EED-9E9A-05EA57F1501B}" dt="2025-07-01T13:21:59.672" v="42" actId="20577"/>
          <ac:spMkLst>
            <pc:docMk/>
            <pc:sldMk cId="468707096" sldId="302"/>
            <ac:spMk id="15361" creationId="{6BF4A8A8-E492-DDD4-E282-CAE5849ADC31}"/>
          </ac:spMkLst>
        </pc:spChg>
      </pc:sldChg>
      <pc:sldChg chg="modSp add mod ord">
        <pc:chgData name="Patric Peloquin" userId="9eacfbb0-fd00-438a-bc85-8b7658ad6aa7" providerId="ADAL" clId="{26B6E5CF-BFCD-4EED-9E9A-05EA57F1501B}" dt="2025-07-01T13:22:46.962" v="54"/>
        <pc:sldMkLst>
          <pc:docMk/>
          <pc:sldMk cId="1875231265" sldId="303"/>
        </pc:sldMkLst>
        <pc:spChg chg="mod">
          <ac:chgData name="Patric Peloquin" userId="9eacfbb0-fd00-438a-bc85-8b7658ad6aa7" providerId="ADAL" clId="{26B6E5CF-BFCD-4EED-9E9A-05EA57F1501B}" dt="2025-07-01T13:22:27.910" v="50" actId="20577"/>
          <ac:spMkLst>
            <pc:docMk/>
            <pc:sldMk cId="1875231265" sldId="303"/>
            <ac:spMk id="15361" creationId="{2498DB4A-F10E-4AB3-714B-F17862D670DD}"/>
          </ac:spMkLst>
        </pc:spChg>
      </pc:sldChg>
      <pc:sldChg chg="modSp add del mod ord">
        <pc:chgData name="Patric Peloquin" userId="9eacfbb0-fd00-438a-bc85-8b7658ad6aa7" providerId="ADAL" clId="{26B6E5CF-BFCD-4EED-9E9A-05EA57F1501B}" dt="2025-07-01T14:18:03.503" v="876" actId="2696"/>
        <pc:sldMkLst>
          <pc:docMk/>
          <pc:sldMk cId="3503672257" sldId="304"/>
        </pc:sldMkLst>
        <pc:spChg chg="mod">
          <ac:chgData name="Patric Peloquin" userId="9eacfbb0-fd00-438a-bc85-8b7658ad6aa7" providerId="ADAL" clId="{26B6E5CF-BFCD-4EED-9E9A-05EA57F1501B}" dt="2025-07-01T14:16:03.662" v="861" actId="20577"/>
          <ac:spMkLst>
            <pc:docMk/>
            <pc:sldMk cId="3503672257" sldId="304"/>
            <ac:spMk id="15361" creationId="{94F5328F-EAE2-B403-8525-A64CA03964D1}"/>
          </ac:spMkLst>
        </pc:spChg>
      </pc:sldChg>
      <pc:sldChg chg="add del ord">
        <pc:chgData name="Patric Peloquin" userId="9eacfbb0-fd00-438a-bc85-8b7658ad6aa7" providerId="ADAL" clId="{26B6E5CF-BFCD-4EED-9E9A-05EA57F1501B}" dt="2025-07-01T14:06:26.341" v="589" actId="2696"/>
        <pc:sldMkLst>
          <pc:docMk/>
          <pc:sldMk cId="4273089187" sldId="304"/>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3730" name="Rectangle 2">
            <a:extLst>
              <a:ext uri="{FF2B5EF4-FFF2-40B4-BE49-F238E27FC236}">
                <a16:creationId xmlns:a16="http://schemas.microsoft.com/office/drawing/2014/main" id="{D8D390BC-17D5-7901-3142-3057213FC824}"/>
              </a:ext>
            </a:extLst>
          </p:cNvPr>
          <p:cNvSpPr>
            <a:spLocks noGrp="1" noChangeArrowheads="1"/>
          </p:cNvSpPr>
          <p:nvPr>
            <p:ph type="hdr" sz="quarter"/>
          </p:nvPr>
        </p:nvSpPr>
        <p:spPr bwMode="auto">
          <a:xfrm>
            <a:off x="0" y="0"/>
            <a:ext cx="3076363" cy="469265"/>
          </a:xfrm>
          <a:prstGeom prst="rect">
            <a:avLst/>
          </a:prstGeom>
          <a:noFill/>
          <a:ln w="9525">
            <a:noFill/>
            <a:miter lim="800000"/>
            <a:headEnd/>
            <a:tailEnd/>
          </a:ln>
          <a:effectLst/>
        </p:spPr>
        <p:txBody>
          <a:bodyPr vert="horz" wrap="square" lIns="94192" tIns="47096" rIns="94192" bIns="47096" numCol="1" anchor="t" anchorCtr="0" compatLnSpc="1">
            <a:prstTxWarp prst="textNoShape">
              <a:avLst/>
            </a:prstTxWarp>
          </a:bodyPr>
          <a:lstStyle>
            <a:lvl1pPr algn="l">
              <a:defRPr sz="1200">
                <a:latin typeface="Times New Roman" charset="0"/>
                <a:ea typeface="+mn-ea"/>
              </a:defRPr>
            </a:lvl1pPr>
          </a:lstStyle>
          <a:p>
            <a:pPr>
              <a:defRPr/>
            </a:pPr>
            <a:endParaRPr lang="en-CA"/>
          </a:p>
        </p:txBody>
      </p:sp>
      <p:sp>
        <p:nvSpPr>
          <p:cNvPr id="73731" name="Rectangle 3">
            <a:extLst>
              <a:ext uri="{FF2B5EF4-FFF2-40B4-BE49-F238E27FC236}">
                <a16:creationId xmlns:a16="http://schemas.microsoft.com/office/drawing/2014/main" id="{311DD87E-A2DB-9F52-4BA7-4044524D81F9}"/>
              </a:ext>
            </a:extLst>
          </p:cNvPr>
          <p:cNvSpPr>
            <a:spLocks noGrp="1" noChangeArrowheads="1"/>
          </p:cNvSpPr>
          <p:nvPr>
            <p:ph type="dt" sz="quarter" idx="1"/>
          </p:nvPr>
        </p:nvSpPr>
        <p:spPr bwMode="auto">
          <a:xfrm>
            <a:off x="4022937" y="0"/>
            <a:ext cx="3076363" cy="469265"/>
          </a:xfrm>
          <a:prstGeom prst="rect">
            <a:avLst/>
          </a:prstGeom>
          <a:noFill/>
          <a:ln w="9525">
            <a:noFill/>
            <a:miter lim="800000"/>
            <a:headEnd/>
            <a:tailEnd/>
          </a:ln>
          <a:effectLst/>
        </p:spPr>
        <p:txBody>
          <a:bodyPr vert="horz" wrap="square" lIns="94192" tIns="47096" rIns="94192" bIns="47096" numCol="1" anchor="t" anchorCtr="0" compatLnSpc="1">
            <a:prstTxWarp prst="textNoShape">
              <a:avLst/>
            </a:prstTxWarp>
          </a:bodyPr>
          <a:lstStyle>
            <a:lvl1pPr algn="r">
              <a:defRPr sz="1200">
                <a:latin typeface="Times New Roman" charset="0"/>
                <a:ea typeface="+mn-ea"/>
              </a:defRPr>
            </a:lvl1pPr>
          </a:lstStyle>
          <a:p>
            <a:pPr>
              <a:defRPr/>
            </a:pPr>
            <a:endParaRPr lang="en-CA"/>
          </a:p>
        </p:txBody>
      </p:sp>
      <p:sp>
        <p:nvSpPr>
          <p:cNvPr id="73732" name="Rectangle 4">
            <a:extLst>
              <a:ext uri="{FF2B5EF4-FFF2-40B4-BE49-F238E27FC236}">
                <a16:creationId xmlns:a16="http://schemas.microsoft.com/office/drawing/2014/main" id="{031392E0-BB6C-F187-B410-C42FFC14563C}"/>
              </a:ext>
            </a:extLst>
          </p:cNvPr>
          <p:cNvSpPr>
            <a:spLocks noGrp="1" noChangeArrowheads="1"/>
          </p:cNvSpPr>
          <p:nvPr>
            <p:ph type="ftr" sz="quarter" idx="2"/>
          </p:nvPr>
        </p:nvSpPr>
        <p:spPr bwMode="auto">
          <a:xfrm>
            <a:off x="0" y="8916035"/>
            <a:ext cx="3076363" cy="469265"/>
          </a:xfrm>
          <a:prstGeom prst="rect">
            <a:avLst/>
          </a:prstGeom>
          <a:noFill/>
          <a:ln w="9525">
            <a:noFill/>
            <a:miter lim="800000"/>
            <a:headEnd/>
            <a:tailEnd/>
          </a:ln>
          <a:effectLst/>
        </p:spPr>
        <p:txBody>
          <a:bodyPr vert="horz" wrap="square" lIns="94192" tIns="47096" rIns="94192" bIns="47096" numCol="1" anchor="b" anchorCtr="0" compatLnSpc="1">
            <a:prstTxWarp prst="textNoShape">
              <a:avLst/>
            </a:prstTxWarp>
          </a:bodyPr>
          <a:lstStyle>
            <a:lvl1pPr algn="l">
              <a:defRPr sz="1200">
                <a:latin typeface="Times New Roman" charset="0"/>
                <a:ea typeface="+mn-ea"/>
              </a:defRPr>
            </a:lvl1pPr>
          </a:lstStyle>
          <a:p>
            <a:pPr>
              <a:defRPr/>
            </a:pPr>
            <a:endParaRPr lang="en-CA"/>
          </a:p>
        </p:txBody>
      </p:sp>
      <p:sp>
        <p:nvSpPr>
          <p:cNvPr id="73733" name="Rectangle 5">
            <a:extLst>
              <a:ext uri="{FF2B5EF4-FFF2-40B4-BE49-F238E27FC236}">
                <a16:creationId xmlns:a16="http://schemas.microsoft.com/office/drawing/2014/main" id="{E7E62737-942E-5324-A089-A98D03C127E8}"/>
              </a:ext>
            </a:extLst>
          </p:cNvPr>
          <p:cNvSpPr>
            <a:spLocks noGrp="1" noChangeArrowheads="1"/>
          </p:cNvSpPr>
          <p:nvPr>
            <p:ph type="sldNum" sz="quarter" idx="3"/>
          </p:nvPr>
        </p:nvSpPr>
        <p:spPr bwMode="auto">
          <a:xfrm>
            <a:off x="4022937" y="8916035"/>
            <a:ext cx="3076363" cy="469265"/>
          </a:xfrm>
          <a:prstGeom prst="rect">
            <a:avLst/>
          </a:prstGeom>
          <a:noFill/>
          <a:ln w="9525">
            <a:noFill/>
            <a:miter lim="800000"/>
            <a:headEnd/>
            <a:tailEnd/>
          </a:ln>
          <a:effectLst/>
        </p:spPr>
        <p:txBody>
          <a:bodyPr vert="horz" wrap="square" lIns="94192" tIns="47096" rIns="94192" bIns="47096" numCol="1" anchor="b" anchorCtr="0" compatLnSpc="1">
            <a:prstTxWarp prst="textNoShape">
              <a:avLst/>
            </a:prstTxWarp>
          </a:bodyPr>
          <a:lstStyle>
            <a:lvl1pPr algn="r">
              <a:defRPr sz="1200"/>
            </a:lvl1pPr>
          </a:lstStyle>
          <a:p>
            <a:fld id="{D17CBE0D-876F-40E3-AF35-F619AFB19F0C}" type="slidenum">
              <a:rPr lang="en-CA" altLang="en-US"/>
              <a:pPr/>
              <a:t>‹#›</a:t>
            </a:fld>
            <a:endParaRPr lang="en-CA"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6802" name="Rectangle 2">
            <a:extLst>
              <a:ext uri="{FF2B5EF4-FFF2-40B4-BE49-F238E27FC236}">
                <a16:creationId xmlns:a16="http://schemas.microsoft.com/office/drawing/2014/main" id="{BA21442F-A438-BCCD-29DE-A5B927983981}"/>
              </a:ext>
            </a:extLst>
          </p:cNvPr>
          <p:cNvSpPr>
            <a:spLocks noGrp="1" noChangeArrowheads="1"/>
          </p:cNvSpPr>
          <p:nvPr>
            <p:ph type="hdr" sz="quarter"/>
          </p:nvPr>
        </p:nvSpPr>
        <p:spPr bwMode="auto">
          <a:xfrm>
            <a:off x="0" y="0"/>
            <a:ext cx="3076363" cy="469265"/>
          </a:xfrm>
          <a:prstGeom prst="rect">
            <a:avLst/>
          </a:prstGeom>
          <a:noFill/>
          <a:ln w="9525">
            <a:noFill/>
            <a:miter lim="800000"/>
            <a:headEnd/>
            <a:tailEnd/>
          </a:ln>
          <a:effectLst/>
        </p:spPr>
        <p:txBody>
          <a:bodyPr vert="horz" wrap="square" lIns="94192" tIns="47096" rIns="94192" bIns="47096" numCol="1" anchor="t" anchorCtr="0" compatLnSpc="1">
            <a:prstTxWarp prst="textNoShape">
              <a:avLst/>
            </a:prstTxWarp>
          </a:bodyPr>
          <a:lstStyle>
            <a:lvl1pPr algn="l">
              <a:defRPr sz="1200">
                <a:latin typeface="Times New Roman" charset="0"/>
                <a:ea typeface="+mn-ea"/>
              </a:defRPr>
            </a:lvl1pPr>
          </a:lstStyle>
          <a:p>
            <a:pPr>
              <a:defRPr/>
            </a:pPr>
            <a:endParaRPr lang="en-CA"/>
          </a:p>
        </p:txBody>
      </p:sp>
      <p:sp>
        <p:nvSpPr>
          <p:cNvPr id="76803" name="Rectangle 3">
            <a:extLst>
              <a:ext uri="{FF2B5EF4-FFF2-40B4-BE49-F238E27FC236}">
                <a16:creationId xmlns:a16="http://schemas.microsoft.com/office/drawing/2014/main" id="{B1FFCFB7-8479-AE62-3FDC-E314ADDF5E9B}"/>
              </a:ext>
            </a:extLst>
          </p:cNvPr>
          <p:cNvSpPr>
            <a:spLocks noGrp="1" noChangeArrowheads="1"/>
          </p:cNvSpPr>
          <p:nvPr>
            <p:ph type="dt" idx="1"/>
          </p:nvPr>
        </p:nvSpPr>
        <p:spPr bwMode="auto">
          <a:xfrm>
            <a:off x="4022937" y="0"/>
            <a:ext cx="3076363" cy="469265"/>
          </a:xfrm>
          <a:prstGeom prst="rect">
            <a:avLst/>
          </a:prstGeom>
          <a:noFill/>
          <a:ln w="9525">
            <a:noFill/>
            <a:miter lim="800000"/>
            <a:headEnd/>
            <a:tailEnd/>
          </a:ln>
          <a:effectLst/>
        </p:spPr>
        <p:txBody>
          <a:bodyPr vert="horz" wrap="square" lIns="94192" tIns="47096" rIns="94192" bIns="47096" numCol="1" anchor="t" anchorCtr="0" compatLnSpc="1">
            <a:prstTxWarp prst="textNoShape">
              <a:avLst/>
            </a:prstTxWarp>
          </a:bodyPr>
          <a:lstStyle>
            <a:lvl1pPr algn="r">
              <a:defRPr sz="1200">
                <a:latin typeface="Times New Roman" charset="0"/>
                <a:ea typeface="+mn-ea"/>
              </a:defRPr>
            </a:lvl1pPr>
          </a:lstStyle>
          <a:p>
            <a:pPr>
              <a:defRPr/>
            </a:pPr>
            <a:endParaRPr lang="en-CA"/>
          </a:p>
        </p:txBody>
      </p:sp>
      <p:sp>
        <p:nvSpPr>
          <p:cNvPr id="14340" name="Rectangle 4">
            <a:extLst>
              <a:ext uri="{FF2B5EF4-FFF2-40B4-BE49-F238E27FC236}">
                <a16:creationId xmlns:a16="http://schemas.microsoft.com/office/drawing/2014/main" id="{B56F920D-7438-CE55-796E-C570FC25AFF6}"/>
              </a:ext>
            </a:extLst>
          </p:cNvPr>
          <p:cNvSpPr>
            <a:spLocks noGrp="1" noRot="1" noChangeAspect="1" noChangeArrowheads="1" noTextEdit="1"/>
          </p:cNvSpPr>
          <p:nvPr>
            <p:ph type="sldImg" idx="2"/>
          </p:nvPr>
        </p:nvSpPr>
        <p:spPr bwMode="auto">
          <a:xfrm>
            <a:off x="1203325" y="703263"/>
            <a:ext cx="4692650" cy="35194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5" name="Rectangle 5">
            <a:extLst>
              <a:ext uri="{FF2B5EF4-FFF2-40B4-BE49-F238E27FC236}">
                <a16:creationId xmlns:a16="http://schemas.microsoft.com/office/drawing/2014/main" id="{E92E2E8E-C3D0-B07D-5EA9-B5EAFB4CB1D6}"/>
              </a:ext>
            </a:extLst>
          </p:cNvPr>
          <p:cNvSpPr>
            <a:spLocks noGrp="1" noChangeArrowheads="1"/>
          </p:cNvSpPr>
          <p:nvPr>
            <p:ph type="body" sz="quarter" idx="3"/>
          </p:nvPr>
        </p:nvSpPr>
        <p:spPr bwMode="auto">
          <a:xfrm>
            <a:off x="946574" y="4458018"/>
            <a:ext cx="5206153" cy="4223385"/>
          </a:xfrm>
          <a:prstGeom prst="rect">
            <a:avLst/>
          </a:prstGeom>
          <a:noFill/>
          <a:ln w="9525">
            <a:noFill/>
            <a:miter lim="800000"/>
            <a:headEnd/>
            <a:tailEnd/>
          </a:ln>
          <a:effectLst/>
        </p:spPr>
        <p:txBody>
          <a:bodyPr vert="horz" wrap="square" lIns="94192" tIns="47096" rIns="94192" bIns="47096" numCol="1" anchor="t" anchorCtr="0" compatLnSpc="1">
            <a:prstTxWarp prst="textNoShape">
              <a:avLst/>
            </a:prstTxWarp>
          </a:bodyPr>
          <a:lstStyle/>
          <a:p>
            <a:pPr lvl="0"/>
            <a:r>
              <a:rPr lang="en-CA" noProof="0"/>
              <a:t>Click to edit Master text styles</a:t>
            </a:r>
          </a:p>
          <a:p>
            <a:pPr lvl="1"/>
            <a:r>
              <a:rPr lang="en-CA" noProof="0"/>
              <a:t>Second level</a:t>
            </a:r>
          </a:p>
          <a:p>
            <a:pPr lvl="2"/>
            <a:r>
              <a:rPr lang="en-CA" noProof="0"/>
              <a:t>Third level</a:t>
            </a:r>
          </a:p>
          <a:p>
            <a:pPr lvl="3"/>
            <a:r>
              <a:rPr lang="en-CA" noProof="0"/>
              <a:t>Fourth level</a:t>
            </a:r>
          </a:p>
          <a:p>
            <a:pPr lvl="4"/>
            <a:r>
              <a:rPr lang="en-CA" noProof="0"/>
              <a:t>Fifth level</a:t>
            </a:r>
          </a:p>
        </p:txBody>
      </p:sp>
      <p:sp>
        <p:nvSpPr>
          <p:cNvPr id="76806" name="Rectangle 6">
            <a:extLst>
              <a:ext uri="{FF2B5EF4-FFF2-40B4-BE49-F238E27FC236}">
                <a16:creationId xmlns:a16="http://schemas.microsoft.com/office/drawing/2014/main" id="{0CFAFE02-3628-EF45-F73C-70495E78047C}"/>
              </a:ext>
            </a:extLst>
          </p:cNvPr>
          <p:cNvSpPr>
            <a:spLocks noGrp="1" noChangeArrowheads="1"/>
          </p:cNvSpPr>
          <p:nvPr>
            <p:ph type="ftr" sz="quarter" idx="4"/>
          </p:nvPr>
        </p:nvSpPr>
        <p:spPr bwMode="auto">
          <a:xfrm>
            <a:off x="0" y="8916035"/>
            <a:ext cx="3076363" cy="469265"/>
          </a:xfrm>
          <a:prstGeom prst="rect">
            <a:avLst/>
          </a:prstGeom>
          <a:noFill/>
          <a:ln w="9525">
            <a:noFill/>
            <a:miter lim="800000"/>
            <a:headEnd/>
            <a:tailEnd/>
          </a:ln>
          <a:effectLst/>
        </p:spPr>
        <p:txBody>
          <a:bodyPr vert="horz" wrap="square" lIns="94192" tIns="47096" rIns="94192" bIns="47096" numCol="1" anchor="b" anchorCtr="0" compatLnSpc="1">
            <a:prstTxWarp prst="textNoShape">
              <a:avLst/>
            </a:prstTxWarp>
          </a:bodyPr>
          <a:lstStyle>
            <a:lvl1pPr algn="l">
              <a:defRPr sz="1200">
                <a:latin typeface="Times New Roman" charset="0"/>
                <a:ea typeface="+mn-ea"/>
              </a:defRPr>
            </a:lvl1pPr>
          </a:lstStyle>
          <a:p>
            <a:pPr>
              <a:defRPr/>
            </a:pPr>
            <a:endParaRPr lang="en-CA"/>
          </a:p>
        </p:txBody>
      </p:sp>
      <p:sp>
        <p:nvSpPr>
          <p:cNvPr id="76807" name="Rectangle 7">
            <a:extLst>
              <a:ext uri="{FF2B5EF4-FFF2-40B4-BE49-F238E27FC236}">
                <a16:creationId xmlns:a16="http://schemas.microsoft.com/office/drawing/2014/main" id="{B3921D5A-783E-800A-CAC3-E175AD5CA18E}"/>
              </a:ext>
            </a:extLst>
          </p:cNvPr>
          <p:cNvSpPr>
            <a:spLocks noGrp="1" noChangeArrowheads="1"/>
          </p:cNvSpPr>
          <p:nvPr>
            <p:ph type="sldNum" sz="quarter" idx="5"/>
          </p:nvPr>
        </p:nvSpPr>
        <p:spPr bwMode="auto">
          <a:xfrm>
            <a:off x="4022937" y="8916035"/>
            <a:ext cx="3076363" cy="469265"/>
          </a:xfrm>
          <a:prstGeom prst="rect">
            <a:avLst/>
          </a:prstGeom>
          <a:noFill/>
          <a:ln w="9525">
            <a:noFill/>
            <a:miter lim="800000"/>
            <a:headEnd/>
            <a:tailEnd/>
          </a:ln>
          <a:effectLst/>
        </p:spPr>
        <p:txBody>
          <a:bodyPr vert="horz" wrap="square" lIns="94192" tIns="47096" rIns="94192" bIns="47096" numCol="1" anchor="b" anchorCtr="0" compatLnSpc="1">
            <a:prstTxWarp prst="textNoShape">
              <a:avLst/>
            </a:prstTxWarp>
          </a:bodyPr>
          <a:lstStyle>
            <a:lvl1pPr algn="r">
              <a:defRPr sz="1200"/>
            </a:lvl1pPr>
          </a:lstStyle>
          <a:p>
            <a:fld id="{7BB3C60F-1FAB-419A-AD90-167E879A2972}" type="slidenum">
              <a:rPr lang="en-CA" altLang="en-US"/>
              <a:pPr/>
              <a:t>‹#›</a:t>
            </a:fld>
            <a:endParaRPr lang="en-CA"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charset="0"/>
        <a:ea typeface="MS PGothic" panose="020B0600070205080204" pitchFamily="34" charset="-128"/>
        <a:cs typeface="+mn-cs"/>
      </a:defRPr>
    </a:lvl1pPr>
    <a:lvl2pPr marL="457200" algn="l" rtl="0" eaLnBrk="0" fontAlgn="base" hangingPunct="0">
      <a:spcBef>
        <a:spcPct val="30000"/>
      </a:spcBef>
      <a:spcAft>
        <a:spcPct val="0"/>
      </a:spcAft>
      <a:defRPr kumimoji="1" sz="1200" kern="1200">
        <a:solidFill>
          <a:schemeClr val="tx1"/>
        </a:solidFill>
        <a:latin typeface="Times New Roman" charset="0"/>
        <a:ea typeface="MS PGothic" panose="020B0600070205080204" pitchFamily="34"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charset="0"/>
        <a:ea typeface="MS PGothic" panose="020B0600070205080204" pitchFamily="34"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charset="0"/>
        <a:ea typeface="MS PGothic" panose="020B0600070205080204" pitchFamily="34"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charset="0"/>
        <a:ea typeface="MS PGothic" panose="020B0600070205080204"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8" Type="http://schemas.openxmlformats.org/officeDocument/2006/relationships/hyperlink" Target="http://fr.wikipedia.org/wiki/Fran%C3%A7ais" TargetMode="External"/><Relationship Id="rId3" Type="http://schemas.openxmlformats.org/officeDocument/2006/relationships/hyperlink" Target="http://fr.wikipedia.org/wiki/Anglais" TargetMode="External"/><Relationship Id="rId7" Type="http://schemas.openxmlformats.org/officeDocument/2006/relationships/hyperlink" Target="http://fr.wikipedia.org/wiki/Loi_constitutionnelle_de_1982" TargetMode="External"/><Relationship Id="rId2" Type="http://schemas.openxmlformats.org/officeDocument/2006/relationships/slide" Target="../slides/slide28.xml"/><Relationship Id="rId1" Type="http://schemas.openxmlformats.org/officeDocument/2006/relationships/notesMaster" Target="../notesMasters/notesMaster1.xml"/><Relationship Id="rId6" Type="http://schemas.openxmlformats.org/officeDocument/2006/relationships/hyperlink" Target="http://fr.wikipedia.org/wiki/Canada" TargetMode="External"/><Relationship Id="rId11" Type="http://schemas.openxmlformats.org/officeDocument/2006/relationships/hyperlink" Target="http://fr.wikipedia.org/wiki/Constitution" TargetMode="External"/><Relationship Id="rId5" Type="http://schemas.openxmlformats.org/officeDocument/2006/relationships/hyperlink" Target="http://fr.wikipedia.org/wiki/Royaume-Uni" TargetMode="External"/><Relationship Id="rId10" Type="http://schemas.openxmlformats.org/officeDocument/2006/relationships/hyperlink" Target="http://fr.wikipedia.org/wiki/Loi_constitutionnelle_de_1867" TargetMode="External"/><Relationship Id="rId4" Type="http://schemas.openxmlformats.org/officeDocument/2006/relationships/hyperlink" Target="http://fr.wikipedia.org/wiki/Parlement_du_Royaume-Uni" TargetMode="External"/><Relationship Id="rId9" Type="http://schemas.openxmlformats.org/officeDocument/2006/relationships/hyperlink" Target="http://fr.wikipedia.org/wiki/1982" TargetMode="Externa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fr.wikipedia.org/wiki/Ethnie" TargetMode="External"/><Relationship Id="rId2" Type="http://schemas.openxmlformats.org/officeDocument/2006/relationships/slide" Target="../slides/slide18.xml"/><Relationship Id="rId1" Type="http://schemas.openxmlformats.org/officeDocument/2006/relationships/notesMaster" Target="../notesMasters/notesMaster1.xml"/><Relationship Id="rId5" Type="http://schemas.openxmlformats.org/officeDocument/2006/relationships/hyperlink" Target="http://fr.wikipedia.org/wiki/D%C3%A9mocratie" TargetMode="External"/><Relationship Id="rId4" Type="http://schemas.openxmlformats.org/officeDocument/2006/relationships/hyperlink" Target="http://fr.wikipedia.org/wiki/Nationalit%C3%A9" TargetMode="Externa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a:extLst>
              <a:ext uri="{FF2B5EF4-FFF2-40B4-BE49-F238E27FC236}">
                <a16:creationId xmlns:a16="http://schemas.microsoft.com/office/drawing/2014/main" id="{055B646B-8483-6D94-7185-7416EE67EC6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Times New Roman" panose="02020603050405020304" pitchFamily="18" charset="0"/>
                <a:ea typeface="MS PGothic" panose="020B0600070205080204" pitchFamily="34" charset="-128"/>
              </a:defRPr>
            </a:lvl1pPr>
            <a:lvl2pPr marL="765313" indent="-294351" eaLnBrk="0" hangingPunct="0">
              <a:defRPr sz="2500">
                <a:solidFill>
                  <a:schemeClr val="tx1"/>
                </a:solidFill>
                <a:latin typeface="Times New Roman" panose="02020603050405020304" pitchFamily="18" charset="0"/>
                <a:ea typeface="MS PGothic" panose="020B0600070205080204" pitchFamily="34" charset="-128"/>
              </a:defRPr>
            </a:lvl2pPr>
            <a:lvl3pPr marL="1177404" indent="-235481" eaLnBrk="0" hangingPunct="0">
              <a:defRPr sz="2500">
                <a:solidFill>
                  <a:schemeClr val="tx1"/>
                </a:solidFill>
                <a:latin typeface="Times New Roman" panose="02020603050405020304" pitchFamily="18" charset="0"/>
                <a:ea typeface="MS PGothic" panose="020B0600070205080204" pitchFamily="34" charset="-128"/>
              </a:defRPr>
            </a:lvl3pPr>
            <a:lvl4pPr marL="1648366" indent="-235481" eaLnBrk="0" hangingPunct="0">
              <a:defRPr sz="2500">
                <a:solidFill>
                  <a:schemeClr val="tx1"/>
                </a:solidFill>
                <a:latin typeface="Times New Roman" panose="02020603050405020304" pitchFamily="18" charset="0"/>
                <a:ea typeface="MS PGothic" panose="020B0600070205080204" pitchFamily="34" charset="-128"/>
              </a:defRPr>
            </a:lvl4pPr>
            <a:lvl5pPr marL="2119328" indent="-235481" eaLnBrk="0" hangingPunct="0">
              <a:defRPr sz="2500">
                <a:solidFill>
                  <a:schemeClr val="tx1"/>
                </a:solidFill>
                <a:latin typeface="Times New Roman" panose="02020603050405020304" pitchFamily="18" charset="0"/>
                <a:ea typeface="MS PGothic" panose="020B0600070205080204" pitchFamily="34" charset="-128"/>
              </a:defRPr>
            </a:lvl5pPr>
            <a:lvl6pPr marL="2590289"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6pPr>
            <a:lvl7pPr marL="3061251"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7pPr>
            <a:lvl8pPr marL="3532213"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8pPr>
            <a:lvl9pPr marL="4003175"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9pPr>
          </a:lstStyle>
          <a:p>
            <a:pPr eaLnBrk="1" hangingPunct="1"/>
            <a:fld id="{FC634F43-FB3C-4F4B-9F89-2861B39AEF21}" type="slidenum">
              <a:rPr lang="en-CA" altLang="en-US" sz="1200"/>
              <a:pPr eaLnBrk="1" hangingPunct="1"/>
              <a:t>1</a:t>
            </a:fld>
            <a:endParaRPr lang="en-CA" altLang="en-US" sz="1200"/>
          </a:p>
        </p:txBody>
      </p:sp>
      <p:sp>
        <p:nvSpPr>
          <p:cNvPr id="16386" name="Rectangle 2">
            <a:extLst>
              <a:ext uri="{FF2B5EF4-FFF2-40B4-BE49-F238E27FC236}">
                <a16:creationId xmlns:a16="http://schemas.microsoft.com/office/drawing/2014/main" id="{75D89A03-4B74-9406-E3A7-1E87E2B03DD5}"/>
              </a:ext>
            </a:extLst>
          </p:cNvPr>
          <p:cNvSpPr>
            <a:spLocks noGrp="1" noRot="1" noChangeAspect="1" noChangeArrowheads="1" noTextEdit="1"/>
          </p:cNvSpPr>
          <p:nvPr>
            <p:ph type="sldImg"/>
          </p:nvPr>
        </p:nvSpPr>
        <p:spPr>
          <a:ln/>
        </p:spPr>
      </p:sp>
      <p:sp>
        <p:nvSpPr>
          <p:cNvPr id="16387" name="Rectangle 3">
            <a:extLst>
              <a:ext uri="{FF2B5EF4-FFF2-40B4-BE49-F238E27FC236}">
                <a16:creationId xmlns:a16="http://schemas.microsoft.com/office/drawing/2014/main" id="{30489642-4889-74E4-6002-8ECE336E6DD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CA" altLang="en-US">
                <a:latin typeface="Times New Roman" panose="02020603050405020304" pitchFamily="18" charset="0"/>
              </a:rPr>
              <a:t>http://fr.wikipedia.org/wiki/Portail:Canada</a:t>
            </a:r>
          </a:p>
          <a:p>
            <a:endParaRPr lang="en-CA" altLang="en-US">
              <a:latin typeface="Times New Roman" panose="02020603050405020304"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7">
            <a:extLst>
              <a:ext uri="{FF2B5EF4-FFF2-40B4-BE49-F238E27FC236}">
                <a16:creationId xmlns:a16="http://schemas.microsoft.com/office/drawing/2014/main" id="{BF39B7BD-4C51-C3E8-92A6-A594A930110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Times New Roman" panose="02020603050405020304" pitchFamily="18" charset="0"/>
                <a:ea typeface="MS PGothic" panose="020B0600070205080204" pitchFamily="34" charset="-128"/>
              </a:defRPr>
            </a:lvl1pPr>
            <a:lvl2pPr marL="765313" indent="-294351" eaLnBrk="0" hangingPunct="0">
              <a:defRPr sz="2500">
                <a:solidFill>
                  <a:schemeClr val="tx1"/>
                </a:solidFill>
                <a:latin typeface="Times New Roman" panose="02020603050405020304" pitchFamily="18" charset="0"/>
                <a:ea typeface="MS PGothic" panose="020B0600070205080204" pitchFamily="34" charset="-128"/>
              </a:defRPr>
            </a:lvl2pPr>
            <a:lvl3pPr marL="1177404" indent="-235481" eaLnBrk="0" hangingPunct="0">
              <a:defRPr sz="2500">
                <a:solidFill>
                  <a:schemeClr val="tx1"/>
                </a:solidFill>
                <a:latin typeface="Times New Roman" panose="02020603050405020304" pitchFamily="18" charset="0"/>
                <a:ea typeface="MS PGothic" panose="020B0600070205080204" pitchFamily="34" charset="-128"/>
              </a:defRPr>
            </a:lvl3pPr>
            <a:lvl4pPr marL="1648366" indent="-235481" eaLnBrk="0" hangingPunct="0">
              <a:defRPr sz="2500">
                <a:solidFill>
                  <a:schemeClr val="tx1"/>
                </a:solidFill>
                <a:latin typeface="Times New Roman" panose="02020603050405020304" pitchFamily="18" charset="0"/>
                <a:ea typeface="MS PGothic" panose="020B0600070205080204" pitchFamily="34" charset="-128"/>
              </a:defRPr>
            </a:lvl4pPr>
            <a:lvl5pPr marL="2119328" indent="-235481" eaLnBrk="0" hangingPunct="0">
              <a:defRPr sz="2500">
                <a:solidFill>
                  <a:schemeClr val="tx1"/>
                </a:solidFill>
                <a:latin typeface="Times New Roman" panose="02020603050405020304" pitchFamily="18" charset="0"/>
                <a:ea typeface="MS PGothic" panose="020B0600070205080204" pitchFamily="34" charset="-128"/>
              </a:defRPr>
            </a:lvl5pPr>
            <a:lvl6pPr marL="2590289"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6pPr>
            <a:lvl7pPr marL="3061251"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7pPr>
            <a:lvl8pPr marL="3532213"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8pPr>
            <a:lvl9pPr marL="4003175"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9pPr>
          </a:lstStyle>
          <a:p>
            <a:pPr eaLnBrk="1" hangingPunct="1"/>
            <a:fld id="{4D38CDB8-D765-4953-813B-5BFBDE16D40D}" type="slidenum">
              <a:rPr lang="en-CA" altLang="en-US" sz="1200"/>
              <a:pPr eaLnBrk="1" hangingPunct="1"/>
              <a:t>21</a:t>
            </a:fld>
            <a:endParaRPr lang="en-CA" altLang="en-US" sz="1200"/>
          </a:p>
        </p:txBody>
      </p:sp>
      <p:sp>
        <p:nvSpPr>
          <p:cNvPr id="37890" name="Rectangle 2">
            <a:extLst>
              <a:ext uri="{FF2B5EF4-FFF2-40B4-BE49-F238E27FC236}">
                <a16:creationId xmlns:a16="http://schemas.microsoft.com/office/drawing/2014/main" id="{B5D5E1ED-611F-94CA-BE5C-FC70CBFD8733}"/>
              </a:ext>
            </a:extLst>
          </p:cNvPr>
          <p:cNvSpPr>
            <a:spLocks noGrp="1" noRot="1" noChangeAspect="1" noChangeArrowheads="1" noTextEdit="1"/>
          </p:cNvSpPr>
          <p:nvPr>
            <p:ph type="sldImg"/>
          </p:nvPr>
        </p:nvSpPr>
        <p:spPr>
          <a:ln/>
        </p:spPr>
      </p:sp>
      <p:sp>
        <p:nvSpPr>
          <p:cNvPr id="37891" name="Rectangle 3">
            <a:extLst>
              <a:ext uri="{FF2B5EF4-FFF2-40B4-BE49-F238E27FC236}">
                <a16:creationId xmlns:a16="http://schemas.microsoft.com/office/drawing/2014/main" id="{F01BC8FD-D798-F4BB-9D12-4C72E82F73F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CA" altLang="en-US">
                <a:latin typeface="Times New Roman" panose="02020603050405020304" pitchFamily="18" charset="0"/>
              </a:rPr>
              <a:t>http://fr.wikipedia.org/wiki/Loi_constitutionnelle_de_1867</a:t>
            </a:r>
          </a:p>
          <a:p>
            <a:endParaRPr lang="en-CA" altLang="en-US">
              <a:latin typeface="Times New Roman" panose="02020603050405020304"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a:extLst>
              <a:ext uri="{FF2B5EF4-FFF2-40B4-BE49-F238E27FC236}">
                <a16:creationId xmlns:a16="http://schemas.microsoft.com/office/drawing/2014/main" id="{765828C0-D883-0636-AD07-C6F23465AF22}"/>
              </a:ext>
            </a:extLst>
          </p:cNvPr>
          <p:cNvSpPr>
            <a:spLocks noGrp="1" noRot="1" noChangeAspect="1" noTextEdit="1"/>
          </p:cNvSpPr>
          <p:nvPr>
            <p:ph type="sldImg"/>
          </p:nvPr>
        </p:nvSpPr>
        <p:spPr>
          <a:ln/>
        </p:spPr>
      </p:sp>
      <p:sp>
        <p:nvSpPr>
          <p:cNvPr id="39938" name="Notes Placeholder 2">
            <a:extLst>
              <a:ext uri="{FF2B5EF4-FFF2-40B4-BE49-F238E27FC236}">
                <a16:creationId xmlns:a16="http://schemas.microsoft.com/office/drawing/2014/main" id="{B809B2B9-5119-9DD6-F525-28A1CC8EE26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
        <p:nvSpPr>
          <p:cNvPr id="39939" name="Slide Number Placeholder 3">
            <a:extLst>
              <a:ext uri="{FF2B5EF4-FFF2-40B4-BE49-F238E27FC236}">
                <a16:creationId xmlns:a16="http://schemas.microsoft.com/office/drawing/2014/main" id="{09D6BEFB-77A9-C85B-6804-24AF3FAF05A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Times New Roman" panose="02020603050405020304" pitchFamily="18" charset="0"/>
                <a:ea typeface="MS PGothic" panose="020B0600070205080204" pitchFamily="34" charset="-128"/>
              </a:defRPr>
            </a:lvl1pPr>
            <a:lvl2pPr marL="765313" indent="-294351" eaLnBrk="0" hangingPunct="0">
              <a:defRPr sz="2500">
                <a:solidFill>
                  <a:schemeClr val="tx1"/>
                </a:solidFill>
                <a:latin typeface="Times New Roman" panose="02020603050405020304" pitchFamily="18" charset="0"/>
                <a:ea typeface="MS PGothic" panose="020B0600070205080204" pitchFamily="34" charset="-128"/>
              </a:defRPr>
            </a:lvl2pPr>
            <a:lvl3pPr marL="1177404" indent="-235481" eaLnBrk="0" hangingPunct="0">
              <a:defRPr sz="2500">
                <a:solidFill>
                  <a:schemeClr val="tx1"/>
                </a:solidFill>
                <a:latin typeface="Times New Roman" panose="02020603050405020304" pitchFamily="18" charset="0"/>
                <a:ea typeface="MS PGothic" panose="020B0600070205080204" pitchFamily="34" charset="-128"/>
              </a:defRPr>
            </a:lvl3pPr>
            <a:lvl4pPr marL="1648366" indent="-235481" eaLnBrk="0" hangingPunct="0">
              <a:defRPr sz="2500">
                <a:solidFill>
                  <a:schemeClr val="tx1"/>
                </a:solidFill>
                <a:latin typeface="Times New Roman" panose="02020603050405020304" pitchFamily="18" charset="0"/>
                <a:ea typeface="MS PGothic" panose="020B0600070205080204" pitchFamily="34" charset="-128"/>
              </a:defRPr>
            </a:lvl4pPr>
            <a:lvl5pPr marL="2119328" indent="-235481" eaLnBrk="0" hangingPunct="0">
              <a:defRPr sz="2500">
                <a:solidFill>
                  <a:schemeClr val="tx1"/>
                </a:solidFill>
                <a:latin typeface="Times New Roman" panose="02020603050405020304" pitchFamily="18" charset="0"/>
                <a:ea typeface="MS PGothic" panose="020B0600070205080204" pitchFamily="34" charset="-128"/>
              </a:defRPr>
            </a:lvl5pPr>
            <a:lvl6pPr marL="2590289"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6pPr>
            <a:lvl7pPr marL="3061251"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7pPr>
            <a:lvl8pPr marL="3532213"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8pPr>
            <a:lvl9pPr marL="4003175"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9pPr>
          </a:lstStyle>
          <a:p>
            <a:pPr eaLnBrk="1" hangingPunct="1"/>
            <a:fld id="{15F709C1-FF3E-4D7F-A373-E69FF65BA540}" type="slidenum">
              <a:rPr lang="en-CA" altLang="en-US" sz="1200"/>
              <a:pPr eaLnBrk="1" hangingPunct="1"/>
              <a:t>22</a:t>
            </a:fld>
            <a:endParaRPr lang="en-CA" altLang="en-US" sz="120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8C2C9B-FB83-D14D-F3F7-704320A75C33}"/>
            </a:ext>
          </a:extLst>
        </p:cNvPr>
        <p:cNvGrpSpPr/>
        <p:nvPr/>
      </p:nvGrpSpPr>
      <p:grpSpPr>
        <a:xfrm>
          <a:off x="0" y="0"/>
          <a:ext cx="0" cy="0"/>
          <a:chOff x="0" y="0"/>
          <a:chExt cx="0" cy="0"/>
        </a:xfrm>
      </p:grpSpPr>
      <p:sp>
        <p:nvSpPr>
          <p:cNvPr id="16385" name="Rectangle 7">
            <a:extLst>
              <a:ext uri="{FF2B5EF4-FFF2-40B4-BE49-F238E27FC236}">
                <a16:creationId xmlns:a16="http://schemas.microsoft.com/office/drawing/2014/main" id="{9353854D-68AA-515A-6E0A-27C1EB165E4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Times New Roman" panose="02020603050405020304" pitchFamily="18" charset="0"/>
                <a:ea typeface="MS PGothic" panose="020B0600070205080204" pitchFamily="34" charset="-128"/>
              </a:defRPr>
            </a:lvl1pPr>
            <a:lvl2pPr marL="765313" indent="-294351" eaLnBrk="0" hangingPunct="0">
              <a:defRPr sz="2500">
                <a:solidFill>
                  <a:schemeClr val="tx1"/>
                </a:solidFill>
                <a:latin typeface="Times New Roman" panose="02020603050405020304" pitchFamily="18" charset="0"/>
                <a:ea typeface="MS PGothic" panose="020B0600070205080204" pitchFamily="34" charset="-128"/>
              </a:defRPr>
            </a:lvl2pPr>
            <a:lvl3pPr marL="1177404" indent="-235481" eaLnBrk="0" hangingPunct="0">
              <a:defRPr sz="2500">
                <a:solidFill>
                  <a:schemeClr val="tx1"/>
                </a:solidFill>
                <a:latin typeface="Times New Roman" panose="02020603050405020304" pitchFamily="18" charset="0"/>
                <a:ea typeface="MS PGothic" panose="020B0600070205080204" pitchFamily="34" charset="-128"/>
              </a:defRPr>
            </a:lvl3pPr>
            <a:lvl4pPr marL="1648366" indent="-235481" eaLnBrk="0" hangingPunct="0">
              <a:defRPr sz="2500">
                <a:solidFill>
                  <a:schemeClr val="tx1"/>
                </a:solidFill>
                <a:latin typeface="Times New Roman" panose="02020603050405020304" pitchFamily="18" charset="0"/>
                <a:ea typeface="MS PGothic" panose="020B0600070205080204" pitchFamily="34" charset="-128"/>
              </a:defRPr>
            </a:lvl4pPr>
            <a:lvl5pPr marL="2119328" indent="-235481" eaLnBrk="0" hangingPunct="0">
              <a:defRPr sz="2500">
                <a:solidFill>
                  <a:schemeClr val="tx1"/>
                </a:solidFill>
                <a:latin typeface="Times New Roman" panose="02020603050405020304" pitchFamily="18" charset="0"/>
                <a:ea typeface="MS PGothic" panose="020B0600070205080204" pitchFamily="34" charset="-128"/>
              </a:defRPr>
            </a:lvl5pPr>
            <a:lvl6pPr marL="2590289"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6pPr>
            <a:lvl7pPr marL="3061251"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7pPr>
            <a:lvl8pPr marL="3532213"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8pPr>
            <a:lvl9pPr marL="4003175"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9pPr>
          </a:lstStyle>
          <a:p>
            <a:pPr eaLnBrk="1" hangingPunct="1"/>
            <a:fld id="{FC634F43-FB3C-4F4B-9F89-2861B39AEF21}" type="slidenum">
              <a:rPr lang="en-CA" altLang="en-US" sz="1200"/>
              <a:pPr eaLnBrk="1" hangingPunct="1"/>
              <a:t>23</a:t>
            </a:fld>
            <a:endParaRPr lang="en-CA" altLang="en-US" sz="1200"/>
          </a:p>
        </p:txBody>
      </p:sp>
      <p:sp>
        <p:nvSpPr>
          <p:cNvPr id="16386" name="Rectangle 2">
            <a:extLst>
              <a:ext uri="{FF2B5EF4-FFF2-40B4-BE49-F238E27FC236}">
                <a16:creationId xmlns:a16="http://schemas.microsoft.com/office/drawing/2014/main" id="{D9F87D66-2CAD-CD7A-C5EE-4DD76492AA2B}"/>
              </a:ext>
            </a:extLst>
          </p:cNvPr>
          <p:cNvSpPr>
            <a:spLocks noGrp="1" noRot="1" noChangeAspect="1" noChangeArrowheads="1" noTextEdit="1"/>
          </p:cNvSpPr>
          <p:nvPr>
            <p:ph type="sldImg"/>
          </p:nvPr>
        </p:nvSpPr>
        <p:spPr>
          <a:ln/>
        </p:spPr>
      </p:sp>
      <p:sp>
        <p:nvSpPr>
          <p:cNvPr id="16387" name="Rectangle 3">
            <a:extLst>
              <a:ext uri="{FF2B5EF4-FFF2-40B4-BE49-F238E27FC236}">
                <a16:creationId xmlns:a16="http://schemas.microsoft.com/office/drawing/2014/main" id="{EE48A3A2-9727-75FB-063D-3903E6A36BC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CA" altLang="en-US">
                <a:latin typeface="Times New Roman" panose="02020603050405020304" pitchFamily="18" charset="0"/>
              </a:rPr>
              <a:t>http://fr.wikipedia.org/wiki/Portail:Canada</a:t>
            </a:r>
          </a:p>
          <a:p>
            <a:endParaRPr lang="en-CA" altLang="en-US">
              <a:latin typeface="Times New Roman" panose="02020603050405020304" pitchFamily="18" charset="0"/>
            </a:endParaRPr>
          </a:p>
        </p:txBody>
      </p:sp>
    </p:spTree>
    <p:extLst>
      <p:ext uri="{BB962C8B-B14F-4D97-AF65-F5344CB8AC3E}">
        <p14:creationId xmlns:p14="http://schemas.microsoft.com/office/powerpoint/2010/main" val="20873656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a:extLst>
              <a:ext uri="{FF2B5EF4-FFF2-40B4-BE49-F238E27FC236}">
                <a16:creationId xmlns:a16="http://schemas.microsoft.com/office/drawing/2014/main" id="{A918002C-B200-139D-D2A9-88CCBC2E1698}"/>
              </a:ext>
            </a:extLst>
          </p:cNvPr>
          <p:cNvSpPr>
            <a:spLocks noGrp="1" noRot="1" noChangeAspect="1" noTextEdit="1"/>
          </p:cNvSpPr>
          <p:nvPr>
            <p:ph type="sldImg"/>
          </p:nvPr>
        </p:nvSpPr>
        <p:spPr>
          <a:ln/>
        </p:spPr>
      </p:sp>
      <p:sp>
        <p:nvSpPr>
          <p:cNvPr id="41986" name="Notes Placeholder 2">
            <a:extLst>
              <a:ext uri="{FF2B5EF4-FFF2-40B4-BE49-F238E27FC236}">
                <a16:creationId xmlns:a16="http://schemas.microsoft.com/office/drawing/2014/main" id="{5E68A4BC-E5EA-DB40-87E2-0CE84AC909A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
        <p:nvSpPr>
          <p:cNvPr id="41987" name="Slide Number Placeholder 3">
            <a:extLst>
              <a:ext uri="{FF2B5EF4-FFF2-40B4-BE49-F238E27FC236}">
                <a16:creationId xmlns:a16="http://schemas.microsoft.com/office/drawing/2014/main" id="{25237A14-C893-D050-0AE0-F2D779BE602D}"/>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Times New Roman" panose="02020603050405020304" pitchFamily="18" charset="0"/>
                <a:ea typeface="MS PGothic" panose="020B0600070205080204" pitchFamily="34" charset="-128"/>
              </a:defRPr>
            </a:lvl1pPr>
            <a:lvl2pPr marL="765313" indent="-294351" eaLnBrk="0" hangingPunct="0">
              <a:defRPr sz="2500">
                <a:solidFill>
                  <a:schemeClr val="tx1"/>
                </a:solidFill>
                <a:latin typeface="Times New Roman" panose="02020603050405020304" pitchFamily="18" charset="0"/>
                <a:ea typeface="MS PGothic" panose="020B0600070205080204" pitchFamily="34" charset="-128"/>
              </a:defRPr>
            </a:lvl2pPr>
            <a:lvl3pPr marL="1177404" indent="-235481" eaLnBrk="0" hangingPunct="0">
              <a:defRPr sz="2500">
                <a:solidFill>
                  <a:schemeClr val="tx1"/>
                </a:solidFill>
                <a:latin typeface="Times New Roman" panose="02020603050405020304" pitchFamily="18" charset="0"/>
                <a:ea typeface="MS PGothic" panose="020B0600070205080204" pitchFamily="34" charset="-128"/>
              </a:defRPr>
            </a:lvl3pPr>
            <a:lvl4pPr marL="1648366" indent="-235481" eaLnBrk="0" hangingPunct="0">
              <a:defRPr sz="2500">
                <a:solidFill>
                  <a:schemeClr val="tx1"/>
                </a:solidFill>
                <a:latin typeface="Times New Roman" panose="02020603050405020304" pitchFamily="18" charset="0"/>
                <a:ea typeface="MS PGothic" panose="020B0600070205080204" pitchFamily="34" charset="-128"/>
              </a:defRPr>
            </a:lvl4pPr>
            <a:lvl5pPr marL="2119328" indent="-235481" eaLnBrk="0" hangingPunct="0">
              <a:defRPr sz="2500">
                <a:solidFill>
                  <a:schemeClr val="tx1"/>
                </a:solidFill>
                <a:latin typeface="Times New Roman" panose="02020603050405020304" pitchFamily="18" charset="0"/>
                <a:ea typeface="MS PGothic" panose="020B0600070205080204" pitchFamily="34" charset="-128"/>
              </a:defRPr>
            </a:lvl5pPr>
            <a:lvl6pPr marL="2590289"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6pPr>
            <a:lvl7pPr marL="3061251"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7pPr>
            <a:lvl8pPr marL="3532213"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8pPr>
            <a:lvl9pPr marL="4003175"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9pPr>
          </a:lstStyle>
          <a:p>
            <a:pPr eaLnBrk="1" hangingPunct="1"/>
            <a:fld id="{D1411504-308E-40B4-93D8-3821FD4817B1}" type="slidenum">
              <a:rPr lang="en-CA" altLang="en-US" sz="1200"/>
              <a:pPr eaLnBrk="1" hangingPunct="1"/>
              <a:t>24</a:t>
            </a:fld>
            <a:endParaRPr lang="en-CA" altLang="en-US" sz="120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7">
            <a:extLst>
              <a:ext uri="{FF2B5EF4-FFF2-40B4-BE49-F238E27FC236}">
                <a16:creationId xmlns:a16="http://schemas.microsoft.com/office/drawing/2014/main" id="{C1A48840-DDDA-514A-6352-02D0B4C34BB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Times New Roman" panose="02020603050405020304" pitchFamily="18" charset="0"/>
                <a:ea typeface="MS PGothic" panose="020B0600070205080204" pitchFamily="34" charset="-128"/>
              </a:defRPr>
            </a:lvl1pPr>
            <a:lvl2pPr marL="765313" indent="-294351" eaLnBrk="0" hangingPunct="0">
              <a:defRPr sz="2500">
                <a:solidFill>
                  <a:schemeClr val="tx1"/>
                </a:solidFill>
                <a:latin typeface="Times New Roman" panose="02020603050405020304" pitchFamily="18" charset="0"/>
                <a:ea typeface="MS PGothic" panose="020B0600070205080204" pitchFamily="34" charset="-128"/>
              </a:defRPr>
            </a:lvl2pPr>
            <a:lvl3pPr marL="1177404" indent="-235481" eaLnBrk="0" hangingPunct="0">
              <a:defRPr sz="2500">
                <a:solidFill>
                  <a:schemeClr val="tx1"/>
                </a:solidFill>
                <a:latin typeface="Times New Roman" panose="02020603050405020304" pitchFamily="18" charset="0"/>
                <a:ea typeface="MS PGothic" panose="020B0600070205080204" pitchFamily="34" charset="-128"/>
              </a:defRPr>
            </a:lvl3pPr>
            <a:lvl4pPr marL="1648366" indent="-235481" eaLnBrk="0" hangingPunct="0">
              <a:defRPr sz="2500">
                <a:solidFill>
                  <a:schemeClr val="tx1"/>
                </a:solidFill>
                <a:latin typeface="Times New Roman" panose="02020603050405020304" pitchFamily="18" charset="0"/>
                <a:ea typeface="MS PGothic" panose="020B0600070205080204" pitchFamily="34" charset="-128"/>
              </a:defRPr>
            </a:lvl4pPr>
            <a:lvl5pPr marL="2119328" indent="-235481" eaLnBrk="0" hangingPunct="0">
              <a:defRPr sz="2500">
                <a:solidFill>
                  <a:schemeClr val="tx1"/>
                </a:solidFill>
                <a:latin typeface="Times New Roman" panose="02020603050405020304" pitchFamily="18" charset="0"/>
                <a:ea typeface="MS PGothic" panose="020B0600070205080204" pitchFamily="34" charset="-128"/>
              </a:defRPr>
            </a:lvl5pPr>
            <a:lvl6pPr marL="2590289"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6pPr>
            <a:lvl7pPr marL="3061251"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7pPr>
            <a:lvl8pPr marL="3532213"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8pPr>
            <a:lvl9pPr marL="4003175"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9pPr>
          </a:lstStyle>
          <a:p>
            <a:pPr eaLnBrk="1" hangingPunct="1"/>
            <a:fld id="{AA543E1A-1CD7-4768-8DA5-C65030369626}" type="slidenum">
              <a:rPr lang="en-CA" altLang="en-US" sz="1200"/>
              <a:pPr eaLnBrk="1" hangingPunct="1"/>
              <a:t>25</a:t>
            </a:fld>
            <a:endParaRPr lang="en-CA" altLang="en-US" sz="1200"/>
          </a:p>
        </p:txBody>
      </p:sp>
      <p:sp>
        <p:nvSpPr>
          <p:cNvPr id="44034" name="Rectangle 2">
            <a:extLst>
              <a:ext uri="{FF2B5EF4-FFF2-40B4-BE49-F238E27FC236}">
                <a16:creationId xmlns:a16="http://schemas.microsoft.com/office/drawing/2014/main" id="{88DCED54-6F39-48B3-9A80-E2B6D0797C07}"/>
              </a:ext>
            </a:extLst>
          </p:cNvPr>
          <p:cNvSpPr>
            <a:spLocks noGrp="1" noRot="1" noChangeAspect="1" noChangeArrowheads="1" noTextEdit="1"/>
          </p:cNvSpPr>
          <p:nvPr>
            <p:ph type="sldImg"/>
          </p:nvPr>
        </p:nvSpPr>
        <p:spPr>
          <a:ln/>
        </p:spPr>
      </p:sp>
      <p:sp>
        <p:nvSpPr>
          <p:cNvPr id="44035" name="Rectangle 3">
            <a:extLst>
              <a:ext uri="{FF2B5EF4-FFF2-40B4-BE49-F238E27FC236}">
                <a16:creationId xmlns:a16="http://schemas.microsoft.com/office/drawing/2014/main" id="{7BFF7DB4-987D-E53C-47F3-E36E9E3EBAA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CA" altLang="en-US">
                <a:latin typeface="Times New Roman" panose="02020603050405020304" pitchFamily="18" charset="0"/>
              </a:rPr>
              <a:t>http://fr.wikipedia.org/wiki/Canada</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7">
            <a:extLst>
              <a:ext uri="{FF2B5EF4-FFF2-40B4-BE49-F238E27FC236}">
                <a16:creationId xmlns:a16="http://schemas.microsoft.com/office/drawing/2014/main" id="{89306EDD-9E4E-17E4-E379-D661942A9F5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Times New Roman" panose="02020603050405020304" pitchFamily="18" charset="0"/>
                <a:ea typeface="MS PGothic" panose="020B0600070205080204" pitchFamily="34" charset="-128"/>
              </a:defRPr>
            </a:lvl1pPr>
            <a:lvl2pPr marL="765313" indent="-294351" eaLnBrk="0" hangingPunct="0">
              <a:defRPr sz="2500">
                <a:solidFill>
                  <a:schemeClr val="tx1"/>
                </a:solidFill>
                <a:latin typeface="Times New Roman" panose="02020603050405020304" pitchFamily="18" charset="0"/>
                <a:ea typeface="MS PGothic" panose="020B0600070205080204" pitchFamily="34" charset="-128"/>
              </a:defRPr>
            </a:lvl2pPr>
            <a:lvl3pPr marL="1177404" indent="-235481" eaLnBrk="0" hangingPunct="0">
              <a:defRPr sz="2500">
                <a:solidFill>
                  <a:schemeClr val="tx1"/>
                </a:solidFill>
                <a:latin typeface="Times New Roman" panose="02020603050405020304" pitchFamily="18" charset="0"/>
                <a:ea typeface="MS PGothic" panose="020B0600070205080204" pitchFamily="34" charset="-128"/>
              </a:defRPr>
            </a:lvl3pPr>
            <a:lvl4pPr marL="1648366" indent="-235481" eaLnBrk="0" hangingPunct="0">
              <a:defRPr sz="2500">
                <a:solidFill>
                  <a:schemeClr val="tx1"/>
                </a:solidFill>
                <a:latin typeface="Times New Roman" panose="02020603050405020304" pitchFamily="18" charset="0"/>
                <a:ea typeface="MS PGothic" panose="020B0600070205080204" pitchFamily="34" charset="-128"/>
              </a:defRPr>
            </a:lvl4pPr>
            <a:lvl5pPr marL="2119328" indent="-235481" eaLnBrk="0" hangingPunct="0">
              <a:defRPr sz="2500">
                <a:solidFill>
                  <a:schemeClr val="tx1"/>
                </a:solidFill>
                <a:latin typeface="Times New Roman" panose="02020603050405020304" pitchFamily="18" charset="0"/>
                <a:ea typeface="MS PGothic" panose="020B0600070205080204" pitchFamily="34" charset="-128"/>
              </a:defRPr>
            </a:lvl5pPr>
            <a:lvl6pPr marL="2590289"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6pPr>
            <a:lvl7pPr marL="3061251"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7pPr>
            <a:lvl8pPr marL="3532213"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8pPr>
            <a:lvl9pPr marL="4003175"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9pPr>
          </a:lstStyle>
          <a:p>
            <a:pPr eaLnBrk="1" hangingPunct="1"/>
            <a:fld id="{14553623-E334-4B68-B909-70EF8F4491FF}" type="slidenum">
              <a:rPr lang="en-CA" altLang="en-US" sz="1200"/>
              <a:pPr eaLnBrk="1" hangingPunct="1"/>
              <a:t>26</a:t>
            </a:fld>
            <a:endParaRPr lang="en-CA" altLang="en-US" sz="1200"/>
          </a:p>
        </p:txBody>
      </p:sp>
      <p:sp>
        <p:nvSpPr>
          <p:cNvPr id="46082" name="Rectangle 2">
            <a:extLst>
              <a:ext uri="{FF2B5EF4-FFF2-40B4-BE49-F238E27FC236}">
                <a16:creationId xmlns:a16="http://schemas.microsoft.com/office/drawing/2014/main" id="{E8D0EB2C-4DCA-E548-2291-E1E8ADC7EA54}"/>
              </a:ext>
            </a:extLst>
          </p:cNvPr>
          <p:cNvSpPr>
            <a:spLocks noGrp="1" noRot="1" noChangeAspect="1" noChangeArrowheads="1" noTextEdit="1"/>
          </p:cNvSpPr>
          <p:nvPr>
            <p:ph type="sldImg"/>
          </p:nvPr>
        </p:nvSpPr>
        <p:spPr>
          <a:ln/>
        </p:spPr>
      </p:sp>
      <p:sp>
        <p:nvSpPr>
          <p:cNvPr id="46083" name="Rectangle 3">
            <a:extLst>
              <a:ext uri="{FF2B5EF4-FFF2-40B4-BE49-F238E27FC236}">
                <a16:creationId xmlns:a16="http://schemas.microsoft.com/office/drawing/2014/main" id="{94CA0EA9-7832-39FE-3B95-D1582E51C48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CA" altLang="en-US">
                <a:latin typeface="Times New Roman" panose="02020603050405020304" pitchFamily="18" charset="0"/>
              </a:rPr>
              <a:t>http://fr.wikipedia.org/wiki/Canada</a:t>
            </a:r>
          </a:p>
          <a:p>
            <a:r>
              <a:rPr lang="en-CA" altLang="en-US">
                <a:latin typeface="Times New Roman" panose="02020603050405020304" pitchFamily="18" charset="0"/>
              </a:rPr>
              <a:t>la faculté d'agir par soi-même en se donnant sa propre loi ; l'autonomie est une liberté intérieure, une capacité à choisir de son propre chef.</a:t>
            </a:r>
          </a:p>
          <a:p>
            <a:endParaRPr lang="en-CA" altLang="en-US">
              <a:latin typeface="Times New Roman" panose="02020603050405020304" pitchFamily="18"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4EA006-9AA2-6E6E-744F-8929F6FA57E1}"/>
            </a:ext>
          </a:extLst>
        </p:cNvPr>
        <p:cNvGrpSpPr/>
        <p:nvPr/>
      </p:nvGrpSpPr>
      <p:grpSpPr>
        <a:xfrm>
          <a:off x="0" y="0"/>
          <a:ext cx="0" cy="0"/>
          <a:chOff x="0" y="0"/>
          <a:chExt cx="0" cy="0"/>
        </a:xfrm>
      </p:grpSpPr>
      <p:sp>
        <p:nvSpPr>
          <p:cNvPr id="16385" name="Rectangle 7">
            <a:extLst>
              <a:ext uri="{FF2B5EF4-FFF2-40B4-BE49-F238E27FC236}">
                <a16:creationId xmlns:a16="http://schemas.microsoft.com/office/drawing/2014/main" id="{2FC01F16-602E-F225-3A1F-6BE630163E0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Times New Roman" panose="02020603050405020304" pitchFamily="18" charset="0"/>
                <a:ea typeface="MS PGothic" panose="020B0600070205080204" pitchFamily="34" charset="-128"/>
              </a:defRPr>
            </a:lvl1pPr>
            <a:lvl2pPr marL="765313" indent="-294351" eaLnBrk="0" hangingPunct="0">
              <a:defRPr sz="2500">
                <a:solidFill>
                  <a:schemeClr val="tx1"/>
                </a:solidFill>
                <a:latin typeface="Times New Roman" panose="02020603050405020304" pitchFamily="18" charset="0"/>
                <a:ea typeface="MS PGothic" panose="020B0600070205080204" pitchFamily="34" charset="-128"/>
              </a:defRPr>
            </a:lvl2pPr>
            <a:lvl3pPr marL="1177404" indent="-235481" eaLnBrk="0" hangingPunct="0">
              <a:defRPr sz="2500">
                <a:solidFill>
                  <a:schemeClr val="tx1"/>
                </a:solidFill>
                <a:latin typeface="Times New Roman" panose="02020603050405020304" pitchFamily="18" charset="0"/>
                <a:ea typeface="MS PGothic" panose="020B0600070205080204" pitchFamily="34" charset="-128"/>
              </a:defRPr>
            </a:lvl3pPr>
            <a:lvl4pPr marL="1648366" indent="-235481" eaLnBrk="0" hangingPunct="0">
              <a:defRPr sz="2500">
                <a:solidFill>
                  <a:schemeClr val="tx1"/>
                </a:solidFill>
                <a:latin typeface="Times New Roman" panose="02020603050405020304" pitchFamily="18" charset="0"/>
                <a:ea typeface="MS PGothic" panose="020B0600070205080204" pitchFamily="34" charset="-128"/>
              </a:defRPr>
            </a:lvl4pPr>
            <a:lvl5pPr marL="2119328" indent="-235481" eaLnBrk="0" hangingPunct="0">
              <a:defRPr sz="2500">
                <a:solidFill>
                  <a:schemeClr val="tx1"/>
                </a:solidFill>
                <a:latin typeface="Times New Roman" panose="02020603050405020304" pitchFamily="18" charset="0"/>
                <a:ea typeface="MS PGothic" panose="020B0600070205080204" pitchFamily="34" charset="-128"/>
              </a:defRPr>
            </a:lvl5pPr>
            <a:lvl6pPr marL="2590289"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6pPr>
            <a:lvl7pPr marL="3061251"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7pPr>
            <a:lvl8pPr marL="3532213"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8pPr>
            <a:lvl9pPr marL="4003175"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9pPr>
          </a:lstStyle>
          <a:p>
            <a:pPr eaLnBrk="1" hangingPunct="1"/>
            <a:fld id="{FC634F43-FB3C-4F4B-9F89-2861B39AEF21}" type="slidenum">
              <a:rPr lang="en-CA" altLang="en-US" sz="1200"/>
              <a:pPr eaLnBrk="1" hangingPunct="1"/>
              <a:t>27</a:t>
            </a:fld>
            <a:endParaRPr lang="en-CA" altLang="en-US" sz="1200"/>
          </a:p>
        </p:txBody>
      </p:sp>
      <p:sp>
        <p:nvSpPr>
          <p:cNvPr id="16386" name="Rectangle 2">
            <a:extLst>
              <a:ext uri="{FF2B5EF4-FFF2-40B4-BE49-F238E27FC236}">
                <a16:creationId xmlns:a16="http://schemas.microsoft.com/office/drawing/2014/main" id="{B73EF18A-81A1-5941-DB03-9C0D49F3848D}"/>
              </a:ext>
            </a:extLst>
          </p:cNvPr>
          <p:cNvSpPr>
            <a:spLocks noGrp="1" noRot="1" noChangeAspect="1" noChangeArrowheads="1" noTextEdit="1"/>
          </p:cNvSpPr>
          <p:nvPr>
            <p:ph type="sldImg"/>
          </p:nvPr>
        </p:nvSpPr>
        <p:spPr>
          <a:ln/>
        </p:spPr>
      </p:sp>
      <p:sp>
        <p:nvSpPr>
          <p:cNvPr id="16387" name="Rectangle 3">
            <a:extLst>
              <a:ext uri="{FF2B5EF4-FFF2-40B4-BE49-F238E27FC236}">
                <a16:creationId xmlns:a16="http://schemas.microsoft.com/office/drawing/2014/main" id="{E033066C-C74B-294C-FFC9-3F4C0945661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CA" altLang="en-US">
                <a:latin typeface="Times New Roman" panose="02020603050405020304" pitchFamily="18" charset="0"/>
              </a:rPr>
              <a:t>http://fr.wikipedia.org/wiki/Portail:Canada</a:t>
            </a:r>
          </a:p>
          <a:p>
            <a:endParaRPr lang="en-CA" altLang="en-US">
              <a:latin typeface="Times New Roman" panose="02020603050405020304" pitchFamily="18" charset="0"/>
            </a:endParaRPr>
          </a:p>
        </p:txBody>
      </p:sp>
    </p:spTree>
    <p:extLst>
      <p:ext uri="{BB962C8B-B14F-4D97-AF65-F5344CB8AC3E}">
        <p14:creationId xmlns:p14="http://schemas.microsoft.com/office/powerpoint/2010/main" val="208834853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7">
            <a:extLst>
              <a:ext uri="{FF2B5EF4-FFF2-40B4-BE49-F238E27FC236}">
                <a16:creationId xmlns:a16="http://schemas.microsoft.com/office/drawing/2014/main" id="{F3847CD9-07FA-22ED-4EB9-A63925581EA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Times New Roman" panose="02020603050405020304" pitchFamily="18" charset="0"/>
                <a:ea typeface="MS PGothic" panose="020B0600070205080204" pitchFamily="34" charset="-128"/>
              </a:defRPr>
            </a:lvl1pPr>
            <a:lvl2pPr marL="765313" indent="-294351" eaLnBrk="0" hangingPunct="0">
              <a:defRPr sz="2500">
                <a:solidFill>
                  <a:schemeClr val="tx1"/>
                </a:solidFill>
                <a:latin typeface="Times New Roman" panose="02020603050405020304" pitchFamily="18" charset="0"/>
                <a:ea typeface="MS PGothic" panose="020B0600070205080204" pitchFamily="34" charset="-128"/>
              </a:defRPr>
            </a:lvl2pPr>
            <a:lvl3pPr marL="1177404" indent="-235481" eaLnBrk="0" hangingPunct="0">
              <a:defRPr sz="2500">
                <a:solidFill>
                  <a:schemeClr val="tx1"/>
                </a:solidFill>
                <a:latin typeface="Times New Roman" panose="02020603050405020304" pitchFamily="18" charset="0"/>
                <a:ea typeface="MS PGothic" panose="020B0600070205080204" pitchFamily="34" charset="-128"/>
              </a:defRPr>
            </a:lvl3pPr>
            <a:lvl4pPr marL="1648366" indent="-235481" eaLnBrk="0" hangingPunct="0">
              <a:defRPr sz="2500">
                <a:solidFill>
                  <a:schemeClr val="tx1"/>
                </a:solidFill>
                <a:latin typeface="Times New Roman" panose="02020603050405020304" pitchFamily="18" charset="0"/>
                <a:ea typeface="MS PGothic" panose="020B0600070205080204" pitchFamily="34" charset="-128"/>
              </a:defRPr>
            </a:lvl4pPr>
            <a:lvl5pPr marL="2119328" indent="-235481" eaLnBrk="0" hangingPunct="0">
              <a:defRPr sz="2500">
                <a:solidFill>
                  <a:schemeClr val="tx1"/>
                </a:solidFill>
                <a:latin typeface="Times New Roman" panose="02020603050405020304" pitchFamily="18" charset="0"/>
                <a:ea typeface="MS PGothic" panose="020B0600070205080204" pitchFamily="34" charset="-128"/>
              </a:defRPr>
            </a:lvl5pPr>
            <a:lvl6pPr marL="2590289"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6pPr>
            <a:lvl7pPr marL="3061251"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7pPr>
            <a:lvl8pPr marL="3532213"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8pPr>
            <a:lvl9pPr marL="4003175"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9pPr>
          </a:lstStyle>
          <a:p>
            <a:pPr eaLnBrk="1" hangingPunct="1"/>
            <a:fld id="{528647E1-77A5-4E11-B22B-FDAD8851B25A}" type="slidenum">
              <a:rPr lang="en-CA" altLang="en-US" sz="1200"/>
              <a:pPr eaLnBrk="1" hangingPunct="1"/>
              <a:t>28</a:t>
            </a:fld>
            <a:endParaRPr lang="en-CA" altLang="en-US" sz="1200"/>
          </a:p>
        </p:txBody>
      </p:sp>
      <p:sp>
        <p:nvSpPr>
          <p:cNvPr id="48130" name="Rectangle 2">
            <a:extLst>
              <a:ext uri="{FF2B5EF4-FFF2-40B4-BE49-F238E27FC236}">
                <a16:creationId xmlns:a16="http://schemas.microsoft.com/office/drawing/2014/main" id="{D991A806-FFE3-C7D9-A654-95AADD2F93B1}"/>
              </a:ext>
            </a:extLst>
          </p:cNvPr>
          <p:cNvSpPr>
            <a:spLocks noGrp="1" noRot="1" noChangeAspect="1" noChangeArrowheads="1" noTextEdit="1"/>
          </p:cNvSpPr>
          <p:nvPr>
            <p:ph type="sldImg"/>
          </p:nvPr>
        </p:nvSpPr>
        <p:spPr>
          <a:ln/>
        </p:spPr>
      </p:sp>
      <p:sp>
        <p:nvSpPr>
          <p:cNvPr id="48131" name="Rectangle 3">
            <a:extLst>
              <a:ext uri="{FF2B5EF4-FFF2-40B4-BE49-F238E27FC236}">
                <a16:creationId xmlns:a16="http://schemas.microsoft.com/office/drawing/2014/main" id="{D22240FC-5C03-B805-5C14-819137769D8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buFontTx/>
              <a:buChar char="•"/>
            </a:pPr>
            <a:r>
              <a:rPr lang="en-CA" altLang="en-US">
                <a:latin typeface="Times New Roman" panose="02020603050405020304" pitchFamily="18" charset="0"/>
              </a:rPr>
              <a:t>La </a:t>
            </a:r>
            <a:r>
              <a:rPr lang="en-CA" altLang="en-US" b="1">
                <a:latin typeface="Times New Roman" panose="02020603050405020304" pitchFamily="18" charset="0"/>
              </a:rPr>
              <a:t>Loi de 1982 sur le Canada</a:t>
            </a:r>
            <a:r>
              <a:rPr lang="en-CA" altLang="en-US">
                <a:latin typeface="Times New Roman" panose="02020603050405020304" pitchFamily="18" charset="0"/>
              </a:rPr>
              <a:t> (en </a:t>
            </a:r>
            <a:r>
              <a:rPr lang="en-CA" altLang="en-US">
                <a:latin typeface="Times New Roman" panose="02020603050405020304" pitchFamily="18" charset="0"/>
                <a:hlinkClick r:id="rId3" tooltip="Anglais"/>
              </a:rPr>
              <a:t>anglais</a:t>
            </a:r>
            <a:r>
              <a:rPr lang="en-CA" altLang="en-US">
                <a:latin typeface="Times New Roman" panose="02020603050405020304" pitchFamily="18" charset="0"/>
              </a:rPr>
              <a:t> : </a:t>
            </a:r>
            <a:r>
              <a:rPr lang="en-CA" altLang="en-US" b="1" i="1">
                <a:latin typeface="Times New Roman" panose="02020603050405020304" pitchFamily="18" charset="0"/>
              </a:rPr>
              <a:t>Canada Act 1982</a:t>
            </a:r>
            <a:r>
              <a:rPr lang="en-CA" altLang="en-US">
                <a:latin typeface="Times New Roman" panose="02020603050405020304" pitchFamily="18" charset="0"/>
              </a:rPr>
              <a:t>) est une loi du </a:t>
            </a:r>
            <a:r>
              <a:rPr lang="en-CA" altLang="en-US">
                <a:latin typeface="Times New Roman" panose="02020603050405020304" pitchFamily="18" charset="0"/>
                <a:hlinkClick r:id="rId4" tooltip="Parlement du Royaume-Uni"/>
              </a:rPr>
              <a:t>Parlement du Royaume-Uni</a:t>
            </a:r>
            <a:r>
              <a:rPr lang="en-CA" altLang="en-US">
                <a:latin typeface="Times New Roman" panose="02020603050405020304" pitchFamily="18" charset="0"/>
              </a:rPr>
              <a:t> qui mit fin aux derniers liens consitutionnels et législatifs entre le </a:t>
            </a:r>
            <a:r>
              <a:rPr lang="en-CA" altLang="en-US">
                <a:latin typeface="Times New Roman" panose="02020603050405020304" pitchFamily="18" charset="0"/>
                <a:hlinkClick r:id="rId5" tooltip="Royaume-Uni"/>
              </a:rPr>
              <a:t>Royaume-Uni</a:t>
            </a:r>
            <a:r>
              <a:rPr lang="en-CA" altLang="en-US">
                <a:latin typeface="Times New Roman" panose="02020603050405020304" pitchFamily="18" charset="0"/>
              </a:rPr>
              <a:t> et le </a:t>
            </a:r>
            <a:r>
              <a:rPr lang="en-CA" altLang="en-US">
                <a:latin typeface="Times New Roman" panose="02020603050405020304" pitchFamily="18" charset="0"/>
                <a:hlinkClick r:id="rId6" tooltip="Canada"/>
              </a:rPr>
              <a:t>Canada</a:t>
            </a:r>
            <a:r>
              <a:rPr lang="en-CA" altLang="en-US">
                <a:latin typeface="Times New Roman" panose="02020603050405020304" pitchFamily="18" charset="0"/>
              </a:rPr>
              <a:t>, c'est-à-dire le rapatriement de la constitution canadienne. Elle contient la </a:t>
            </a:r>
            <a:r>
              <a:rPr lang="en-CA" altLang="en-US">
                <a:latin typeface="Times New Roman" panose="02020603050405020304" pitchFamily="18" charset="0"/>
                <a:hlinkClick r:id="rId7" tooltip="Loi constitutionnelle de 1982"/>
              </a:rPr>
              <a:t>Loi constitutionnelle de 1982</a:t>
            </a:r>
            <a:r>
              <a:rPr lang="en-CA" altLang="en-US">
                <a:latin typeface="Times New Roman" panose="02020603050405020304" pitchFamily="18" charset="0"/>
              </a:rPr>
              <a:t>, dans les deux langues officielles du Canada, en Annexe B, ainsi que la traduction française en Annexe A ; il s'agit de la seule loi du </a:t>
            </a:r>
            <a:r>
              <a:rPr lang="en-CA" altLang="en-US">
                <a:latin typeface="Times New Roman" panose="02020603050405020304" pitchFamily="18" charset="0"/>
                <a:hlinkClick r:id="rId4" tooltip="Parlement du Royaume-Uni"/>
              </a:rPr>
              <a:t>Parlement britannique</a:t>
            </a:r>
            <a:r>
              <a:rPr lang="en-CA" altLang="en-US">
                <a:latin typeface="Times New Roman" panose="02020603050405020304" pitchFamily="18" charset="0"/>
              </a:rPr>
              <a:t> qui soit à la fois en </a:t>
            </a:r>
            <a:r>
              <a:rPr lang="en-CA" altLang="en-US">
                <a:latin typeface="Times New Roman" panose="02020603050405020304" pitchFamily="18" charset="0"/>
                <a:hlinkClick r:id="rId8" tooltip="Français"/>
              </a:rPr>
              <a:t>français</a:t>
            </a:r>
            <a:r>
              <a:rPr lang="en-CA" altLang="en-US">
                <a:latin typeface="Times New Roman" panose="02020603050405020304" pitchFamily="18" charset="0"/>
              </a:rPr>
              <a:t> et en </a:t>
            </a:r>
            <a:r>
              <a:rPr lang="en-CA" altLang="en-US">
                <a:latin typeface="Times New Roman" panose="02020603050405020304" pitchFamily="18" charset="0"/>
                <a:hlinkClick r:id="rId3" tooltip="Anglais"/>
              </a:rPr>
              <a:t>anglais</a:t>
            </a:r>
            <a:r>
              <a:rPr lang="en-CA" altLang="en-US">
                <a:latin typeface="Times New Roman" panose="02020603050405020304" pitchFamily="18" charset="0"/>
              </a:rPr>
              <a:t>.</a:t>
            </a:r>
          </a:p>
          <a:p>
            <a:pPr>
              <a:buFontTx/>
              <a:buChar char="•"/>
            </a:pPr>
            <a:r>
              <a:rPr lang="en-CA" altLang="en-US">
                <a:latin typeface="Times New Roman" panose="02020603050405020304" pitchFamily="18" charset="0"/>
              </a:rPr>
              <a:t>Jusqu'à </a:t>
            </a:r>
            <a:r>
              <a:rPr lang="en-CA" altLang="en-US">
                <a:latin typeface="Times New Roman" panose="02020603050405020304" pitchFamily="18" charset="0"/>
                <a:hlinkClick r:id="rId9" tooltip="1982"/>
              </a:rPr>
              <a:t>1982</a:t>
            </a:r>
            <a:r>
              <a:rPr lang="en-CA" altLang="en-US">
                <a:latin typeface="Times New Roman" panose="02020603050405020304" pitchFamily="18" charset="0"/>
              </a:rPr>
              <a:t>, le Parlement britannique avait retenu le droit de modifier l'</a:t>
            </a:r>
            <a:r>
              <a:rPr lang="en-CA" altLang="en-US">
                <a:latin typeface="Times New Roman" panose="02020603050405020304" pitchFamily="18" charset="0"/>
                <a:hlinkClick r:id="rId10" tooltip="Loi constitutionnelle de 1867"/>
              </a:rPr>
              <a:t>Acte de l'Amérique du Nord britannique de 1867</a:t>
            </a:r>
            <a:r>
              <a:rPr lang="en-CA" altLang="en-US">
                <a:latin typeface="Times New Roman" panose="02020603050405020304" pitchFamily="18" charset="0"/>
              </a:rPr>
              <a:t>, qui était en effet la </a:t>
            </a:r>
            <a:r>
              <a:rPr lang="en-CA" altLang="en-US">
                <a:latin typeface="Times New Roman" panose="02020603050405020304" pitchFamily="18" charset="0"/>
                <a:hlinkClick r:id="rId11" tooltip="Constitution"/>
              </a:rPr>
              <a:t>constitution</a:t>
            </a:r>
            <a:r>
              <a:rPr lang="en-CA" altLang="en-US">
                <a:latin typeface="Times New Roman" panose="02020603050405020304" pitchFamily="18" charset="0"/>
              </a:rPr>
              <a:t> canadienne.</a:t>
            </a:r>
          </a:p>
          <a:p>
            <a:pPr>
              <a:buFontTx/>
              <a:buChar char="•"/>
            </a:pPr>
            <a:endParaRPr lang="en-CA" altLang="en-US">
              <a:latin typeface="Times New Roman" panose="02020603050405020304" pitchFamily="18" charset="0"/>
            </a:endParaRPr>
          </a:p>
          <a:p>
            <a:r>
              <a:rPr lang="en-CA" altLang="en-US">
                <a:latin typeface="Times New Roman" panose="02020603050405020304" pitchFamily="18" charset="0"/>
              </a:rPr>
              <a:t>http://fr.wikipedia.org/wiki/Canada</a:t>
            </a:r>
          </a:p>
          <a:p>
            <a:endParaRPr lang="en-CA" altLang="en-US">
              <a:latin typeface="Times New Roman" panose="02020603050405020304" pitchFamily="18" charset="0"/>
            </a:endParaRPr>
          </a:p>
          <a:p>
            <a:endParaRPr lang="en-CA" altLang="en-US">
              <a:latin typeface="Times New Roman" panose="02020603050405020304" pitchFamily="18"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7">
            <a:extLst>
              <a:ext uri="{FF2B5EF4-FFF2-40B4-BE49-F238E27FC236}">
                <a16:creationId xmlns:a16="http://schemas.microsoft.com/office/drawing/2014/main" id="{8E1D4735-499A-4654-5F17-AF962715F32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Times New Roman" panose="02020603050405020304" pitchFamily="18" charset="0"/>
                <a:ea typeface="MS PGothic" panose="020B0600070205080204" pitchFamily="34" charset="-128"/>
              </a:defRPr>
            </a:lvl1pPr>
            <a:lvl2pPr marL="765313" indent="-294351" eaLnBrk="0" hangingPunct="0">
              <a:defRPr sz="2500">
                <a:solidFill>
                  <a:schemeClr val="tx1"/>
                </a:solidFill>
                <a:latin typeface="Times New Roman" panose="02020603050405020304" pitchFamily="18" charset="0"/>
                <a:ea typeface="MS PGothic" panose="020B0600070205080204" pitchFamily="34" charset="-128"/>
              </a:defRPr>
            </a:lvl2pPr>
            <a:lvl3pPr marL="1177404" indent="-235481" eaLnBrk="0" hangingPunct="0">
              <a:defRPr sz="2500">
                <a:solidFill>
                  <a:schemeClr val="tx1"/>
                </a:solidFill>
                <a:latin typeface="Times New Roman" panose="02020603050405020304" pitchFamily="18" charset="0"/>
                <a:ea typeface="MS PGothic" panose="020B0600070205080204" pitchFamily="34" charset="-128"/>
              </a:defRPr>
            </a:lvl3pPr>
            <a:lvl4pPr marL="1648366" indent="-235481" eaLnBrk="0" hangingPunct="0">
              <a:defRPr sz="2500">
                <a:solidFill>
                  <a:schemeClr val="tx1"/>
                </a:solidFill>
                <a:latin typeface="Times New Roman" panose="02020603050405020304" pitchFamily="18" charset="0"/>
                <a:ea typeface="MS PGothic" panose="020B0600070205080204" pitchFamily="34" charset="-128"/>
              </a:defRPr>
            </a:lvl4pPr>
            <a:lvl5pPr marL="2119328" indent="-235481" eaLnBrk="0" hangingPunct="0">
              <a:defRPr sz="2500">
                <a:solidFill>
                  <a:schemeClr val="tx1"/>
                </a:solidFill>
                <a:latin typeface="Times New Roman" panose="02020603050405020304" pitchFamily="18" charset="0"/>
                <a:ea typeface="MS PGothic" panose="020B0600070205080204" pitchFamily="34" charset="-128"/>
              </a:defRPr>
            </a:lvl5pPr>
            <a:lvl6pPr marL="2590289"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6pPr>
            <a:lvl7pPr marL="3061251"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7pPr>
            <a:lvl8pPr marL="3532213"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8pPr>
            <a:lvl9pPr marL="4003175"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9pPr>
          </a:lstStyle>
          <a:p>
            <a:pPr eaLnBrk="1" hangingPunct="1"/>
            <a:fld id="{D5C6AA47-13B2-4EBC-8014-6C8EB6C4D5EB}" type="slidenum">
              <a:rPr lang="en-CA" altLang="en-US" sz="1200"/>
              <a:pPr eaLnBrk="1" hangingPunct="1"/>
              <a:t>29</a:t>
            </a:fld>
            <a:endParaRPr lang="en-CA" altLang="en-US" sz="1200"/>
          </a:p>
        </p:txBody>
      </p:sp>
      <p:sp>
        <p:nvSpPr>
          <p:cNvPr id="52226" name="Rectangle 2">
            <a:extLst>
              <a:ext uri="{FF2B5EF4-FFF2-40B4-BE49-F238E27FC236}">
                <a16:creationId xmlns:a16="http://schemas.microsoft.com/office/drawing/2014/main" id="{D7A1DB75-0FD6-F67E-91CB-FC2CBADE0098}"/>
              </a:ext>
            </a:extLst>
          </p:cNvPr>
          <p:cNvSpPr>
            <a:spLocks noGrp="1" noRot="1" noChangeAspect="1" noChangeArrowheads="1" noTextEdit="1"/>
          </p:cNvSpPr>
          <p:nvPr>
            <p:ph type="sldImg"/>
          </p:nvPr>
        </p:nvSpPr>
        <p:spPr>
          <a:ln/>
        </p:spPr>
      </p:sp>
      <p:sp>
        <p:nvSpPr>
          <p:cNvPr id="52227" name="Rectangle 3">
            <a:extLst>
              <a:ext uri="{FF2B5EF4-FFF2-40B4-BE49-F238E27FC236}">
                <a16:creationId xmlns:a16="http://schemas.microsoft.com/office/drawing/2014/main" id="{2D2EB873-1FF5-B557-36B3-2E84565DDE5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CA" altLang="en-US">
                <a:solidFill>
                  <a:srgbClr val="FFFF00"/>
                </a:solidFill>
                <a:latin typeface="Times New Roman" panose="02020603050405020304" pitchFamily="18" charset="0"/>
              </a:rPr>
              <a:t>L'Union Jack est le drapeau du Royaume Uni</a:t>
            </a:r>
          </a:p>
          <a:p>
            <a:endParaRPr lang="fr-CA" altLang="en-US">
              <a:solidFill>
                <a:srgbClr val="FFFF00"/>
              </a:solidFill>
              <a:latin typeface="Times New Roman" panose="02020603050405020304" pitchFamily="18" charset="0"/>
            </a:endParaRPr>
          </a:p>
          <a:p>
            <a:r>
              <a:rPr lang="fr-CA" altLang="en-US">
                <a:solidFill>
                  <a:srgbClr val="FFFF00"/>
                </a:solidFill>
                <a:latin typeface="Times New Roman" panose="02020603050405020304" pitchFamily="18" charset="0"/>
              </a:rPr>
              <a:t>Red Ensign:  L’Ensign Rouge </a:t>
            </a:r>
            <a:r>
              <a:rPr lang="en-CA" altLang="en-US">
                <a:solidFill>
                  <a:srgbClr val="FFFF00"/>
                </a:solidFill>
                <a:latin typeface="Verdana" panose="020B0604030504040204" pitchFamily="34" charset="0"/>
              </a:rPr>
              <a:t>The Red Ensign, Britain's merchant marine flag, flew unofficially until 1965. It has the Union Jack in the canton (upper-left quarter) and the Canadian coat of arms in the fly (farthest half from rope). </a:t>
            </a:r>
          </a:p>
          <a:p>
            <a:endParaRPr lang="en-CA" altLang="en-US">
              <a:solidFill>
                <a:srgbClr val="FFFF00"/>
              </a:solidFill>
              <a:latin typeface="Times New Roman" panose="02020603050405020304" pitchFamily="18" charset="0"/>
            </a:endParaRPr>
          </a:p>
          <a:p>
            <a:endParaRPr lang="en-CA" altLang="en-US">
              <a:solidFill>
                <a:srgbClr val="FFFF00"/>
              </a:solidFill>
              <a:latin typeface="Times New Roman" panose="02020603050405020304" pitchFamily="18" charset="0"/>
            </a:endParaRPr>
          </a:p>
          <a:p>
            <a:r>
              <a:rPr lang="en-CA" altLang="en-US" b="1">
                <a:solidFill>
                  <a:srgbClr val="FFFF00"/>
                </a:solidFill>
                <a:latin typeface="Times New Roman" panose="02020603050405020304" pitchFamily="18" charset="0"/>
              </a:rPr>
              <a:t>The crest contains three maples leaves with stems joined. The three leaves represent the component peoples of Canada: the natives, the French and English original settlers, and the others, mostly European, who came later. The veins of the leaves are gold, symbolizing wealth -- wealth created through unity and passion for this land and hard work. The Maple Leaf, of course, also represents the forests of Canada -- a most important contributor to the nation's wealth. These maple leaves also match the anthem </a:t>
            </a:r>
            <a:r>
              <a:rPr lang="en-CA" altLang="en-US" b="1">
                <a:solidFill>
                  <a:srgbClr val="FFFF00"/>
                </a:solidFill>
                <a:latin typeface="Times New Roman" panose="02020603050405020304" pitchFamily="18" charset="0"/>
                <a:hlinkClick r:id="" action="ppaction://noaction"/>
              </a:rPr>
              <a:t>The Maple Leaf Forever</a:t>
            </a:r>
            <a:r>
              <a:rPr lang="en-CA" altLang="en-US" b="1">
                <a:solidFill>
                  <a:srgbClr val="FFFF00"/>
                </a:solidFill>
                <a:latin typeface="Times New Roman" panose="02020603050405020304" pitchFamily="18" charset="0"/>
              </a:rPr>
              <a:t>, whose stirring words make it the anthem of the real Canada.</a:t>
            </a:r>
          </a:p>
          <a:p>
            <a:r>
              <a:rPr lang="en-CA" altLang="en-US" b="1">
                <a:solidFill>
                  <a:srgbClr val="FFFF00"/>
                </a:solidFill>
                <a:latin typeface="Times New Roman" panose="02020603050405020304" pitchFamily="18" charset="0"/>
              </a:rPr>
              <a:t>The emblems within the crest reflect the origins of our founding peoples. the couchant lion (upper left), emblem of William of Normandy, has been used by the British monarchs since 1066. It represents both the British and French settlers, the latter mostly from France. The red lion rampant (upper right) was the emblem of the Scottish monarchs. From Cape Breton to Glengarry County, Ontario, Scots, many refugees from the Highland clearances, were important early settlers and leaders (like Sir John A. Macdonald) in Canada. The harp (lower left) is a symbol of Ireland -- another important source of our founding people. The fleur de lis symbolizes the early French settlers of Canada, who brought this as an emblem of a royalist not a republican France.</a:t>
            </a:r>
          </a:p>
          <a:p>
            <a:endParaRPr lang="en-CA" altLang="en-US">
              <a:latin typeface="Times New Roman" panose="02020603050405020304" pitchFamily="18" charset="0"/>
            </a:endParaRPr>
          </a:p>
          <a:p>
            <a:endParaRPr lang="en-CA" altLang="en-US">
              <a:latin typeface="Times New Roman" panose="02020603050405020304" pitchFamily="18"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Slide Image Placeholder 1">
            <a:extLst>
              <a:ext uri="{FF2B5EF4-FFF2-40B4-BE49-F238E27FC236}">
                <a16:creationId xmlns:a16="http://schemas.microsoft.com/office/drawing/2014/main" id="{95B3D0A1-D640-103D-7C46-312BC0CF08D7}"/>
              </a:ext>
            </a:extLst>
          </p:cNvPr>
          <p:cNvSpPr>
            <a:spLocks noGrp="1" noRot="1" noChangeAspect="1" noTextEdit="1"/>
          </p:cNvSpPr>
          <p:nvPr>
            <p:ph type="sldImg"/>
          </p:nvPr>
        </p:nvSpPr>
        <p:spPr>
          <a:ln/>
        </p:spPr>
      </p:sp>
      <p:sp>
        <p:nvSpPr>
          <p:cNvPr id="54274" name="Notes Placeholder 2">
            <a:extLst>
              <a:ext uri="{FF2B5EF4-FFF2-40B4-BE49-F238E27FC236}">
                <a16:creationId xmlns:a16="http://schemas.microsoft.com/office/drawing/2014/main" id="{4E0A53B9-AEEA-F0AC-F4CD-0029B9FA3DF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
        <p:nvSpPr>
          <p:cNvPr id="54275" name="Slide Number Placeholder 3">
            <a:extLst>
              <a:ext uri="{FF2B5EF4-FFF2-40B4-BE49-F238E27FC236}">
                <a16:creationId xmlns:a16="http://schemas.microsoft.com/office/drawing/2014/main" id="{1C2D180E-324B-D165-F3E4-2A8786DBCBE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Times New Roman" panose="02020603050405020304" pitchFamily="18" charset="0"/>
                <a:ea typeface="MS PGothic" panose="020B0600070205080204" pitchFamily="34" charset="-128"/>
              </a:defRPr>
            </a:lvl1pPr>
            <a:lvl2pPr marL="765313" indent="-294351" eaLnBrk="0" hangingPunct="0">
              <a:defRPr sz="2500">
                <a:solidFill>
                  <a:schemeClr val="tx1"/>
                </a:solidFill>
                <a:latin typeface="Times New Roman" panose="02020603050405020304" pitchFamily="18" charset="0"/>
                <a:ea typeface="MS PGothic" panose="020B0600070205080204" pitchFamily="34" charset="-128"/>
              </a:defRPr>
            </a:lvl2pPr>
            <a:lvl3pPr marL="1177404" indent="-235481" eaLnBrk="0" hangingPunct="0">
              <a:defRPr sz="2500">
                <a:solidFill>
                  <a:schemeClr val="tx1"/>
                </a:solidFill>
                <a:latin typeface="Times New Roman" panose="02020603050405020304" pitchFamily="18" charset="0"/>
                <a:ea typeface="MS PGothic" panose="020B0600070205080204" pitchFamily="34" charset="-128"/>
              </a:defRPr>
            </a:lvl3pPr>
            <a:lvl4pPr marL="1648366" indent="-235481" eaLnBrk="0" hangingPunct="0">
              <a:defRPr sz="2500">
                <a:solidFill>
                  <a:schemeClr val="tx1"/>
                </a:solidFill>
                <a:latin typeface="Times New Roman" panose="02020603050405020304" pitchFamily="18" charset="0"/>
                <a:ea typeface="MS PGothic" panose="020B0600070205080204" pitchFamily="34" charset="-128"/>
              </a:defRPr>
            </a:lvl4pPr>
            <a:lvl5pPr marL="2119328" indent="-235481" eaLnBrk="0" hangingPunct="0">
              <a:defRPr sz="2500">
                <a:solidFill>
                  <a:schemeClr val="tx1"/>
                </a:solidFill>
                <a:latin typeface="Times New Roman" panose="02020603050405020304" pitchFamily="18" charset="0"/>
                <a:ea typeface="MS PGothic" panose="020B0600070205080204" pitchFamily="34" charset="-128"/>
              </a:defRPr>
            </a:lvl5pPr>
            <a:lvl6pPr marL="2590289"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6pPr>
            <a:lvl7pPr marL="3061251"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7pPr>
            <a:lvl8pPr marL="3532213"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8pPr>
            <a:lvl9pPr marL="4003175"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9pPr>
          </a:lstStyle>
          <a:p>
            <a:pPr eaLnBrk="1" hangingPunct="1"/>
            <a:fld id="{51D90ACD-D3C5-48D8-923F-2D07BAA3A3AE}" type="slidenum">
              <a:rPr lang="en-CA" altLang="en-US" sz="1200"/>
              <a:pPr eaLnBrk="1" hangingPunct="1"/>
              <a:t>30</a:t>
            </a:fld>
            <a:endParaRPr lang="en-CA" alt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04D84A-774D-9823-33F1-65313071728C}"/>
            </a:ext>
          </a:extLst>
        </p:cNvPr>
        <p:cNvGrpSpPr/>
        <p:nvPr/>
      </p:nvGrpSpPr>
      <p:grpSpPr>
        <a:xfrm>
          <a:off x="0" y="0"/>
          <a:ext cx="0" cy="0"/>
          <a:chOff x="0" y="0"/>
          <a:chExt cx="0" cy="0"/>
        </a:xfrm>
      </p:grpSpPr>
      <p:sp>
        <p:nvSpPr>
          <p:cNvPr id="16385" name="Rectangle 7">
            <a:extLst>
              <a:ext uri="{FF2B5EF4-FFF2-40B4-BE49-F238E27FC236}">
                <a16:creationId xmlns:a16="http://schemas.microsoft.com/office/drawing/2014/main" id="{E6285D32-6539-546C-02F6-91F70A40A7F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Times New Roman" panose="02020603050405020304" pitchFamily="18" charset="0"/>
                <a:ea typeface="MS PGothic" panose="020B0600070205080204" pitchFamily="34" charset="-128"/>
              </a:defRPr>
            </a:lvl1pPr>
            <a:lvl2pPr marL="765313" indent="-294351" eaLnBrk="0" hangingPunct="0">
              <a:defRPr sz="2500">
                <a:solidFill>
                  <a:schemeClr val="tx1"/>
                </a:solidFill>
                <a:latin typeface="Times New Roman" panose="02020603050405020304" pitchFamily="18" charset="0"/>
                <a:ea typeface="MS PGothic" panose="020B0600070205080204" pitchFamily="34" charset="-128"/>
              </a:defRPr>
            </a:lvl2pPr>
            <a:lvl3pPr marL="1177404" indent="-235481" eaLnBrk="0" hangingPunct="0">
              <a:defRPr sz="2500">
                <a:solidFill>
                  <a:schemeClr val="tx1"/>
                </a:solidFill>
                <a:latin typeface="Times New Roman" panose="02020603050405020304" pitchFamily="18" charset="0"/>
                <a:ea typeface="MS PGothic" panose="020B0600070205080204" pitchFamily="34" charset="-128"/>
              </a:defRPr>
            </a:lvl3pPr>
            <a:lvl4pPr marL="1648366" indent="-235481" eaLnBrk="0" hangingPunct="0">
              <a:defRPr sz="2500">
                <a:solidFill>
                  <a:schemeClr val="tx1"/>
                </a:solidFill>
                <a:latin typeface="Times New Roman" panose="02020603050405020304" pitchFamily="18" charset="0"/>
                <a:ea typeface="MS PGothic" panose="020B0600070205080204" pitchFamily="34" charset="-128"/>
              </a:defRPr>
            </a:lvl4pPr>
            <a:lvl5pPr marL="2119328" indent="-235481" eaLnBrk="0" hangingPunct="0">
              <a:defRPr sz="2500">
                <a:solidFill>
                  <a:schemeClr val="tx1"/>
                </a:solidFill>
                <a:latin typeface="Times New Roman" panose="02020603050405020304" pitchFamily="18" charset="0"/>
                <a:ea typeface="MS PGothic" panose="020B0600070205080204" pitchFamily="34" charset="-128"/>
              </a:defRPr>
            </a:lvl5pPr>
            <a:lvl6pPr marL="2590289"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6pPr>
            <a:lvl7pPr marL="3061251"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7pPr>
            <a:lvl8pPr marL="3532213"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8pPr>
            <a:lvl9pPr marL="4003175"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9pPr>
          </a:lstStyle>
          <a:p>
            <a:pPr eaLnBrk="1" hangingPunct="1"/>
            <a:fld id="{FC634F43-FB3C-4F4B-9F89-2861B39AEF21}" type="slidenum">
              <a:rPr lang="en-CA" altLang="en-US" sz="1200"/>
              <a:pPr eaLnBrk="1" hangingPunct="1"/>
              <a:t>5</a:t>
            </a:fld>
            <a:endParaRPr lang="en-CA" altLang="en-US" sz="1200"/>
          </a:p>
        </p:txBody>
      </p:sp>
      <p:sp>
        <p:nvSpPr>
          <p:cNvPr id="16386" name="Rectangle 2">
            <a:extLst>
              <a:ext uri="{FF2B5EF4-FFF2-40B4-BE49-F238E27FC236}">
                <a16:creationId xmlns:a16="http://schemas.microsoft.com/office/drawing/2014/main" id="{6A21F4B5-C620-7E07-D0DE-140F378C4D00}"/>
              </a:ext>
            </a:extLst>
          </p:cNvPr>
          <p:cNvSpPr>
            <a:spLocks noGrp="1" noRot="1" noChangeAspect="1" noChangeArrowheads="1" noTextEdit="1"/>
          </p:cNvSpPr>
          <p:nvPr>
            <p:ph type="sldImg"/>
          </p:nvPr>
        </p:nvSpPr>
        <p:spPr>
          <a:ln/>
        </p:spPr>
      </p:sp>
      <p:sp>
        <p:nvSpPr>
          <p:cNvPr id="16387" name="Rectangle 3">
            <a:extLst>
              <a:ext uri="{FF2B5EF4-FFF2-40B4-BE49-F238E27FC236}">
                <a16:creationId xmlns:a16="http://schemas.microsoft.com/office/drawing/2014/main" id="{1E35C311-147B-5AE5-4B3F-29DF76C8BB3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CA" altLang="en-US">
                <a:latin typeface="Times New Roman" panose="02020603050405020304" pitchFamily="18" charset="0"/>
              </a:rPr>
              <a:t>http://fr.wikipedia.org/wiki/Portail:Canada</a:t>
            </a:r>
          </a:p>
          <a:p>
            <a:endParaRPr lang="en-CA" altLang="en-US">
              <a:latin typeface="Times New Roman" panose="02020603050405020304" pitchFamily="18" charset="0"/>
            </a:endParaRPr>
          </a:p>
        </p:txBody>
      </p:sp>
    </p:spTree>
    <p:extLst>
      <p:ext uri="{BB962C8B-B14F-4D97-AF65-F5344CB8AC3E}">
        <p14:creationId xmlns:p14="http://schemas.microsoft.com/office/powerpoint/2010/main" val="28533979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3F0993-EEDE-3A2F-F09F-533B6E6004ED}"/>
            </a:ext>
          </a:extLst>
        </p:cNvPr>
        <p:cNvGrpSpPr/>
        <p:nvPr/>
      </p:nvGrpSpPr>
      <p:grpSpPr>
        <a:xfrm>
          <a:off x="0" y="0"/>
          <a:ext cx="0" cy="0"/>
          <a:chOff x="0" y="0"/>
          <a:chExt cx="0" cy="0"/>
        </a:xfrm>
      </p:grpSpPr>
      <p:sp>
        <p:nvSpPr>
          <p:cNvPr id="16385" name="Rectangle 7">
            <a:extLst>
              <a:ext uri="{FF2B5EF4-FFF2-40B4-BE49-F238E27FC236}">
                <a16:creationId xmlns:a16="http://schemas.microsoft.com/office/drawing/2014/main" id="{558460AE-C6AB-3AF5-F1CB-305341D75E7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Times New Roman" panose="02020603050405020304" pitchFamily="18" charset="0"/>
                <a:ea typeface="MS PGothic" panose="020B0600070205080204" pitchFamily="34" charset="-128"/>
              </a:defRPr>
            </a:lvl1pPr>
            <a:lvl2pPr marL="765313" indent="-294351" eaLnBrk="0" hangingPunct="0">
              <a:defRPr sz="2500">
                <a:solidFill>
                  <a:schemeClr val="tx1"/>
                </a:solidFill>
                <a:latin typeface="Times New Roman" panose="02020603050405020304" pitchFamily="18" charset="0"/>
                <a:ea typeface="MS PGothic" panose="020B0600070205080204" pitchFamily="34" charset="-128"/>
              </a:defRPr>
            </a:lvl2pPr>
            <a:lvl3pPr marL="1177404" indent="-235481" eaLnBrk="0" hangingPunct="0">
              <a:defRPr sz="2500">
                <a:solidFill>
                  <a:schemeClr val="tx1"/>
                </a:solidFill>
                <a:latin typeface="Times New Roman" panose="02020603050405020304" pitchFamily="18" charset="0"/>
                <a:ea typeface="MS PGothic" panose="020B0600070205080204" pitchFamily="34" charset="-128"/>
              </a:defRPr>
            </a:lvl3pPr>
            <a:lvl4pPr marL="1648366" indent="-235481" eaLnBrk="0" hangingPunct="0">
              <a:defRPr sz="2500">
                <a:solidFill>
                  <a:schemeClr val="tx1"/>
                </a:solidFill>
                <a:latin typeface="Times New Roman" panose="02020603050405020304" pitchFamily="18" charset="0"/>
                <a:ea typeface="MS PGothic" panose="020B0600070205080204" pitchFamily="34" charset="-128"/>
              </a:defRPr>
            </a:lvl4pPr>
            <a:lvl5pPr marL="2119328" indent="-235481" eaLnBrk="0" hangingPunct="0">
              <a:defRPr sz="2500">
                <a:solidFill>
                  <a:schemeClr val="tx1"/>
                </a:solidFill>
                <a:latin typeface="Times New Roman" panose="02020603050405020304" pitchFamily="18" charset="0"/>
                <a:ea typeface="MS PGothic" panose="020B0600070205080204" pitchFamily="34" charset="-128"/>
              </a:defRPr>
            </a:lvl5pPr>
            <a:lvl6pPr marL="2590289"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6pPr>
            <a:lvl7pPr marL="3061251"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7pPr>
            <a:lvl8pPr marL="3532213"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8pPr>
            <a:lvl9pPr marL="4003175"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9pPr>
          </a:lstStyle>
          <a:p>
            <a:pPr eaLnBrk="1" hangingPunct="1"/>
            <a:fld id="{FC634F43-FB3C-4F4B-9F89-2861B39AEF21}" type="slidenum">
              <a:rPr lang="en-CA" altLang="en-US" sz="1200"/>
              <a:pPr eaLnBrk="1" hangingPunct="1"/>
              <a:t>10</a:t>
            </a:fld>
            <a:endParaRPr lang="en-CA" altLang="en-US" sz="1200"/>
          </a:p>
        </p:txBody>
      </p:sp>
      <p:sp>
        <p:nvSpPr>
          <p:cNvPr id="16386" name="Rectangle 2">
            <a:extLst>
              <a:ext uri="{FF2B5EF4-FFF2-40B4-BE49-F238E27FC236}">
                <a16:creationId xmlns:a16="http://schemas.microsoft.com/office/drawing/2014/main" id="{6F8A6193-6E3A-E8DF-0335-E2A9A2D55002}"/>
              </a:ext>
            </a:extLst>
          </p:cNvPr>
          <p:cNvSpPr>
            <a:spLocks noGrp="1" noRot="1" noChangeAspect="1" noChangeArrowheads="1" noTextEdit="1"/>
          </p:cNvSpPr>
          <p:nvPr>
            <p:ph type="sldImg"/>
          </p:nvPr>
        </p:nvSpPr>
        <p:spPr>
          <a:ln/>
        </p:spPr>
      </p:sp>
      <p:sp>
        <p:nvSpPr>
          <p:cNvPr id="16387" name="Rectangle 3">
            <a:extLst>
              <a:ext uri="{FF2B5EF4-FFF2-40B4-BE49-F238E27FC236}">
                <a16:creationId xmlns:a16="http://schemas.microsoft.com/office/drawing/2014/main" id="{4F8EF771-755C-C33C-0C26-44D90BFB82F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CA" altLang="en-US">
                <a:latin typeface="Times New Roman" panose="02020603050405020304" pitchFamily="18" charset="0"/>
              </a:rPr>
              <a:t>http://fr.wikipedia.org/wiki/Portail:Canada</a:t>
            </a:r>
          </a:p>
          <a:p>
            <a:endParaRPr lang="en-CA" altLang="en-US">
              <a:latin typeface="Times New Roman" panose="02020603050405020304" pitchFamily="18" charset="0"/>
            </a:endParaRPr>
          </a:p>
        </p:txBody>
      </p:sp>
    </p:spTree>
    <p:extLst>
      <p:ext uri="{BB962C8B-B14F-4D97-AF65-F5344CB8AC3E}">
        <p14:creationId xmlns:p14="http://schemas.microsoft.com/office/powerpoint/2010/main" val="37193776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a:extLst>
              <a:ext uri="{FF2B5EF4-FFF2-40B4-BE49-F238E27FC236}">
                <a16:creationId xmlns:a16="http://schemas.microsoft.com/office/drawing/2014/main" id="{1E49977D-5390-F27C-BD85-2CE0613C7BE4}"/>
              </a:ext>
            </a:extLst>
          </p:cNvPr>
          <p:cNvSpPr>
            <a:spLocks noGrp="1" noRot="1" noChangeAspect="1" noTextEdit="1"/>
          </p:cNvSpPr>
          <p:nvPr>
            <p:ph type="sldImg"/>
          </p:nvPr>
        </p:nvSpPr>
        <p:spPr>
          <a:ln/>
        </p:spPr>
      </p:sp>
      <p:sp>
        <p:nvSpPr>
          <p:cNvPr id="25602" name="Notes Placeholder 2">
            <a:extLst>
              <a:ext uri="{FF2B5EF4-FFF2-40B4-BE49-F238E27FC236}">
                <a16:creationId xmlns:a16="http://schemas.microsoft.com/office/drawing/2014/main" id="{2F4495AA-ED7D-1788-6B57-2986DD40A09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
        <p:nvSpPr>
          <p:cNvPr id="25603" name="Slide Number Placeholder 3">
            <a:extLst>
              <a:ext uri="{FF2B5EF4-FFF2-40B4-BE49-F238E27FC236}">
                <a16:creationId xmlns:a16="http://schemas.microsoft.com/office/drawing/2014/main" id="{4570F472-BCE9-CF9D-BA87-66497F49605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Times New Roman" panose="02020603050405020304" pitchFamily="18" charset="0"/>
                <a:ea typeface="MS PGothic" panose="020B0600070205080204" pitchFamily="34" charset="-128"/>
              </a:defRPr>
            </a:lvl1pPr>
            <a:lvl2pPr marL="765313" indent="-294351" eaLnBrk="0" hangingPunct="0">
              <a:defRPr sz="2500">
                <a:solidFill>
                  <a:schemeClr val="tx1"/>
                </a:solidFill>
                <a:latin typeface="Times New Roman" panose="02020603050405020304" pitchFamily="18" charset="0"/>
                <a:ea typeface="MS PGothic" panose="020B0600070205080204" pitchFamily="34" charset="-128"/>
              </a:defRPr>
            </a:lvl2pPr>
            <a:lvl3pPr marL="1177404" indent="-235481" eaLnBrk="0" hangingPunct="0">
              <a:defRPr sz="2500">
                <a:solidFill>
                  <a:schemeClr val="tx1"/>
                </a:solidFill>
                <a:latin typeface="Times New Roman" panose="02020603050405020304" pitchFamily="18" charset="0"/>
                <a:ea typeface="MS PGothic" panose="020B0600070205080204" pitchFamily="34" charset="-128"/>
              </a:defRPr>
            </a:lvl3pPr>
            <a:lvl4pPr marL="1648366" indent="-235481" eaLnBrk="0" hangingPunct="0">
              <a:defRPr sz="2500">
                <a:solidFill>
                  <a:schemeClr val="tx1"/>
                </a:solidFill>
                <a:latin typeface="Times New Roman" panose="02020603050405020304" pitchFamily="18" charset="0"/>
                <a:ea typeface="MS PGothic" panose="020B0600070205080204" pitchFamily="34" charset="-128"/>
              </a:defRPr>
            </a:lvl4pPr>
            <a:lvl5pPr marL="2119328" indent="-235481" eaLnBrk="0" hangingPunct="0">
              <a:defRPr sz="2500">
                <a:solidFill>
                  <a:schemeClr val="tx1"/>
                </a:solidFill>
                <a:latin typeface="Times New Roman" panose="02020603050405020304" pitchFamily="18" charset="0"/>
                <a:ea typeface="MS PGothic" panose="020B0600070205080204" pitchFamily="34" charset="-128"/>
              </a:defRPr>
            </a:lvl5pPr>
            <a:lvl6pPr marL="2590289"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6pPr>
            <a:lvl7pPr marL="3061251"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7pPr>
            <a:lvl8pPr marL="3532213"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8pPr>
            <a:lvl9pPr marL="4003175"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9pPr>
          </a:lstStyle>
          <a:p>
            <a:pPr eaLnBrk="1" hangingPunct="1"/>
            <a:fld id="{36B4AAB2-922F-4D47-9C5E-F588CC47EAA3}" type="slidenum">
              <a:rPr lang="en-CA" altLang="en-US" sz="1200"/>
              <a:pPr eaLnBrk="1" hangingPunct="1"/>
              <a:t>11</a:t>
            </a:fld>
            <a:endParaRPr lang="en-CA" altLang="en-US" sz="12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A3052C-4054-7D07-4D50-CFA317F17FD1}"/>
            </a:ext>
          </a:extLst>
        </p:cNvPr>
        <p:cNvGrpSpPr/>
        <p:nvPr/>
      </p:nvGrpSpPr>
      <p:grpSpPr>
        <a:xfrm>
          <a:off x="0" y="0"/>
          <a:ext cx="0" cy="0"/>
          <a:chOff x="0" y="0"/>
          <a:chExt cx="0" cy="0"/>
        </a:xfrm>
      </p:grpSpPr>
      <p:sp>
        <p:nvSpPr>
          <p:cNvPr id="16385" name="Rectangle 7">
            <a:extLst>
              <a:ext uri="{FF2B5EF4-FFF2-40B4-BE49-F238E27FC236}">
                <a16:creationId xmlns:a16="http://schemas.microsoft.com/office/drawing/2014/main" id="{2CF9541C-936B-80C6-E570-C9414A9CCE9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Times New Roman" panose="02020603050405020304" pitchFamily="18" charset="0"/>
                <a:ea typeface="MS PGothic" panose="020B0600070205080204" pitchFamily="34" charset="-128"/>
              </a:defRPr>
            </a:lvl1pPr>
            <a:lvl2pPr marL="765313" indent="-294351" eaLnBrk="0" hangingPunct="0">
              <a:defRPr sz="2500">
                <a:solidFill>
                  <a:schemeClr val="tx1"/>
                </a:solidFill>
                <a:latin typeface="Times New Roman" panose="02020603050405020304" pitchFamily="18" charset="0"/>
                <a:ea typeface="MS PGothic" panose="020B0600070205080204" pitchFamily="34" charset="-128"/>
              </a:defRPr>
            </a:lvl2pPr>
            <a:lvl3pPr marL="1177404" indent="-235481" eaLnBrk="0" hangingPunct="0">
              <a:defRPr sz="2500">
                <a:solidFill>
                  <a:schemeClr val="tx1"/>
                </a:solidFill>
                <a:latin typeface="Times New Roman" panose="02020603050405020304" pitchFamily="18" charset="0"/>
                <a:ea typeface="MS PGothic" panose="020B0600070205080204" pitchFamily="34" charset="-128"/>
              </a:defRPr>
            </a:lvl3pPr>
            <a:lvl4pPr marL="1648366" indent="-235481" eaLnBrk="0" hangingPunct="0">
              <a:defRPr sz="2500">
                <a:solidFill>
                  <a:schemeClr val="tx1"/>
                </a:solidFill>
                <a:latin typeface="Times New Roman" panose="02020603050405020304" pitchFamily="18" charset="0"/>
                <a:ea typeface="MS PGothic" panose="020B0600070205080204" pitchFamily="34" charset="-128"/>
              </a:defRPr>
            </a:lvl4pPr>
            <a:lvl5pPr marL="2119328" indent="-235481" eaLnBrk="0" hangingPunct="0">
              <a:defRPr sz="2500">
                <a:solidFill>
                  <a:schemeClr val="tx1"/>
                </a:solidFill>
                <a:latin typeface="Times New Roman" panose="02020603050405020304" pitchFamily="18" charset="0"/>
                <a:ea typeface="MS PGothic" panose="020B0600070205080204" pitchFamily="34" charset="-128"/>
              </a:defRPr>
            </a:lvl5pPr>
            <a:lvl6pPr marL="2590289"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6pPr>
            <a:lvl7pPr marL="3061251"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7pPr>
            <a:lvl8pPr marL="3532213"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8pPr>
            <a:lvl9pPr marL="4003175"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9pPr>
          </a:lstStyle>
          <a:p>
            <a:pPr eaLnBrk="1" hangingPunct="1"/>
            <a:fld id="{FC634F43-FB3C-4F4B-9F89-2861B39AEF21}" type="slidenum">
              <a:rPr lang="en-CA" altLang="en-US" sz="1200"/>
              <a:pPr eaLnBrk="1" hangingPunct="1"/>
              <a:t>15</a:t>
            </a:fld>
            <a:endParaRPr lang="en-CA" altLang="en-US" sz="1200"/>
          </a:p>
        </p:txBody>
      </p:sp>
      <p:sp>
        <p:nvSpPr>
          <p:cNvPr id="16386" name="Rectangle 2">
            <a:extLst>
              <a:ext uri="{FF2B5EF4-FFF2-40B4-BE49-F238E27FC236}">
                <a16:creationId xmlns:a16="http://schemas.microsoft.com/office/drawing/2014/main" id="{8FDB02D6-F0B0-989E-7113-A6FAB76B0938}"/>
              </a:ext>
            </a:extLst>
          </p:cNvPr>
          <p:cNvSpPr>
            <a:spLocks noGrp="1" noRot="1" noChangeAspect="1" noChangeArrowheads="1" noTextEdit="1"/>
          </p:cNvSpPr>
          <p:nvPr>
            <p:ph type="sldImg"/>
          </p:nvPr>
        </p:nvSpPr>
        <p:spPr>
          <a:ln/>
        </p:spPr>
      </p:sp>
      <p:sp>
        <p:nvSpPr>
          <p:cNvPr id="16387" name="Rectangle 3">
            <a:extLst>
              <a:ext uri="{FF2B5EF4-FFF2-40B4-BE49-F238E27FC236}">
                <a16:creationId xmlns:a16="http://schemas.microsoft.com/office/drawing/2014/main" id="{E78B78B5-3EA1-4359-86BA-137A2B61CC4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CA" altLang="en-US">
                <a:latin typeface="Times New Roman" panose="02020603050405020304" pitchFamily="18" charset="0"/>
              </a:rPr>
              <a:t>http://fr.wikipedia.org/wiki/Portail:Canada</a:t>
            </a:r>
          </a:p>
          <a:p>
            <a:endParaRPr lang="en-CA" altLang="en-US">
              <a:latin typeface="Times New Roman" panose="02020603050405020304" pitchFamily="18" charset="0"/>
            </a:endParaRPr>
          </a:p>
        </p:txBody>
      </p:sp>
    </p:spTree>
    <p:extLst>
      <p:ext uri="{BB962C8B-B14F-4D97-AF65-F5344CB8AC3E}">
        <p14:creationId xmlns:p14="http://schemas.microsoft.com/office/powerpoint/2010/main" val="35400399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7">
            <a:extLst>
              <a:ext uri="{FF2B5EF4-FFF2-40B4-BE49-F238E27FC236}">
                <a16:creationId xmlns:a16="http://schemas.microsoft.com/office/drawing/2014/main" id="{D84E741C-67ED-715E-326E-1C75F8286AD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Times New Roman" panose="02020603050405020304" pitchFamily="18" charset="0"/>
                <a:ea typeface="MS PGothic" panose="020B0600070205080204" pitchFamily="34" charset="-128"/>
              </a:defRPr>
            </a:lvl1pPr>
            <a:lvl2pPr marL="765313" indent="-294351" eaLnBrk="0" hangingPunct="0">
              <a:defRPr sz="2500">
                <a:solidFill>
                  <a:schemeClr val="tx1"/>
                </a:solidFill>
                <a:latin typeface="Times New Roman" panose="02020603050405020304" pitchFamily="18" charset="0"/>
                <a:ea typeface="MS PGothic" panose="020B0600070205080204" pitchFamily="34" charset="-128"/>
              </a:defRPr>
            </a:lvl2pPr>
            <a:lvl3pPr marL="1177404" indent="-235481" eaLnBrk="0" hangingPunct="0">
              <a:defRPr sz="2500">
                <a:solidFill>
                  <a:schemeClr val="tx1"/>
                </a:solidFill>
                <a:latin typeface="Times New Roman" panose="02020603050405020304" pitchFamily="18" charset="0"/>
                <a:ea typeface="MS PGothic" panose="020B0600070205080204" pitchFamily="34" charset="-128"/>
              </a:defRPr>
            </a:lvl3pPr>
            <a:lvl4pPr marL="1648366" indent="-235481" eaLnBrk="0" hangingPunct="0">
              <a:defRPr sz="2500">
                <a:solidFill>
                  <a:schemeClr val="tx1"/>
                </a:solidFill>
                <a:latin typeface="Times New Roman" panose="02020603050405020304" pitchFamily="18" charset="0"/>
                <a:ea typeface="MS PGothic" panose="020B0600070205080204" pitchFamily="34" charset="-128"/>
              </a:defRPr>
            </a:lvl4pPr>
            <a:lvl5pPr marL="2119328" indent="-235481" eaLnBrk="0" hangingPunct="0">
              <a:defRPr sz="2500">
                <a:solidFill>
                  <a:schemeClr val="tx1"/>
                </a:solidFill>
                <a:latin typeface="Times New Roman" panose="02020603050405020304" pitchFamily="18" charset="0"/>
                <a:ea typeface="MS PGothic" panose="020B0600070205080204" pitchFamily="34" charset="-128"/>
              </a:defRPr>
            </a:lvl5pPr>
            <a:lvl6pPr marL="2590289"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6pPr>
            <a:lvl7pPr marL="3061251"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7pPr>
            <a:lvl8pPr marL="3532213"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8pPr>
            <a:lvl9pPr marL="4003175"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9pPr>
          </a:lstStyle>
          <a:p>
            <a:pPr eaLnBrk="1" hangingPunct="1"/>
            <a:fld id="{16927BD3-FE22-4B3E-BEB4-371803D52C56}" type="slidenum">
              <a:rPr lang="en-CA" altLang="en-US" sz="1200"/>
              <a:pPr eaLnBrk="1" hangingPunct="1"/>
              <a:t>17</a:t>
            </a:fld>
            <a:endParaRPr lang="en-CA" altLang="en-US" sz="1200"/>
          </a:p>
        </p:txBody>
      </p:sp>
      <p:sp>
        <p:nvSpPr>
          <p:cNvPr id="31746" name="Rectangle 2">
            <a:extLst>
              <a:ext uri="{FF2B5EF4-FFF2-40B4-BE49-F238E27FC236}">
                <a16:creationId xmlns:a16="http://schemas.microsoft.com/office/drawing/2014/main" id="{80D05F54-F76C-0CF2-4D04-ACB5DAA683D8}"/>
              </a:ext>
            </a:extLst>
          </p:cNvPr>
          <p:cNvSpPr>
            <a:spLocks noGrp="1" noRot="1" noChangeAspect="1" noChangeArrowheads="1" noTextEdit="1"/>
          </p:cNvSpPr>
          <p:nvPr>
            <p:ph type="sldImg"/>
          </p:nvPr>
        </p:nvSpPr>
        <p:spPr>
          <a:ln/>
        </p:spPr>
      </p:sp>
      <p:sp>
        <p:nvSpPr>
          <p:cNvPr id="31747" name="Rectangle 3">
            <a:extLst>
              <a:ext uri="{FF2B5EF4-FFF2-40B4-BE49-F238E27FC236}">
                <a16:creationId xmlns:a16="http://schemas.microsoft.com/office/drawing/2014/main" id="{D675923F-3CE1-DF9B-219C-C292E7F7C58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buFontTx/>
              <a:buChar char="•"/>
            </a:pPr>
            <a:r>
              <a:rPr lang="en-CA" altLang="en-US">
                <a:latin typeface="Times New Roman" panose="02020603050405020304" pitchFamily="18" charset="0"/>
              </a:rPr>
              <a:t>http://fr.wikipedia.org/wiki/Provinces_et_territoires_du_Canada</a:t>
            </a:r>
          </a:p>
          <a:p>
            <a:pPr>
              <a:buFontTx/>
              <a:buChar char="•"/>
            </a:pPr>
            <a:r>
              <a:rPr lang="en-CA" altLang="en-US">
                <a:latin typeface="Times New Roman" panose="02020603050405020304" pitchFamily="18" charset="0"/>
              </a:rPr>
              <a:t>province is an area that has a provincial government and provincial powers, while a territory is owned by the federal government and does not have provincial governments. They rely more heavily on Federal Governments. </a:t>
            </a:r>
          </a:p>
          <a:p>
            <a:pPr>
              <a:buFontTx/>
              <a:buChar char="•"/>
            </a:pPr>
            <a:r>
              <a:rPr lang="en-CA" altLang="en-US">
                <a:latin typeface="Comic Sans MS" panose="030F0702030302020204" pitchFamily="66" charset="0"/>
              </a:rPr>
              <a:t>That means the territories have a bit less power than the provinces.  They still have representation in the federal government, but don't have provincial governments.</a:t>
            </a:r>
          </a:p>
          <a:p>
            <a:r>
              <a:rPr lang="en-CA" altLang="en-US">
                <a:latin typeface="Comic Sans MS" panose="030F0702030302020204" pitchFamily="66" charset="0"/>
              </a:rPr>
              <a:t>The biggest difference is that the provinces get to vote on changes to the constitution but the territories do not. </a:t>
            </a:r>
          </a:p>
          <a:p>
            <a:endParaRPr lang="en-CA" altLang="en-US">
              <a:latin typeface="Comic Sans MS" panose="030F0702030302020204" pitchFamily="66" charset="0"/>
            </a:endParaRPr>
          </a:p>
          <a:p>
            <a:endParaRPr lang="en-CA" altLang="en-US">
              <a:latin typeface="Times New Roman" panose="02020603050405020304" pitchFamily="18" charset="0"/>
            </a:endParaRPr>
          </a:p>
          <a:p>
            <a:endParaRPr lang="en-CA" altLang="en-US">
              <a:latin typeface="Times New Roman" panose="02020603050405020304"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7">
            <a:extLst>
              <a:ext uri="{FF2B5EF4-FFF2-40B4-BE49-F238E27FC236}">
                <a16:creationId xmlns:a16="http://schemas.microsoft.com/office/drawing/2014/main" id="{90B40B3C-4A39-6211-3000-CBFE9B0F1E6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Times New Roman" panose="02020603050405020304" pitchFamily="18" charset="0"/>
                <a:ea typeface="MS PGothic" panose="020B0600070205080204" pitchFamily="34" charset="-128"/>
              </a:defRPr>
            </a:lvl1pPr>
            <a:lvl2pPr marL="765313" indent="-294351" eaLnBrk="0" hangingPunct="0">
              <a:defRPr sz="2500">
                <a:solidFill>
                  <a:schemeClr val="tx1"/>
                </a:solidFill>
                <a:latin typeface="Times New Roman" panose="02020603050405020304" pitchFamily="18" charset="0"/>
                <a:ea typeface="MS PGothic" panose="020B0600070205080204" pitchFamily="34" charset="-128"/>
              </a:defRPr>
            </a:lvl2pPr>
            <a:lvl3pPr marL="1177404" indent="-235481" eaLnBrk="0" hangingPunct="0">
              <a:defRPr sz="2500">
                <a:solidFill>
                  <a:schemeClr val="tx1"/>
                </a:solidFill>
                <a:latin typeface="Times New Roman" panose="02020603050405020304" pitchFamily="18" charset="0"/>
                <a:ea typeface="MS PGothic" panose="020B0600070205080204" pitchFamily="34" charset="-128"/>
              </a:defRPr>
            </a:lvl3pPr>
            <a:lvl4pPr marL="1648366" indent="-235481" eaLnBrk="0" hangingPunct="0">
              <a:defRPr sz="2500">
                <a:solidFill>
                  <a:schemeClr val="tx1"/>
                </a:solidFill>
                <a:latin typeface="Times New Roman" panose="02020603050405020304" pitchFamily="18" charset="0"/>
                <a:ea typeface="MS PGothic" panose="020B0600070205080204" pitchFamily="34" charset="-128"/>
              </a:defRPr>
            </a:lvl4pPr>
            <a:lvl5pPr marL="2119328" indent="-235481" eaLnBrk="0" hangingPunct="0">
              <a:defRPr sz="2500">
                <a:solidFill>
                  <a:schemeClr val="tx1"/>
                </a:solidFill>
                <a:latin typeface="Times New Roman" panose="02020603050405020304" pitchFamily="18" charset="0"/>
                <a:ea typeface="MS PGothic" panose="020B0600070205080204" pitchFamily="34" charset="-128"/>
              </a:defRPr>
            </a:lvl5pPr>
            <a:lvl6pPr marL="2590289"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6pPr>
            <a:lvl7pPr marL="3061251"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7pPr>
            <a:lvl8pPr marL="3532213"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8pPr>
            <a:lvl9pPr marL="4003175"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9pPr>
          </a:lstStyle>
          <a:p>
            <a:pPr eaLnBrk="1" hangingPunct="1"/>
            <a:fld id="{D3E85231-D3E1-4DA1-B1FF-3ADDCF2A161C}" type="slidenum">
              <a:rPr lang="en-CA" altLang="en-US" sz="1200"/>
              <a:pPr eaLnBrk="1" hangingPunct="1"/>
              <a:t>18</a:t>
            </a:fld>
            <a:endParaRPr lang="en-CA" altLang="en-US" sz="1200"/>
          </a:p>
        </p:txBody>
      </p:sp>
      <p:sp>
        <p:nvSpPr>
          <p:cNvPr id="33794" name="Rectangle 2">
            <a:extLst>
              <a:ext uri="{FF2B5EF4-FFF2-40B4-BE49-F238E27FC236}">
                <a16:creationId xmlns:a16="http://schemas.microsoft.com/office/drawing/2014/main" id="{33D27E7F-9EB6-B870-313E-8C9073679575}"/>
              </a:ext>
            </a:extLst>
          </p:cNvPr>
          <p:cNvSpPr>
            <a:spLocks noGrp="1" noRot="1" noChangeAspect="1" noChangeArrowheads="1" noTextEdit="1"/>
          </p:cNvSpPr>
          <p:nvPr>
            <p:ph type="sldImg"/>
          </p:nvPr>
        </p:nvSpPr>
        <p:spPr>
          <a:ln/>
        </p:spPr>
      </p:sp>
      <p:sp>
        <p:nvSpPr>
          <p:cNvPr id="33795" name="Rectangle 3">
            <a:extLst>
              <a:ext uri="{FF2B5EF4-FFF2-40B4-BE49-F238E27FC236}">
                <a16:creationId xmlns:a16="http://schemas.microsoft.com/office/drawing/2014/main" id="{1798AF63-9819-81B5-6F31-39C3469B767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buFontTx/>
              <a:buChar char="•"/>
            </a:pPr>
            <a:r>
              <a:rPr lang="en-CA" altLang="en-US">
                <a:latin typeface="Comic Sans MS" panose="030F0702030302020204" pitchFamily="66" charset="0"/>
              </a:rPr>
              <a:t>Up until 1982, Canada didn't have a Constitution.  Instead, we had something called the British North America Act.  This Act functioned the same way as the Constitution does, but reflected our continuing close ties to Great Britain.  Up until 1982, most changes to the British North America Act had to be passed by the parliament of Great Britain. </a:t>
            </a:r>
          </a:p>
          <a:p>
            <a:pPr>
              <a:buFontTx/>
              <a:buChar char="•"/>
            </a:pPr>
            <a:r>
              <a:rPr lang="en-CA" altLang="en-US">
                <a:latin typeface="Comic Sans MS" panose="030F0702030302020204" pitchFamily="66" charset="0"/>
              </a:rPr>
              <a:t>http://laws.justice.gc.ca/en/const/</a:t>
            </a:r>
          </a:p>
          <a:p>
            <a:pPr>
              <a:buFontTx/>
              <a:buChar char="•"/>
            </a:pPr>
            <a:r>
              <a:rPr lang="en-CA" altLang="en-US">
                <a:latin typeface="Comic Sans MS" panose="030F0702030302020204" pitchFamily="66" charset="0"/>
              </a:rPr>
              <a:t>In 1982, under Prime Minister Pierre Trudeau, the Constitution Act was passed.  This act did two main things:  it added a Charter of Rights and Freedoms and it made the process of changing the constitution something that Canadians could do on their own.  </a:t>
            </a:r>
            <a:endParaRPr lang="en-CA" altLang="en-US">
              <a:latin typeface="Times New Roman" panose="02020603050405020304" pitchFamily="18" charset="0"/>
            </a:endParaRPr>
          </a:p>
          <a:p>
            <a:pPr>
              <a:buFontTx/>
              <a:buChar char="•"/>
            </a:pPr>
            <a:r>
              <a:rPr lang="en-CA" altLang="en-US">
                <a:latin typeface="Times New Roman" panose="02020603050405020304" pitchFamily="18" charset="0"/>
              </a:rPr>
              <a:t>Les droits civiques:  </a:t>
            </a:r>
          </a:p>
          <a:p>
            <a:pPr>
              <a:buFontTx/>
              <a:buChar char="•"/>
            </a:pPr>
            <a:r>
              <a:rPr lang="en-CA" altLang="en-US">
                <a:latin typeface="Times New Roman" panose="02020603050405020304" pitchFamily="18" charset="0"/>
              </a:rPr>
              <a:t>Les </a:t>
            </a:r>
            <a:r>
              <a:rPr lang="en-CA" altLang="en-US" b="1">
                <a:latin typeface="Times New Roman" panose="02020603050405020304" pitchFamily="18" charset="0"/>
              </a:rPr>
              <a:t>droits de l'homme</a:t>
            </a:r>
            <a:r>
              <a:rPr lang="en-CA" altLang="en-US">
                <a:latin typeface="Times New Roman" panose="02020603050405020304" pitchFamily="18" charset="0"/>
              </a:rPr>
              <a:t>, </a:t>
            </a:r>
            <a:r>
              <a:rPr lang="en-CA" altLang="en-US" b="1">
                <a:latin typeface="Times New Roman" panose="02020603050405020304" pitchFamily="18" charset="0"/>
              </a:rPr>
              <a:t>droits humains</a:t>
            </a:r>
            <a:r>
              <a:rPr lang="en-CA" altLang="en-US">
                <a:latin typeface="Times New Roman" panose="02020603050405020304" pitchFamily="18" charset="0"/>
              </a:rPr>
              <a:t>, ou </a:t>
            </a:r>
            <a:r>
              <a:rPr lang="en-CA" altLang="en-US" b="1">
                <a:latin typeface="Times New Roman" panose="02020603050405020304" pitchFamily="18" charset="0"/>
              </a:rPr>
              <a:t>droits de la personne</a:t>
            </a:r>
            <a:r>
              <a:rPr lang="en-CA" altLang="en-US" baseline="30000">
                <a:latin typeface="Times New Roman" panose="02020603050405020304" pitchFamily="18" charset="0"/>
                <a:hlinkClick r:id="" action="ppaction://noaction"/>
              </a:rPr>
              <a:t>1</a:t>
            </a:r>
            <a:r>
              <a:rPr lang="en-CA" altLang="en-US">
                <a:latin typeface="Times New Roman" panose="02020603050405020304" pitchFamily="18" charset="0"/>
              </a:rPr>
              <a:t>, désignent un concept selon lequel tout être humain possède des droits universels, quel que soit le droit positif légal ou les autres facteurs locaux tels que l'</a:t>
            </a:r>
            <a:r>
              <a:rPr lang="en-CA" altLang="en-US">
                <a:latin typeface="Times New Roman" panose="02020603050405020304" pitchFamily="18" charset="0"/>
                <a:hlinkClick r:id="rId3" tooltip="Ethnie"/>
              </a:rPr>
              <a:t>ethnie</a:t>
            </a:r>
            <a:r>
              <a:rPr lang="en-CA" altLang="en-US">
                <a:latin typeface="Times New Roman" panose="02020603050405020304" pitchFamily="18" charset="0"/>
              </a:rPr>
              <a:t> ou la </a:t>
            </a:r>
            <a:r>
              <a:rPr lang="en-CA" altLang="en-US">
                <a:latin typeface="Times New Roman" panose="02020603050405020304" pitchFamily="18" charset="0"/>
                <a:hlinkClick r:id="rId4" tooltip="Nationalité"/>
              </a:rPr>
              <a:t>nationalité</a:t>
            </a:r>
            <a:r>
              <a:rPr lang="en-CA" altLang="en-US">
                <a:latin typeface="Times New Roman" panose="02020603050405020304" pitchFamily="18" charset="0"/>
              </a:rPr>
              <a:t>.</a:t>
            </a:r>
          </a:p>
          <a:p>
            <a:pPr>
              <a:buFontTx/>
              <a:buChar char="•"/>
            </a:pPr>
            <a:r>
              <a:rPr lang="en-CA" altLang="en-US">
                <a:latin typeface="Times New Roman" panose="02020603050405020304" pitchFamily="18" charset="0"/>
              </a:rPr>
              <a:t>Les droits de l'homme sont les prérogatives reconnues aux individus, considérées comme inhérentes à la personne humaine et essentielles à la </a:t>
            </a:r>
            <a:r>
              <a:rPr lang="en-CA" altLang="en-US">
                <a:latin typeface="Times New Roman" panose="02020603050405020304" pitchFamily="18" charset="0"/>
                <a:hlinkClick r:id="rId5" tooltip="Démocratie"/>
              </a:rPr>
              <a:t>démocratie</a:t>
            </a:r>
            <a:r>
              <a:rPr lang="en-CA" altLang="en-US">
                <a:latin typeface="Times New Roman" panose="02020603050405020304" pitchFamily="18" charset="0"/>
              </a:rPr>
              <a:t> et à la paix, par conséquent reconnues par des normes de valeur constitutionnelle et/ou par des conventions internationales, afin que leur respect soit assuré, même contre l'État.</a:t>
            </a:r>
          </a:p>
          <a:p>
            <a:r>
              <a:rPr lang="en-CA" altLang="en-US">
                <a:latin typeface="Times New Roman" panose="02020603050405020304" pitchFamily="18" charset="0"/>
              </a:rPr>
              <a:t>http://fr.wikipedia.org/wiki/Droits_de_l%27Homme</a:t>
            </a:r>
          </a:p>
          <a:p>
            <a:endParaRPr lang="en-CA" altLang="en-US">
              <a:latin typeface="Times New Roman" panose="02020603050405020304" pitchFamily="18" charset="0"/>
            </a:endParaRPr>
          </a:p>
          <a:p>
            <a:endParaRPr lang="en-CA" altLang="en-US">
              <a:latin typeface="Times New Roman" panose="02020603050405020304"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2C653B-BC80-B580-735C-D59889323B69}"/>
            </a:ext>
          </a:extLst>
        </p:cNvPr>
        <p:cNvGrpSpPr/>
        <p:nvPr/>
      </p:nvGrpSpPr>
      <p:grpSpPr>
        <a:xfrm>
          <a:off x="0" y="0"/>
          <a:ext cx="0" cy="0"/>
          <a:chOff x="0" y="0"/>
          <a:chExt cx="0" cy="0"/>
        </a:xfrm>
      </p:grpSpPr>
      <p:sp>
        <p:nvSpPr>
          <p:cNvPr id="16385" name="Rectangle 7">
            <a:extLst>
              <a:ext uri="{FF2B5EF4-FFF2-40B4-BE49-F238E27FC236}">
                <a16:creationId xmlns:a16="http://schemas.microsoft.com/office/drawing/2014/main" id="{BBCF4AD8-0F6D-3A56-D546-F853FD584D6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Times New Roman" panose="02020603050405020304" pitchFamily="18" charset="0"/>
                <a:ea typeface="MS PGothic" panose="020B0600070205080204" pitchFamily="34" charset="-128"/>
              </a:defRPr>
            </a:lvl1pPr>
            <a:lvl2pPr marL="765313" indent="-294351" eaLnBrk="0" hangingPunct="0">
              <a:defRPr sz="2500">
                <a:solidFill>
                  <a:schemeClr val="tx1"/>
                </a:solidFill>
                <a:latin typeface="Times New Roman" panose="02020603050405020304" pitchFamily="18" charset="0"/>
                <a:ea typeface="MS PGothic" panose="020B0600070205080204" pitchFamily="34" charset="-128"/>
              </a:defRPr>
            </a:lvl2pPr>
            <a:lvl3pPr marL="1177404" indent="-235481" eaLnBrk="0" hangingPunct="0">
              <a:defRPr sz="2500">
                <a:solidFill>
                  <a:schemeClr val="tx1"/>
                </a:solidFill>
                <a:latin typeface="Times New Roman" panose="02020603050405020304" pitchFamily="18" charset="0"/>
                <a:ea typeface="MS PGothic" panose="020B0600070205080204" pitchFamily="34" charset="-128"/>
              </a:defRPr>
            </a:lvl3pPr>
            <a:lvl4pPr marL="1648366" indent="-235481" eaLnBrk="0" hangingPunct="0">
              <a:defRPr sz="2500">
                <a:solidFill>
                  <a:schemeClr val="tx1"/>
                </a:solidFill>
                <a:latin typeface="Times New Roman" panose="02020603050405020304" pitchFamily="18" charset="0"/>
                <a:ea typeface="MS PGothic" panose="020B0600070205080204" pitchFamily="34" charset="-128"/>
              </a:defRPr>
            </a:lvl4pPr>
            <a:lvl5pPr marL="2119328" indent="-235481" eaLnBrk="0" hangingPunct="0">
              <a:defRPr sz="2500">
                <a:solidFill>
                  <a:schemeClr val="tx1"/>
                </a:solidFill>
                <a:latin typeface="Times New Roman" panose="02020603050405020304" pitchFamily="18" charset="0"/>
                <a:ea typeface="MS PGothic" panose="020B0600070205080204" pitchFamily="34" charset="-128"/>
              </a:defRPr>
            </a:lvl5pPr>
            <a:lvl6pPr marL="2590289"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6pPr>
            <a:lvl7pPr marL="3061251"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7pPr>
            <a:lvl8pPr marL="3532213"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8pPr>
            <a:lvl9pPr marL="4003175"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9pPr>
          </a:lstStyle>
          <a:p>
            <a:pPr eaLnBrk="1" hangingPunct="1"/>
            <a:fld id="{FC634F43-FB3C-4F4B-9F89-2861B39AEF21}" type="slidenum">
              <a:rPr lang="en-CA" altLang="en-US" sz="1200"/>
              <a:pPr eaLnBrk="1" hangingPunct="1"/>
              <a:t>19</a:t>
            </a:fld>
            <a:endParaRPr lang="en-CA" altLang="en-US" sz="1200"/>
          </a:p>
        </p:txBody>
      </p:sp>
      <p:sp>
        <p:nvSpPr>
          <p:cNvPr id="16386" name="Rectangle 2">
            <a:extLst>
              <a:ext uri="{FF2B5EF4-FFF2-40B4-BE49-F238E27FC236}">
                <a16:creationId xmlns:a16="http://schemas.microsoft.com/office/drawing/2014/main" id="{41CA47B1-D744-3909-5E41-AE27FC26CC72}"/>
              </a:ext>
            </a:extLst>
          </p:cNvPr>
          <p:cNvSpPr>
            <a:spLocks noGrp="1" noRot="1" noChangeAspect="1" noChangeArrowheads="1" noTextEdit="1"/>
          </p:cNvSpPr>
          <p:nvPr>
            <p:ph type="sldImg"/>
          </p:nvPr>
        </p:nvSpPr>
        <p:spPr>
          <a:ln/>
        </p:spPr>
      </p:sp>
      <p:sp>
        <p:nvSpPr>
          <p:cNvPr id="16387" name="Rectangle 3">
            <a:extLst>
              <a:ext uri="{FF2B5EF4-FFF2-40B4-BE49-F238E27FC236}">
                <a16:creationId xmlns:a16="http://schemas.microsoft.com/office/drawing/2014/main" id="{0BE4C0EA-B6CA-2149-CD79-389066EDE50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CA" altLang="en-US">
                <a:latin typeface="Times New Roman" panose="02020603050405020304" pitchFamily="18" charset="0"/>
              </a:rPr>
              <a:t>http://fr.wikipedia.org/wiki/Portail:Canada</a:t>
            </a:r>
          </a:p>
          <a:p>
            <a:endParaRPr lang="en-CA" altLang="en-US">
              <a:latin typeface="Times New Roman" panose="02020603050405020304" pitchFamily="18" charset="0"/>
            </a:endParaRPr>
          </a:p>
        </p:txBody>
      </p:sp>
    </p:spTree>
    <p:extLst>
      <p:ext uri="{BB962C8B-B14F-4D97-AF65-F5344CB8AC3E}">
        <p14:creationId xmlns:p14="http://schemas.microsoft.com/office/powerpoint/2010/main" val="34678538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7">
            <a:extLst>
              <a:ext uri="{FF2B5EF4-FFF2-40B4-BE49-F238E27FC236}">
                <a16:creationId xmlns:a16="http://schemas.microsoft.com/office/drawing/2014/main" id="{63AE77EF-BD58-D86D-217E-EC096E9DC7D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chemeClr val="tx1"/>
                </a:solidFill>
                <a:latin typeface="Times New Roman" panose="02020603050405020304" pitchFamily="18" charset="0"/>
                <a:ea typeface="MS PGothic" panose="020B0600070205080204" pitchFamily="34" charset="-128"/>
              </a:defRPr>
            </a:lvl1pPr>
            <a:lvl2pPr marL="765313" indent="-294351" eaLnBrk="0" hangingPunct="0">
              <a:defRPr sz="2500">
                <a:solidFill>
                  <a:schemeClr val="tx1"/>
                </a:solidFill>
                <a:latin typeface="Times New Roman" panose="02020603050405020304" pitchFamily="18" charset="0"/>
                <a:ea typeface="MS PGothic" panose="020B0600070205080204" pitchFamily="34" charset="-128"/>
              </a:defRPr>
            </a:lvl2pPr>
            <a:lvl3pPr marL="1177404" indent="-235481" eaLnBrk="0" hangingPunct="0">
              <a:defRPr sz="2500">
                <a:solidFill>
                  <a:schemeClr val="tx1"/>
                </a:solidFill>
                <a:latin typeface="Times New Roman" panose="02020603050405020304" pitchFamily="18" charset="0"/>
                <a:ea typeface="MS PGothic" panose="020B0600070205080204" pitchFamily="34" charset="-128"/>
              </a:defRPr>
            </a:lvl3pPr>
            <a:lvl4pPr marL="1648366" indent="-235481" eaLnBrk="0" hangingPunct="0">
              <a:defRPr sz="2500">
                <a:solidFill>
                  <a:schemeClr val="tx1"/>
                </a:solidFill>
                <a:latin typeface="Times New Roman" panose="02020603050405020304" pitchFamily="18" charset="0"/>
                <a:ea typeface="MS PGothic" panose="020B0600070205080204" pitchFamily="34" charset="-128"/>
              </a:defRPr>
            </a:lvl4pPr>
            <a:lvl5pPr marL="2119328" indent="-235481" eaLnBrk="0" hangingPunct="0">
              <a:defRPr sz="2500">
                <a:solidFill>
                  <a:schemeClr val="tx1"/>
                </a:solidFill>
                <a:latin typeface="Times New Roman" panose="02020603050405020304" pitchFamily="18" charset="0"/>
                <a:ea typeface="MS PGothic" panose="020B0600070205080204" pitchFamily="34" charset="-128"/>
              </a:defRPr>
            </a:lvl5pPr>
            <a:lvl6pPr marL="2590289"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6pPr>
            <a:lvl7pPr marL="3061251"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7pPr>
            <a:lvl8pPr marL="3532213"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8pPr>
            <a:lvl9pPr marL="4003175" indent="-235481" algn="ctr" eaLnBrk="0" fontAlgn="base" hangingPunct="0">
              <a:spcBef>
                <a:spcPct val="0"/>
              </a:spcBef>
              <a:spcAft>
                <a:spcPct val="0"/>
              </a:spcAft>
              <a:defRPr sz="2500">
                <a:solidFill>
                  <a:schemeClr val="tx1"/>
                </a:solidFill>
                <a:latin typeface="Times New Roman" panose="02020603050405020304" pitchFamily="18" charset="0"/>
                <a:ea typeface="MS PGothic" panose="020B0600070205080204" pitchFamily="34" charset="-128"/>
              </a:defRPr>
            </a:lvl9pPr>
          </a:lstStyle>
          <a:p>
            <a:pPr eaLnBrk="1" hangingPunct="1"/>
            <a:fld id="{4D62EAF1-2616-4A31-BE68-77F6F350F612}" type="slidenum">
              <a:rPr lang="en-CA" altLang="en-US" sz="1200"/>
              <a:pPr eaLnBrk="1" hangingPunct="1"/>
              <a:t>20</a:t>
            </a:fld>
            <a:endParaRPr lang="en-CA" altLang="en-US" sz="1200"/>
          </a:p>
        </p:txBody>
      </p:sp>
      <p:sp>
        <p:nvSpPr>
          <p:cNvPr id="35842" name="Rectangle 2">
            <a:extLst>
              <a:ext uri="{FF2B5EF4-FFF2-40B4-BE49-F238E27FC236}">
                <a16:creationId xmlns:a16="http://schemas.microsoft.com/office/drawing/2014/main" id="{A4E1B388-C124-38E7-71BE-1E912402BD47}"/>
              </a:ext>
            </a:extLst>
          </p:cNvPr>
          <p:cNvSpPr>
            <a:spLocks noGrp="1" noRot="1" noChangeAspect="1" noChangeArrowheads="1" noTextEdit="1"/>
          </p:cNvSpPr>
          <p:nvPr>
            <p:ph type="sldImg"/>
          </p:nvPr>
        </p:nvSpPr>
        <p:spPr>
          <a:ln/>
        </p:spPr>
      </p:sp>
      <p:sp>
        <p:nvSpPr>
          <p:cNvPr id="35843" name="Rectangle 3">
            <a:extLst>
              <a:ext uri="{FF2B5EF4-FFF2-40B4-BE49-F238E27FC236}">
                <a16:creationId xmlns:a16="http://schemas.microsoft.com/office/drawing/2014/main" id="{ED53E74F-4C50-BE78-0CE2-F47B199BCA6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CA" altLang="en-US">
                <a:latin typeface="Times New Roman" panose="02020603050405020304" pitchFamily="18" charset="0"/>
              </a:rPr>
              <a:t>http://fr.wikipedia.org/wiki/Loi_constitutionnelle_de_1867</a:t>
            </a:r>
          </a:p>
          <a:p>
            <a:endParaRPr lang="en-CA" altLang="en-US">
              <a:latin typeface="Times New Roman"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118">
            <a:extLst>
              <a:ext uri="{FF2B5EF4-FFF2-40B4-BE49-F238E27FC236}">
                <a16:creationId xmlns:a16="http://schemas.microsoft.com/office/drawing/2014/main" id="{23C1DE86-1664-E20B-7D5A-2437F2104D9E}"/>
              </a:ext>
            </a:extLst>
          </p:cNvPr>
          <p:cNvGrpSpPr>
            <a:grpSpLocks/>
          </p:cNvGrpSpPr>
          <p:nvPr/>
        </p:nvGrpSpPr>
        <p:grpSpPr bwMode="auto">
          <a:xfrm>
            <a:off x="0" y="2895600"/>
            <a:ext cx="9144000" cy="3962400"/>
            <a:chOff x="0" y="1824"/>
            <a:chExt cx="5760" cy="2496"/>
          </a:xfrm>
        </p:grpSpPr>
        <p:grpSp>
          <p:nvGrpSpPr>
            <p:cNvPr id="3" name="Group 117">
              <a:extLst>
                <a:ext uri="{FF2B5EF4-FFF2-40B4-BE49-F238E27FC236}">
                  <a16:creationId xmlns:a16="http://schemas.microsoft.com/office/drawing/2014/main" id="{24BCAF35-D42D-3021-3B23-548FEBCB2D8D}"/>
                </a:ext>
              </a:extLst>
            </p:cNvPr>
            <p:cNvGrpSpPr>
              <a:grpSpLocks/>
            </p:cNvGrpSpPr>
            <p:nvPr userDrawn="1"/>
          </p:nvGrpSpPr>
          <p:grpSpPr bwMode="auto">
            <a:xfrm>
              <a:off x="0" y="1824"/>
              <a:ext cx="5760" cy="2496"/>
              <a:chOff x="0" y="1824"/>
              <a:chExt cx="5760" cy="2496"/>
            </a:xfrm>
          </p:grpSpPr>
          <p:sp>
            <p:nvSpPr>
              <p:cNvPr id="12" name="Rectangle 102">
                <a:extLst>
                  <a:ext uri="{FF2B5EF4-FFF2-40B4-BE49-F238E27FC236}">
                    <a16:creationId xmlns:a16="http://schemas.microsoft.com/office/drawing/2014/main" id="{AC7B05FB-87D3-0AF5-BFBE-E29D4C9638E9}"/>
                  </a:ext>
                </a:extLst>
              </p:cNvPr>
              <p:cNvSpPr>
                <a:spLocks noChangeArrowheads="1"/>
              </p:cNvSpPr>
              <p:nvPr userDrawn="1"/>
            </p:nvSpPr>
            <p:spPr bwMode="ltGray">
              <a:xfrm>
                <a:off x="5280" y="3264"/>
                <a:ext cx="336" cy="105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24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24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2400">
                    <a:solidFill>
                      <a:schemeClr val="tx1"/>
                    </a:solidFill>
                    <a:latin typeface="Times New Roman" panose="02020603050405020304" pitchFamily="18" charset="0"/>
                    <a:ea typeface="MS PGothic" panose="020B0600070205080204" pitchFamily="34" charset="-128"/>
                  </a:defRPr>
                </a:lvl4pPr>
                <a:lvl5pPr marL="2057400" indent="-228600" eaLnBrk="0" hangingPunct="0">
                  <a:defRPr sz="2400">
                    <a:solidFill>
                      <a:schemeClr val="tx1"/>
                    </a:solidFill>
                    <a:latin typeface="Times New Roman" panose="02020603050405020304" pitchFamily="18" charset="0"/>
                    <a:ea typeface="MS PGothic" panose="020B0600070205080204" pitchFamily="34" charset="-128"/>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pPr eaLnBrk="1" hangingPunct="1"/>
                <a:endParaRPr lang="en-US" altLang="en-US"/>
              </a:p>
            </p:txBody>
          </p:sp>
          <p:sp>
            <p:nvSpPr>
              <p:cNvPr id="13" name="Rectangle 103">
                <a:extLst>
                  <a:ext uri="{FF2B5EF4-FFF2-40B4-BE49-F238E27FC236}">
                    <a16:creationId xmlns:a16="http://schemas.microsoft.com/office/drawing/2014/main" id="{E5F087B3-6CF2-B79A-32FC-DF869480C572}"/>
                  </a:ext>
                </a:extLst>
              </p:cNvPr>
              <p:cNvSpPr>
                <a:spLocks noChangeArrowheads="1"/>
              </p:cNvSpPr>
              <p:nvPr userDrawn="1"/>
            </p:nvSpPr>
            <p:spPr bwMode="ltGray">
              <a:xfrm>
                <a:off x="144" y="3264"/>
                <a:ext cx="336" cy="105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24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24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2400">
                    <a:solidFill>
                      <a:schemeClr val="tx1"/>
                    </a:solidFill>
                    <a:latin typeface="Times New Roman" panose="02020603050405020304" pitchFamily="18" charset="0"/>
                    <a:ea typeface="MS PGothic" panose="020B0600070205080204" pitchFamily="34" charset="-128"/>
                  </a:defRPr>
                </a:lvl4pPr>
                <a:lvl5pPr marL="2057400" indent="-228600" eaLnBrk="0" hangingPunct="0">
                  <a:defRPr sz="2400">
                    <a:solidFill>
                      <a:schemeClr val="tx1"/>
                    </a:solidFill>
                    <a:latin typeface="Times New Roman" panose="02020603050405020304" pitchFamily="18" charset="0"/>
                    <a:ea typeface="MS PGothic" panose="020B0600070205080204" pitchFamily="34" charset="-128"/>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pPr eaLnBrk="1" hangingPunct="1"/>
                <a:endParaRPr lang="en-US" altLang="en-US"/>
              </a:p>
            </p:txBody>
          </p:sp>
          <p:sp>
            <p:nvSpPr>
              <p:cNvPr id="14" name="Rectangle 3">
                <a:extLst>
                  <a:ext uri="{FF2B5EF4-FFF2-40B4-BE49-F238E27FC236}">
                    <a16:creationId xmlns:a16="http://schemas.microsoft.com/office/drawing/2014/main" id="{81AF3025-6CBD-DA6E-E17D-302173DF7062}"/>
                  </a:ext>
                </a:extLst>
              </p:cNvPr>
              <p:cNvSpPr>
                <a:spLocks noChangeArrowheads="1"/>
              </p:cNvSpPr>
              <p:nvPr userDrawn="1"/>
            </p:nvSpPr>
            <p:spPr bwMode="ltGray">
              <a:xfrm>
                <a:off x="5280" y="2496"/>
                <a:ext cx="336" cy="1056"/>
              </a:xfrm>
              <a:prstGeom prst="rect">
                <a:avLst/>
              </a:prstGeom>
              <a:gradFill rotWithShape="0">
                <a:gsLst>
                  <a:gs pos="0">
                    <a:schemeClr val="accent1"/>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24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24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2400">
                    <a:solidFill>
                      <a:schemeClr val="tx1"/>
                    </a:solidFill>
                    <a:latin typeface="Times New Roman" panose="02020603050405020304" pitchFamily="18" charset="0"/>
                    <a:ea typeface="MS PGothic" panose="020B0600070205080204" pitchFamily="34" charset="-128"/>
                  </a:defRPr>
                </a:lvl4pPr>
                <a:lvl5pPr marL="2057400" indent="-228600" eaLnBrk="0" hangingPunct="0">
                  <a:defRPr sz="2400">
                    <a:solidFill>
                      <a:schemeClr val="tx1"/>
                    </a:solidFill>
                    <a:latin typeface="Times New Roman" panose="02020603050405020304" pitchFamily="18" charset="0"/>
                    <a:ea typeface="MS PGothic" panose="020B0600070205080204" pitchFamily="34" charset="-128"/>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pPr eaLnBrk="1" hangingPunct="1"/>
                <a:endParaRPr lang="en-US" altLang="en-US"/>
              </a:p>
            </p:txBody>
          </p:sp>
          <p:sp>
            <p:nvSpPr>
              <p:cNvPr id="15" name="Rectangle 4">
                <a:extLst>
                  <a:ext uri="{FF2B5EF4-FFF2-40B4-BE49-F238E27FC236}">
                    <a16:creationId xmlns:a16="http://schemas.microsoft.com/office/drawing/2014/main" id="{2FD0F9E1-59D2-91B2-9259-03C188880F4D}"/>
                  </a:ext>
                </a:extLst>
              </p:cNvPr>
              <p:cNvSpPr>
                <a:spLocks noChangeArrowheads="1"/>
              </p:cNvSpPr>
              <p:nvPr userDrawn="1"/>
            </p:nvSpPr>
            <p:spPr bwMode="hidden">
              <a:xfrm>
                <a:off x="0" y="1824"/>
                <a:ext cx="5760" cy="288"/>
              </a:xfrm>
              <a:prstGeom prst="rect">
                <a:avLst/>
              </a:pr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24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24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2400">
                    <a:solidFill>
                      <a:schemeClr val="tx1"/>
                    </a:solidFill>
                    <a:latin typeface="Times New Roman" panose="02020603050405020304" pitchFamily="18" charset="0"/>
                    <a:ea typeface="MS PGothic" panose="020B0600070205080204" pitchFamily="34" charset="-128"/>
                  </a:defRPr>
                </a:lvl4pPr>
                <a:lvl5pPr marL="2057400" indent="-228600" eaLnBrk="0" hangingPunct="0">
                  <a:defRPr sz="2400">
                    <a:solidFill>
                      <a:schemeClr val="tx1"/>
                    </a:solidFill>
                    <a:latin typeface="Times New Roman" panose="02020603050405020304" pitchFamily="18" charset="0"/>
                    <a:ea typeface="MS PGothic" panose="020B0600070205080204" pitchFamily="34" charset="-128"/>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pPr eaLnBrk="1" hangingPunct="1"/>
                <a:endParaRPr lang="en-US" altLang="en-US"/>
              </a:p>
            </p:txBody>
          </p:sp>
          <p:sp>
            <p:nvSpPr>
              <p:cNvPr id="16" name="Rectangle 5">
                <a:extLst>
                  <a:ext uri="{FF2B5EF4-FFF2-40B4-BE49-F238E27FC236}">
                    <a16:creationId xmlns:a16="http://schemas.microsoft.com/office/drawing/2014/main" id="{651ED2AB-A0DC-CAB0-7603-EF7CF3697910}"/>
                  </a:ext>
                </a:extLst>
              </p:cNvPr>
              <p:cNvSpPr>
                <a:spLocks noChangeArrowheads="1"/>
              </p:cNvSpPr>
              <p:nvPr userDrawn="1"/>
            </p:nvSpPr>
            <p:spPr bwMode="hidden">
              <a:xfrm>
                <a:off x="5616" y="2064"/>
                <a:ext cx="144" cy="2256"/>
              </a:xfrm>
              <a:prstGeom prst="rect">
                <a:avLst/>
              </a:prstGeom>
              <a:gradFill rotWithShape="0">
                <a:gsLst>
                  <a:gs pos="0">
                    <a:schemeClr val="bg2"/>
                  </a:gs>
                  <a:gs pos="50000">
                    <a:schemeClr val="accent2"/>
                  </a:gs>
                  <a:gs pos="100000">
                    <a:schemeClr val="bg2"/>
                  </a:gs>
                </a:gsLst>
                <a:lin ang="5400000" scaled="1"/>
              </a:gradFill>
              <a:ln w="9525">
                <a:noFill/>
                <a:miter lim="800000"/>
                <a:headEnd/>
                <a:tailEnd/>
              </a:ln>
              <a:effectLst/>
            </p:spPr>
            <p:txBody>
              <a:bodyPr wrap="none" anchor="ctr"/>
              <a:lstStyle/>
              <a:p>
                <a:pPr>
                  <a:defRPr/>
                </a:pPr>
                <a:endParaRPr lang="en-US">
                  <a:latin typeface="Times New Roman" charset="0"/>
                  <a:ea typeface="+mn-ea"/>
                </a:endParaRPr>
              </a:p>
            </p:txBody>
          </p:sp>
          <p:sp>
            <p:nvSpPr>
              <p:cNvPr id="17" name="Rectangle 6">
                <a:extLst>
                  <a:ext uri="{FF2B5EF4-FFF2-40B4-BE49-F238E27FC236}">
                    <a16:creationId xmlns:a16="http://schemas.microsoft.com/office/drawing/2014/main" id="{CE28997A-2514-93C2-0ACB-4FB941F5D28B}"/>
                  </a:ext>
                </a:extLst>
              </p:cNvPr>
              <p:cNvSpPr>
                <a:spLocks noChangeArrowheads="1"/>
              </p:cNvSpPr>
              <p:nvPr userDrawn="1"/>
            </p:nvSpPr>
            <p:spPr bwMode="hidden">
              <a:xfrm>
                <a:off x="0" y="2112"/>
                <a:ext cx="144" cy="2208"/>
              </a:xfrm>
              <a:prstGeom prst="rect">
                <a:avLst/>
              </a:prstGeom>
              <a:gradFill rotWithShape="0">
                <a:gsLst>
                  <a:gs pos="0">
                    <a:schemeClr val="bg2"/>
                  </a:gs>
                  <a:gs pos="50000">
                    <a:schemeClr val="accent2"/>
                  </a:gs>
                  <a:gs pos="100000">
                    <a:schemeClr val="bg2"/>
                  </a:gs>
                </a:gsLst>
                <a:lin ang="5400000" scaled="1"/>
              </a:gradFill>
              <a:ln w="9525">
                <a:noFill/>
                <a:miter lim="800000"/>
                <a:headEnd/>
                <a:tailEnd/>
              </a:ln>
              <a:effectLst/>
            </p:spPr>
            <p:txBody>
              <a:bodyPr wrap="none" anchor="ctr"/>
              <a:lstStyle/>
              <a:p>
                <a:pPr>
                  <a:defRPr/>
                </a:pPr>
                <a:endParaRPr lang="en-US">
                  <a:latin typeface="Times New Roman" charset="0"/>
                  <a:ea typeface="+mn-ea"/>
                </a:endParaRPr>
              </a:p>
            </p:txBody>
          </p:sp>
          <p:sp>
            <p:nvSpPr>
              <p:cNvPr id="18" name="Rectangle 7">
                <a:extLst>
                  <a:ext uri="{FF2B5EF4-FFF2-40B4-BE49-F238E27FC236}">
                    <a16:creationId xmlns:a16="http://schemas.microsoft.com/office/drawing/2014/main" id="{1EEE189D-9FD7-15AF-3CFD-D8DD69270984}"/>
                  </a:ext>
                </a:extLst>
              </p:cNvPr>
              <p:cNvSpPr>
                <a:spLocks noChangeArrowheads="1"/>
              </p:cNvSpPr>
              <p:nvPr userDrawn="1"/>
            </p:nvSpPr>
            <p:spPr bwMode="ltGray">
              <a:xfrm>
                <a:off x="144" y="2496"/>
                <a:ext cx="336" cy="1056"/>
              </a:xfrm>
              <a:prstGeom prst="rect">
                <a:avLst/>
              </a:prstGeom>
              <a:gradFill rotWithShape="0">
                <a:gsLst>
                  <a:gs pos="0">
                    <a:schemeClr val="accent1"/>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24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24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2400">
                    <a:solidFill>
                      <a:schemeClr val="tx1"/>
                    </a:solidFill>
                    <a:latin typeface="Times New Roman" panose="02020603050405020304" pitchFamily="18" charset="0"/>
                    <a:ea typeface="MS PGothic" panose="020B0600070205080204" pitchFamily="34" charset="-128"/>
                  </a:defRPr>
                </a:lvl4pPr>
                <a:lvl5pPr marL="2057400" indent="-228600" eaLnBrk="0" hangingPunct="0">
                  <a:defRPr sz="2400">
                    <a:solidFill>
                      <a:schemeClr val="tx1"/>
                    </a:solidFill>
                    <a:latin typeface="Times New Roman" panose="02020603050405020304" pitchFamily="18" charset="0"/>
                    <a:ea typeface="MS PGothic" panose="020B0600070205080204" pitchFamily="34" charset="-128"/>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pPr eaLnBrk="1" hangingPunct="1"/>
                <a:endParaRPr lang="en-US" altLang="en-US"/>
              </a:p>
            </p:txBody>
          </p:sp>
          <p:grpSp>
            <p:nvGrpSpPr>
              <p:cNvPr id="19" name="Group 8">
                <a:extLst>
                  <a:ext uri="{FF2B5EF4-FFF2-40B4-BE49-F238E27FC236}">
                    <a16:creationId xmlns:a16="http://schemas.microsoft.com/office/drawing/2014/main" id="{486D4D3E-A3F1-37EC-4AF3-7D45FC3D1BFA}"/>
                  </a:ext>
                </a:extLst>
              </p:cNvPr>
              <p:cNvGrpSpPr>
                <a:grpSpLocks/>
              </p:cNvGrpSpPr>
              <p:nvPr userDrawn="1"/>
            </p:nvGrpSpPr>
            <p:grpSpPr bwMode="auto">
              <a:xfrm>
                <a:off x="8" y="2032"/>
                <a:ext cx="5724" cy="608"/>
                <a:chOff x="8" y="32"/>
                <a:chExt cx="5724" cy="608"/>
              </a:xfrm>
            </p:grpSpPr>
            <p:sp>
              <p:nvSpPr>
                <p:cNvPr id="21" name="AutoShape 9">
                  <a:extLst>
                    <a:ext uri="{FF2B5EF4-FFF2-40B4-BE49-F238E27FC236}">
                      <a16:creationId xmlns:a16="http://schemas.microsoft.com/office/drawing/2014/main" id="{2DBF3DD4-AB78-3B4F-E167-2AA6A2C63E46}"/>
                    </a:ext>
                  </a:extLst>
                </p:cNvPr>
                <p:cNvSpPr>
                  <a:spLocks noChangeArrowheads="1"/>
                </p:cNvSpPr>
                <p:nvPr userDrawn="1"/>
              </p:nvSpPr>
              <p:spPr bwMode="auto">
                <a:xfrm>
                  <a:off x="56" y="32"/>
                  <a:ext cx="5641" cy="480"/>
                </a:xfrm>
                <a:prstGeom prst="roundRect">
                  <a:avLst>
                    <a:gd name="adj" fmla="val 50000"/>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24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24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2400">
                      <a:solidFill>
                        <a:schemeClr val="tx1"/>
                      </a:solidFill>
                      <a:latin typeface="Times New Roman" panose="02020603050405020304" pitchFamily="18" charset="0"/>
                      <a:ea typeface="MS PGothic" panose="020B0600070205080204" pitchFamily="34" charset="-128"/>
                    </a:defRPr>
                  </a:lvl4pPr>
                  <a:lvl5pPr marL="2057400" indent="-228600" eaLnBrk="0" hangingPunct="0">
                    <a:defRPr sz="2400">
                      <a:solidFill>
                        <a:schemeClr val="tx1"/>
                      </a:solidFill>
                      <a:latin typeface="Times New Roman" panose="02020603050405020304" pitchFamily="18" charset="0"/>
                      <a:ea typeface="MS PGothic" panose="020B0600070205080204" pitchFamily="34" charset="-128"/>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pPr eaLnBrk="1" hangingPunct="1"/>
                  <a:endParaRPr lang="en-US" altLang="en-US"/>
                </a:p>
              </p:txBody>
            </p:sp>
            <p:sp>
              <p:nvSpPr>
                <p:cNvPr id="22" name="Rectangle 10">
                  <a:extLst>
                    <a:ext uri="{FF2B5EF4-FFF2-40B4-BE49-F238E27FC236}">
                      <a16:creationId xmlns:a16="http://schemas.microsoft.com/office/drawing/2014/main" id="{BC38D023-898D-DF28-5A93-E037F14CF29A}"/>
                    </a:ext>
                  </a:extLst>
                </p:cNvPr>
                <p:cNvSpPr>
                  <a:spLocks noChangeArrowheads="1"/>
                </p:cNvSpPr>
                <p:nvPr userDrawn="1"/>
              </p:nvSpPr>
              <p:spPr bwMode="auto">
                <a:xfrm>
                  <a:off x="248" y="56"/>
                  <a:ext cx="5232" cy="56"/>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24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24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2400">
                      <a:solidFill>
                        <a:schemeClr val="tx1"/>
                      </a:solidFill>
                      <a:latin typeface="Times New Roman" panose="02020603050405020304" pitchFamily="18" charset="0"/>
                      <a:ea typeface="MS PGothic" panose="020B0600070205080204" pitchFamily="34" charset="-128"/>
                    </a:defRPr>
                  </a:lvl4pPr>
                  <a:lvl5pPr marL="2057400" indent="-228600" eaLnBrk="0" hangingPunct="0">
                    <a:defRPr sz="2400">
                      <a:solidFill>
                        <a:schemeClr val="tx1"/>
                      </a:solidFill>
                      <a:latin typeface="Times New Roman" panose="02020603050405020304" pitchFamily="18" charset="0"/>
                      <a:ea typeface="MS PGothic" panose="020B0600070205080204" pitchFamily="34" charset="-128"/>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pPr eaLnBrk="1" hangingPunct="1"/>
                  <a:endParaRPr lang="en-US" altLang="en-US"/>
                </a:p>
              </p:txBody>
            </p:sp>
            <p:grpSp>
              <p:nvGrpSpPr>
                <p:cNvPr id="23" name="Group 11">
                  <a:extLst>
                    <a:ext uri="{FF2B5EF4-FFF2-40B4-BE49-F238E27FC236}">
                      <a16:creationId xmlns:a16="http://schemas.microsoft.com/office/drawing/2014/main" id="{4DD57642-2F10-F782-62C7-42685562B4D2}"/>
                    </a:ext>
                  </a:extLst>
                </p:cNvPr>
                <p:cNvGrpSpPr>
                  <a:grpSpLocks/>
                </p:cNvGrpSpPr>
                <p:nvPr userDrawn="1"/>
              </p:nvGrpSpPr>
              <p:grpSpPr bwMode="auto">
                <a:xfrm>
                  <a:off x="272" y="400"/>
                  <a:ext cx="5208" cy="113"/>
                  <a:chOff x="254" y="463"/>
                  <a:chExt cx="5208" cy="113"/>
                </a:xfrm>
              </p:grpSpPr>
              <p:sp>
                <p:nvSpPr>
                  <p:cNvPr id="33895" name="Freeform 12">
                    <a:extLst>
                      <a:ext uri="{FF2B5EF4-FFF2-40B4-BE49-F238E27FC236}">
                        <a16:creationId xmlns:a16="http://schemas.microsoft.com/office/drawing/2014/main" id="{D8A627C1-182C-111F-B606-F37B4779DD3F}"/>
                      </a:ext>
                    </a:extLst>
                  </p:cNvPr>
                  <p:cNvSpPr>
                    <a:spLocks/>
                  </p:cNvSpPr>
                  <p:nvPr/>
                </p:nvSpPr>
                <p:spPr bwMode="auto">
                  <a:xfrm flipH="1">
                    <a:off x="5232" y="468"/>
                    <a:ext cx="230" cy="106"/>
                  </a:xfrm>
                  <a:custGeom>
                    <a:avLst/>
                    <a:gdLst>
                      <a:gd name="T0" fmla="*/ 230 w 230"/>
                      <a:gd name="T1" fmla="*/ 0 h 96"/>
                      <a:gd name="T2" fmla="*/ 182 w 230"/>
                      <a:gd name="T3" fmla="*/ 0 h 96"/>
                      <a:gd name="T4" fmla="*/ 0 w 230"/>
                      <a:gd name="T5" fmla="*/ 78 h 96"/>
                      <a:gd name="T6" fmla="*/ 86 w 230"/>
                      <a:gd name="T7" fmla="*/ 96 h 96"/>
                      <a:gd name="T8" fmla="*/ 204 w 230"/>
                      <a:gd name="T9" fmla="*/ 96 h 96"/>
                      <a:gd name="T10" fmla="*/ 230 w 230"/>
                      <a:gd name="T11" fmla="*/ 0 h 9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30" h="96">
                        <a:moveTo>
                          <a:pt x="230" y="0"/>
                        </a:moveTo>
                        <a:lnTo>
                          <a:pt x="182" y="0"/>
                        </a:lnTo>
                        <a:lnTo>
                          <a:pt x="0" y="78"/>
                        </a:lnTo>
                        <a:lnTo>
                          <a:pt x="86" y="96"/>
                        </a:lnTo>
                        <a:lnTo>
                          <a:pt x="204" y="96"/>
                        </a:lnTo>
                        <a:lnTo>
                          <a:pt x="230" y="0"/>
                        </a:lnTo>
                        <a:close/>
                      </a:path>
                    </a:pathLst>
                  </a:custGeom>
                  <a:solidFill>
                    <a:schemeClr val="bg2"/>
                  </a:soli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nchor="ctr"/>
                  <a:lstStyle/>
                  <a:p>
                    <a:endParaRPr lang="fr-CA"/>
                  </a:p>
                </p:txBody>
              </p:sp>
              <p:sp>
                <p:nvSpPr>
                  <p:cNvPr id="33896" name="Freeform 13">
                    <a:extLst>
                      <a:ext uri="{FF2B5EF4-FFF2-40B4-BE49-F238E27FC236}">
                        <a16:creationId xmlns:a16="http://schemas.microsoft.com/office/drawing/2014/main" id="{BC18543A-A1D1-FE73-ECC2-0F97DDF077E4}"/>
                      </a:ext>
                    </a:extLst>
                  </p:cNvPr>
                  <p:cNvSpPr>
                    <a:spLocks/>
                  </p:cNvSpPr>
                  <p:nvPr/>
                </p:nvSpPr>
                <p:spPr bwMode="auto">
                  <a:xfrm>
                    <a:off x="254" y="470"/>
                    <a:ext cx="230" cy="106"/>
                  </a:xfrm>
                  <a:custGeom>
                    <a:avLst/>
                    <a:gdLst>
                      <a:gd name="T0" fmla="*/ 230 w 230"/>
                      <a:gd name="T1" fmla="*/ 0 h 96"/>
                      <a:gd name="T2" fmla="*/ 182 w 230"/>
                      <a:gd name="T3" fmla="*/ 0 h 96"/>
                      <a:gd name="T4" fmla="*/ 0 w 230"/>
                      <a:gd name="T5" fmla="*/ 78 h 96"/>
                      <a:gd name="T6" fmla="*/ 86 w 230"/>
                      <a:gd name="T7" fmla="*/ 96 h 96"/>
                      <a:gd name="T8" fmla="*/ 204 w 230"/>
                      <a:gd name="T9" fmla="*/ 96 h 96"/>
                      <a:gd name="T10" fmla="*/ 230 w 230"/>
                      <a:gd name="T11" fmla="*/ 0 h 9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30" h="96">
                        <a:moveTo>
                          <a:pt x="230" y="0"/>
                        </a:moveTo>
                        <a:lnTo>
                          <a:pt x="182" y="0"/>
                        </a:lnTo>
                        <a:lnTo>
                          <a:pt x="0" y="78"/>
                        </a:lnTo>
                        <a:lnTo>
                          <a:pt x="86" y="96"/>
                        </a:lnTo>
                        <a:lnTo>
                          <a:pt x="204" y="96"/>
                        </a:lnTo>
                        <a:lnTo>
                          <a:pt x="230" y="0"/>
                        </a:lnTo>
                        <a:close/>
                      </a:path>
                    </a:pathLst>
                  </a:custGeom>
                  <a:solidFill>
                    <a:schemeClr val="bg2"/>
                  </a:soli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nchor="ctr"/>
                  <a:lstStyle/>
                  <a:p>
                    <a:endParaRPr lang="fr-CA"/>
                  </a:p>
                </p:txBody>
              </p:sp>
              <p:grpSp>
                <p:nvGrpSpPr>
                  <p:cNvPr id="33897" name="Group 14">
                    <a:extLst>
                      <a:ext uri="{FF2B5EF4-FFF2-40B4-BE49-F238E27FC236}">
                        <a16:creationId xmlns:a16="http://schemas.microsoft.com/office/drawing/2014/main" id="{35EEE3F6-12FA-397A-CDAF-4E23D6655461}"/>
                      </a:ext>
                    </a:extLst>
                  </p:cNvPr>
                  <p:cNvGrpSpPr>
                    <a:grpSpLocks/>
                  </p:cNvGrpSpPr>
                  <p:nvPr/>
                </p:nvGrpSpPr>
                <p:grpSpPr bwMode="auto">
                  <a:xfrm>
                    <a:off x="450" y="463"/>
                    <a:ext cx="4812" cy="113"/>
                    <a:chOff x="450" y="463"/>
                    <a:chExt cx="4812" cy="113"/>
                  </a:xfrm>
                </p:grpSpPr>
                <p:grpSp>
                  <p:nvGrpSpPr>
                    <p:cNvPr id="33898" name="Group 15">
                      <a:extLst>
                        <a:ext uri="{FF2B5EF4-FFF2-40B4-BE49-F238E27FC236}">
                          <a16:creationId xmlns:a16="http://schemas.microsoft.com/office/drawing/2014/main" id="{D63D5138-54E4-CAB7-9112-DF16B1CAF119}"/>
                        </a:ext>
                      </a:extLst>
                    </p:cNvPr>
                    <p:cNvGrpSpPr>
                      <a:grpSpLocks/>
                    </p:cNvGrpSpPr>
                    <p:nvPr/>
                  </p:nvGrpSpPr>
                  <p:grpSpPr bwMode="auto">
                    <a:xfrm>
                      <a:off x="450" y="464"/>
                      <a:ext cx="2925" cy="112"/>
                      <a:chOff x="0" y="283"/>
                      <a:chExt cx="5760" cy="220"/>
                    </a:xfrm>
                  </p:grpSpPr>
                  <p:grpSp>
                    <p:nvGrpSpPr>
                      <p:cNvPr id="33912" name="Group 16">
                        <a:extLst>
                          <a:ext uri="{FF2B5EF4-FFF2-40B4-BE49-F238E27FC236}">
                            <a16:creationId xmlns:a16="http://schemas.microsoft.com/office/drawing/2014/main" id="{2F664C6B-7C5F-5E2D-B538-6A0973117B40}"/>
                          </a:ext>
                        </a:extLst>
                      </p:cNvPr>
                      <p:cNvGrpSpPr>
                        <a:grpSpLocks/>
                      </p:cNvGrpSpPr>
                      <p:nvPr/>
                    </p:nvGrpSpPr>
                    <p:grpSpPr bwMode="auto">
                      <a:xfrm>
                        <a:off x="0" y="283"/>
                        <a:ext cx="823" cy="220"/>
                        <a:chOff x="240" y="720"/>
                        <a:chExt cx="3980" cy="1064"/>
                      </a:xfrm>
                    </p:grpSpPr>
                    <p:sp>
                      <p:nvSpPr>
                        <p:cNvPr id="33931" name="Freeform 17">
                          <a:extLst>
                            <a:ext uri="{FF2B5EF4-FFF2-40B4-BE49-F238E27FC236}">
                              <a16:creationId xmlns:a16="http://schemas.microsoft.com/office/drawing/2014/main" id="{924E1371-42C5-E598-D0BF-FEFA7E14F97B}"/>
                            </a:ext>
                          </a:extLst>
                        </p:cNvPr>
                        <p:cNvSpPr>
                          <a:spLocks/>
                        </p:cNvSpPr>
                        <p:nvPr/>
                      </p:nvSpPr>
                      <p:spPr bwMode="auto">
                        <a:xfrm>
                          <a:off x="240" y="720"/>
                          <a:ext cx="2009"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sp>
                      <p:nvSpPr>
                        <p:cNvPr id="33932" name="Freeform 18">
                          <a:extLst>
                            <a:ext uri="{FF2B5EF4-FFF2-40B4-BE49-F238E27FC236}">
                              <a16:creationId xmlns:a16="http://schemas.microsoft.com/office/drawing/2014/main" id="{B7ED7E86-42EA-3AE4-2B91-665F907EA7E0}"/>
                            </a:ext>
                          </a:extLst>
                        </p:cNvPr>
                        <p:cNvSpPr>
                          <a:spLocks/>
                        </p:cNvSpPr>
                        <p:nvPr/>
                      </p:nvSpPr>
                      <p:spPr bwMode="auto">
                        <a:xfrm>
                          <a:off x="2211" y="720"/>
                          <a:ext cx="2009"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grpSp>
                  <p:grpSp>
                    <p:nvGrpSpPr>
                      <p:cNvPr id="33913" name="Group 19">
                        <a:extLst>
                          <a:ext uri="{FF2B5EF4-FFF2-40B4-BE49-F238E27FC236}">
                            <a16:creationId xmlns:a16="http://schemas.microsoft.com/office/drawing/2014/main" id="{A98A04B3-1462-8D69-F71F-97F64072D8DB}"/>
                          </a:ext>
                        </a:extLst>
                      </p:cNvPr>
                      <p:cNvGrpSpPr>
                        <a:grpSpLocks/>
                      </p:cNvGrpSpPr>
                      <p:nvPr/>
                    </p:nvGrpSpPr>
                    <p:grpSpPr bwMode="auto">
                      <a:xfrm>
                        <a:off x="823" y="283"/>
                        <a:ext cx="823" cy="220"/>
                        <a:chOff x="240" y="720"/>
                        <a:chExt cx="3980" cy="1064"/>
                      </a:xfrm>
                    </p:grpSpPr>
                    <p:sp>
                      <p:nvSpPr>
                        <p:cNvPr id="33929" name="Freeform 20">
                          <a:extLst>
                            <a:ext uri="{FF2B5EF4-FFF2-40B4-BE49-F238E27FC236}">
                              <a16:creationId xmlns:a16="http://schemas.microsoft.com/office/drawing/2014/main" id="{FBC47042-7483-61A5-EF6C-5C45DABDC244}"/>
                            </a:ext>
                          </a:extLst>
                        </p:cNvPr>
                        <p:cNvSpPr>
                          <a:spLocks/>
                        </p:cNvSpPr>
                        <p:nvPr/>
                      </p:nvSpPr>
                      <p:spPr bwMode="auto">
                        <a:xfrm>
                          <a:off x="241" y="720"/>
                          <a:ext cx="2009"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sp>
                      <p:nvSpPr>
                        <p:cNvPr id="33930" name="Freeform 21">
                          <a:extLst>
                            <a:ext uri="{FF2B5EF4-FFF2-40B4-BE49-F238E27FC236}">
                              <a16:creationId xmlns:a16="http://schemas.microsoft.com/office/drawing/2014/main" id="{58C0785C-C3F2-AC49-2A99-3C3912AB9021}"/>
                            </a:ext>
                          </a:extLst>
                        </p:cNvPr>
                        <p:cNvSpPr>
                          <a:spLocks/>
                        </p:cNvSpPr>
                        <p:nvPr/>
                      </p:nvSpPr>
                      <p:spPr bwMode="auto">
                        <a:xfrm>
                          <a:off x="2212" y="720"/>
                          <a:ext cx="2009"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grpSp>
                  <p:grpSp>
                    <p:nvGrpSpPr>
                      <p:cNvPr id="33914" name="Group 22">
                        <a:extLst>
                          <a:ext uri="{FF2B5EF4-FFF2-40B4-BE49-F238E27FC236}">
                            <a16:creationId xmlns:a16="http://schemas.microsoft.com/office/drawing/2014/main" id="{E3583EBD-03E7-5182-B381-E9742EB7AE16}"/>
                          </a:ext>
                        </a:extLst>
                      </p:cNvPr>
                      <p:cNvGrpSpPr>
                        <a:grpSpLocks/>
                      </p:cNvGrpSpPr>
                      <p:nvPr/>
                    </p:nvGrpSpPr>
                    <p:grpSpPr bwMode="auto">
                      <a:xfrm>
                        <a:off x="1646" y="283"/>
                        <a:ext cx="823" cy="220"/>
                        <a:chOff x="1646" y="283"/>
                        <a:chExt cx="823" cy="220"/>
                      </a:xfrm>
                    </p:grpSpPr>
                    <p:sp>
                      <p:nvSpPr>
                        <p:cNvPr id="33927" name="Freeform 23">
                          <a:extLst>
                            <a:ext uri="{FF2B5EF4-FFF2-40B4-BE49-F238E27FC236}">
                              <a16:creationId xmlns:a16="http://schemas.microsoft.com/office/drawing/2014/main" id="{2D90B73E-8C17-1EA5-65C7-0FF2F06AD491}"/>
                            </a:ext>
                          </a:extLst>
                        </p:cNvPr>
                        <p:cNvSpPr>
                          <a:spLocks/>
                        </p:cNvSpPr>
                        <p:nvPr/>
                      </p:nvSpPr>
                      <p:spPr bwMode="auto">
                        <a:xfrm>
                          <a:off x="1646" y="283"/>
                          <a:ext cx="416" cy="220"/>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sp>
                      <p:nvSpPr>
                        <p:cNvPr id="33928" name="Freeform 24">
                          <a:extLst>
                            <a:ext uri="{FF2B5EF4-FFF2-40B4-BE49-F238E27FC236}">
                              <a16:creationId xmlns:a16="http://schemas.microsoft.com/office/drawing/2014/main" id="{93C1844A-5B5E-CDA0-15D9-0541165E02AD}"/>
                            </a:ext>
                          </a:extLst>
                        </p:cNvPr>
                        <p:cNvSpPr>
                          <a:spLocks/>
                        </p:cNvSpPr>
                        <p:nvPr/>
                      </p:nvSpPr>
                      <p:spPr bwMode="auto">
                        <a:xfrm>
                          <a:off x="2054" y="283"/>
                          <a:ext cx="416" cy="220"/>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grpSp>
                  <p:grpSp>
                    <p:nvGrpSpPr>
                      <p:cNvPr id="33915" name="Group 25">
                        <a:extLst>
                          <a:ext uri="{FF2B5EF4-FFF2-40B4-BE49-F238E27FC236}">
                            <a16:creationId xmlns:a16="http://schemas.microsoft.com/office/drawing/2014/main" id="{A193954B-427A-8C34-4423-E838A9F7AD4F}"/>
                          </a:ext>
                        </a:extLst>
                      </p:cNvPr>
                      <p:cNvGrpSpPr>
                        <a:grpSpLocks/>
                      </p:cNvGrpSpPr>
                      <p:nvPr/>
                    </p:nvGrpSpPr>
                    <p:grpSpPr bwMode="auto">
                      <a:xfrm>
                        <a:off x="2469" y="283"/>
                        <a:ext cx="823" cy="220"/>
                        <a:chOff x="240" y="720"/>
                        <a:chExt cx="3980" cy="1064"/>
                      </a:xfrm>
                    </p:grpSpPr>
                    <p:sp>
                      <p:nvSpPr>
                        <p:cNvPr id="33925" name="Freeform 26">
                          <a:extLst>
                            <a:ext uri="{FF2B5EF4-FFF2-40B4-BE49-F238E27FC236}">
                              <a16:creationId xmlns:a16="http://schemas.microsoft.com/office/drawing/2014/main" id="{3B4FA929-0B8D-181E-7119-AFCAD35755D6}"/>
                            </a:ext>
                          </a:extLst>
                        </p:cNvPr>
                        <p:cNvSpPr>
                          <a:spLocks/>
                        </p:cNvSpPr>
                        <p:nvPr/>
                      </p:nvSpPr>
                      <p:spPr bwMode="auto">
                        <a:xfrm>
                          <a:off x="242" y="720"/>
                          <a:ext cx="2009"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sp>
                      <p:nvSpPr>
                        <p:cNvPr id="33926" name="Freeform 27">
                          <a:extLst>
                            <a:ext uri="{FF2B5EF4-FFF2-40B4-BE49-F238E27FC236}">
                              <a16:creationId xmlns:a16="http://schemas.microsoft.com/office/drawing/2014/main" id="{461FB4B0-4453-A092-BD66-99FFC27AC4A9}"/>
                            </a:ext>
                          </a:extLst>
                        </p:cNvPr>
                        <p:cNvSpPr>
                          <a:spLocks/>
                        </p:cNvSpPr>
                        <p:nvPr/>
                      </p:nvSpPr>
                      <p:spPr bwMode="auto">
                        <a:xfrm>
                          <a:off x="2213" y="720"/>
                          <a:ext cx="2009"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grpSp>
                  <p:grpSp>
                    <p:nvGrpSpPr>
                      <p:cNvPr id="33916" name="Group 28">
                        <a:extLst>
                          <a:ext uri="{FF2B5EF4-FFF2-40B4-BE49-F238E27FC236}">
                            <a16:creationId xmlns:a16="http://schemas.microsoft.com/office/drawing/2014/main" id="{2EA5F066-11CA-C270-F1C1-929FA18C4DCE}"/>
                          </a:ext>
                        </a:extLst>
                      </p:cNvPr>
                      <p:cNvGrpSpPr>
                        <a:grpSpLocks/>
                      </p:cNvGrpSpPr>
                      <p:nvPr/>
                    </p:nvGrpSpPr>
                    <p:grpSpPr bwMode="auto">
                      <a:xfrm>
                        <a:off x="3291" y="283"/>
                        <a:ext cx="823" cy="220"/>
                        <a:chOff x="240" y="720"/>
                        <a:chExt cx="3980" cy="1064"/>
                      </a:xfrm>
                    </p:grpSpPr>
                    <p:sp>
                      <p:nvSpPr>
                        <p:cNvPr id="33923" name="Freeform 29">
                          <a:extLst>
                            <a:ext uri="{FF2B5EF4-FFF2-40B4-BE49-F238E27FC236}">
                              <a16:creationId xmlns:a16="http://schemas.microsoft.com/office/drawing/2014/main" id="{1D6F31E2-0EDF-F665-2088-F441165E4D1C}"/>
                            </a:ext>
                          </a:extLst>
                        </p:cNvPr>
                        <p:cNvSpPr>
                          <a:spLocks/>
                        </p:cNvSpPr>
                        <p:nvPr/>
                      </p:nvSpPr>
                      <p:spPr bwMode="auto">
                        <a:xfrm>
                          <a:off x="238" y="720"/>
                          <a:ext cx="2009"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sp>
                      <p:nvSpPr>
                        <p:cNvPr id="33924" name="Freeform 30">
                          <a:extLst>
                            <a:ext uri="{FF2B5EF4-FFF2-40B4-BE49-F238E27FC236}">
                              <a16:creationId xmlns:a16="http://schemas.microsoft.com/office/drawing/2014/main" id="{BE266CE0-0665-0BEC-D9BA-F677296C0BE6}"/>
                            </a:ext>
                          </a:extLst>
                        </p:cNvPr>
                        <p:cNvSpPr>
                          <a:spLocks/>
                        </p:cNvSpPr>
                        <p:nvPr/>
                      </p:nvSpPr>
                      <p:spPr bwMode="auto">
                        <a:xfrm>
                          <a:off x="2209" y="720"/>
                          <a:ext cx="2009"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grpSp>
                  <p:grpSp>
                    <p:nvGrpSpPr>
                      <p:cNvPr id="33917" name="Group 31">
                        <a:extLst>
                          <a:ext uri="{FF2B5EF4-FFF2-40B4-BE49-F238E27FC236}">
                            <a16:creationId xmlns:a16="http://schemas.microsoft.com/office/drawing/2014/main" id="{6AB70B78-737E-EDBE-3669-33D7AF25F48E}"/>
                          </a:ext>
                        </a:extLst>
                      </p:cNvPr>
                      <p:cNvGrpSpPr>
                        <a:grpSpLocks/>
                      </p:cNvGrpSpPr>
                      <p:nvPr/>
                    </p:nvGrpSpPr>
                    <p:grpSpPr bwMode="auto">
                      <a:xfrm>
                        <a:off x="4114" y="283"/>
                        <a:ext cx="823" cy="220"/>
                        <a:chOff x="240" y="720"/>
                        <a:chExt cx="3980" cy="1064"/>
                      </a:xfrm>
                    </p:grpSpPr>
                    <p:sp>
                      <p:nvSpPr>
                        <p:cNvPr id="33921" name="Freeform 32">
                          <a:extLst>
                            <a:ext uri="{FF2B5EF4-FFF2-40B4-BE49-F238E27FC236}">
                              <a16:creationId xmlns:a16="http://schemas.microsoft.com/office/drawing/2014/main" id="{F4EE0D26-ED57-76ED-FEAB-D61220636106}"/>
                            </a:ext>
                          </a:extLst>
                        </p:cNvPr>
                        <p:cNvSpPr>
                          <a:spLocks/>
                        </p:cNvSpPr>
                        <p:nvPr/>
                      </p:nvSpPr>
                      <p:spPr bwMode="auto">
                        <a:xfrm>
                          <a:off x="239" y="720"/>
                          <a:ext cx="2009"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sp>
                      <p:nvSpPr>
                        <p:cNvPr id="33922" name="Freeform 33">
                          <a:extLst>
                            <a:ext uri="{FF2B5EF4-FFF2-40B4-BE49-F238E27FC236}">
                              <a16:creationId xmlns:a16="http://schemas.microsoft.com/office/drawing/2014/main" id="{9F83659B-9148-9F26-9D30-EB32A73B9693}"/>
                            </a:ext>
                          </a:extLst>
                        </p:cNvPr>
                        <p:cNvSpPr>
                          <a:spLocks/>
                        </p:cNvSpPr>
                        <p:nvPr/>
                      </p:nvSpPr>
                      <p:spPr bwMode="auto">
                        <a:xfrm>
                          <a:off x="2210" y="720"/>
                          <a:ext cx="2009"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grpSp>
                  <p:grpSp>
                    <p:nvGrpSpPr>
                      <p:cNvPr id="33918" name="Group 34">
                        <a:extLst>
                          <a:ext uri="{FF2B5EF4-FFF2-40B4-BE49-F238E27FC236}">
                            <a16:creationId xmlns:a16="http://schemas.microsoft.com/office/drawing/2014/main" id="{49F27733-C392-9A18-8FEE-619BC7C88F9D}"/>
                          </a:ext>
                        </a:extLst>
                      </p:cNvPr>
                      <p:cNvGrpSpPr>
                        <a:grpSpLocks/>
                      </p:cNvGrpSpPr>
                      <p:nvPr/>
                    </p:nvGrpSpPr>
                    <p:grpSpPr bwMode="auto">
                      <a:xfrm>
                        <a:off x="4937" y="283"/>
                        <a:ext cx="823" cy="220"/>
                        <a:chOff x="240" y="720"/>
                        <a:chExt cx="3980" cy="1064"/>
                      </a:xfrm>
                    </p:grpSpPr>
                    <p:sp>
                      <p:nvSpPr>
                        <p:cNvPr id="33919" name="Freeform 35">
                          <a:extLst>
                            <a:ext uri="{FF2B5EF4-FFF2-40B4-BE49-F238E27FC236}">
                              <a16:creationId xmlns:a16="http://schemas.microsoft.com/office/drawing/2014/main" id="{DA045758-2B3E-0D54-BF33-E8C77EFC0518}"/>
                            </a:ext>
                          </a:extLst>
                        </p:cNvPr>
                        <p:cNvSpPr>
                          <a:spLocks/>
                        </p:cNvSpPr>
                        <p:nvPr/>
                      </p:nvSpPr>
                      <p:spPr bwMode="auto">
                        <a:xfrm>
                          <a:off x="239" y="720"/>
                          <a:ext cx="2009"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sp>
                      <p:nvSpPr>
                        <p:cNvPr id="33920" name="Freeform 36">
                          <a:extLst>
                            <a:ext uri="{FF2B5EF4-FFF2-40B4-BE49-F238E27FC236}">
                              <a16:creationId xmlns:a16="http://schemas.microsoft.com/office/drawing/2014/main" id="{A16E4E67-7C29-DC72-CAEC-DF464750CF4C}"/>
                            </a:ext>
                          </a:extLst>
                        </p:cNvPr>
                        <p:cNvSpPr>
                          <a:spLocks/>
                        </p:cNvSpPr>
                        <p:nvPr/>
                      </p:nvSpPr>
                      <p:spPr bwMode="auto">
                        <a:xfrm>
                          <a:off x="2211" y="720"/>
                          <a:ext cx="2009"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grpSp>
                </p:grpSp>
                <p:grpSp>
                  <p:nvGrpSpPr>
                    <p:cNvPr id="33899" name="Group 37">
                      <a:extLst>
                        <a:ext uri="{FF2B5EF4-FFF2-40B4-BE49-F238E27FC236}">
                          <a16:creationId xmlns:a16="http://schemas.microsoft.com/office/drawing/2014/main" id="{381E6ECE-6CA3-C7E5-5B3B-3791DC29A190}"/>
                        </a:ext>
                      </a:extLst>
                    </p:cNvPr>
                    <p:cNvGrpSpPr>
                      <a:grpSpLocks/>
                    </p:cNvGrpSpPr>
                    <p:nvPr/>
                  </p:nvGrpSpPr>
                  <p:grpSpPr bwMode="auto">
                    <a:xfrm>
                      <a:off x="3378" y="463"/>
                      <a:ext cx="417" cy="112"/>
                      <a:chOff x="240" y="720"/>
                      <a:chExt cx="3980" cy="1064"/>
                    </a:xfrm>
                  </p:grpSpPr>
                  <p:sp>
                    <p:nvSpPr>
                      <p:cNvPr id="33910" name="Freeform 38">
                        <a:extLst>
                          <a:ext uri="{FF2B5EF4-FFF2-40B4-BE49-F238E27FC236}">
                            <a16:creationId xmlns:a16="http://schemas.microsoft.com/office/drawing/2014/main" id="{C931A317-0455-FC94-1F85-9AC76CE7E141}"/>
                          </a:ext>
                        </a:extLst>
                      </p:cNvPr>
                      <p:cNvSpPr>
                        <a:spLocks/>
                      </p:cNvSpPr>
                      <p:nvPr/>
                    </p:nvSpPr>
                    <p:spPr bwMode="auto">
                      <a:xfrm>
                        <a:off x="240" y="720"/>
                        <a:ext cx="2014"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sp>
                    <p:nvSpPr>
                      <p:cNvPr id="33911" name="Freeform 39">
                        <a:extLst>
                          <a:ext uri="{FF2B5EF4-FFF2-40B4-BE49-F238E27FC236}">
                            <a16:creationId xmlns:a16="http://schemas.microsoft.com/office/drawing/2014/main" id="{5717EB02-6BAF-DCA1-042B-22A84180C8ED}"/>
                          </a:ext>
                        </a:extLst>
                      </p:cNvPr>
                      <p:cNvSpPr>
                        <a:spLocks/>
                      </p:cNvSpPr>
                      <p:nvPr/>
                    </p:nvSpPr>
                    <p:spPr bwMode="auto">
                      <a:xfrm>
                        <a:off x="2206" y="720"/>
                        <a:ext cx="2014"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grpSp>
                <p:grpSp>
                  <p:nvGrpSpPr>
                    <p:cNvPr id="33900" name="Group 40">
                      <a:extLst>
                        <a:ext uri="{FF2B5EF4-FFF2-40B4-BE49-F238E27FC236}">
                          <a16:creationId xmlns:a16="http://schemas.microsoft.com/office/drawing/2014/main" id="{DFF511F5-3076-4767-8CA2-BAA7C1D46CB0}"/>
                        </a:ext>
                      </a:extLst>
                    </p:cNvPr>
                    <p:cNvGrpSpPr>
                      <a:grpSpLocks/>
                    </p:cNvGrpSpPr>
                    <p:nvPr/>
                  </p:nvGrpSpPr>
                  <p:grpSpPr bwMode="auto">
                    <a:xfrm>
                      <a:off x="3796" y="463"/>
                      <a:ext cx="419" cy="112"/>
                      <a:chOff x="240" y="720"/>
                      <a:chExt cx="3980" cy="1064"/>
                    </a:xfrm>
                  </p:grpSpPr>
                  <p:sp>
                    <p:nvSpPr>
                      <p:cNvPr id="33908" name="Freeform 41">
                        <a:extLst>
                          <a:ext uri="{FF2B5EF4-FFF2-40B4-BE49-F238E27FC236}">
                            <a16:creationId xmlns:a16="http://schemas.microsoft.com/office/drawing/2014/main" id="{66C6AE69-CAB3-65CC-82F3-8E9702F18127}"/>
                          </a:ext>
                        </a:extLst>
                      </p:cNvPr>
                      <p:cNvSpPr>
                        <a:spLocks/>
                      </p:cNvSpPr>
                      <p:nvPr/>
                    </p:nvSpPr>
                    <p:spPr bwMode="auto">
                      <a:xfrm>
                        <a:off x="240" y="720"/>
                        <a:ext cx="2014"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sp>
                    <p:nvSpPr>
                      <p:cNvPr id="33909" name="Freeform 42">
                        <a:extLst>
                          <a:ext uri="{FF2B5EF4-FFF2-40B4-BE49-F238E27FC236}">
                            <a16:creationId xmlns:a16="http://schemas.microsoft.com/office/drawing/2014/main" id="{5C9D2788-A3F1-58AB-89B8-A8119EA3F38C}"/>
                          </a:ext>
                        </a:extLst>
                      </p:cNvPr>
                      <p:cNvSpPr>
                        <a:spLocks/>
                      </p:cNvSpPr>
                      <p:nvPr/>
                    </p:nvSpPr>
                    <p:spPr bwMode="auto">
                      <a:xfrm>
                        <a:off x="2206" y="720"/>
                        <a:ext cx="2014"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grpSp>
                <p:grpSp>
                  <p:nvGrpSpPr>
                    <p:cNvPr id="33901" name="Group 43">
                      <a:extLst>
                        <a:ext uri="{FF2B5EF4-FFF2-40B4-BE49-F238E27FC236}">
                          <a16:creationId xmlns:a16="http://schemas.microsoft.com/office/drawing/2014/main" id="{D4982906-B1FE-17C7-80EC-AA510DCCAFEC}"/>
                        </a:ext>
                      </a:extLst>
                    </p:cNvPr>
                    <p:cNvGrpSpPr>
                      <a:grpSpLocks/>
                    </p:cNvGrpSpPr>
                    <p:nvPr/>
                  </p:nvGrpSpPr>
                  <p:grpSpPr bwMode="auto">
                    <a:xfrm>
                      <a:off x="4213" y="463"/>
                      <a:ext cx="417" cy="112"/>
                      <a:chOff x="1646" y="283"/>
                      <a:chExt cx="823" cy="220"/>
                    </a:xfrm>
                  </p:grpSpPr>
                  <p:sp>
                    <p:nvSpPr>
                      <p:cNvPr id="33906" name="Freeform 44">
                        <a:extLst>
                          <a:ext uri="{FF2B5EF4-FFF2-40B4-BE49-F238E27FC236}">
                            <a16:creationId xmlns:a16="http://schemas.microsoft.com/office/drawing/2014/main" id="{C9DCBAB3-FAD7-9E9F-0369-973A5DC49378}"/>
                          </a:ext>
                        </a:extLst>
                      </p:cNvPr>
                      <p:cNvSpPr>
                        <a:spLocks/>
                      </p:cNvSpPr>
                      <p:nvPr/>
                    </p:nvSpPr>
                    <p:spPr bwMode="auto">
                      <a:xfrm>
                        <a:off x="1646" y="283"/>
                        <a:ext cx="416" cy="220"/>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sp>
                    <p:nvSpPr>
                      <p:cNvPr id="33907" name="Freeform 45">
                        <a:extLst>
                          <a:ext uri="{FF2B5EF4-FFF2-40B4-BE49-F238E27FC236}">
                            <a16:creationId xmlns:a16="http://schemas.microsoft.com/office/drawing/2014/main" id="{27C978FE-1B78-53A6-41A1-1BABCCA92F89}"/>
                          </a:ext>
                        </a:extLst>
                      </p:cNvPr>
                      <p:cNvSpPr>
                        <a:spLocks/>
                      </p:cNvSpPr>
                      <p:nvPr/>
                    </p:nvSpPr>
                    <p:spPr bwMode="auto">
                      <a:xfrm>
                        <a:off x="2053" y="283"/>
                        <a:ext cx="416" cy="220"/>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grpSp>
                <p:grpSp>
                  <p:nvGrpSpPr>
                    <p:cNvPr id="33902" name="Group 46">
                      <a:extLst>
                        <a:ext uri="{FF2B5EF4-FFF2-40B4-BE49-F238E27FC236}">
                          <a16:creationId xmlns:a16="http://schemas.microsoft.com/office/drawing/2014/main" id="{A139ADFA-6F10-2D6B-A4AD-4087D866E665}"/>
                        </a:ext>
                      </a:extLst>
                    </p:cNvPr>
                    <p:cNvGrpSpPr>
                      <a:grpSpLocks/>
                    </p:cNvGrpSpPr>
                    <p:nvPr/>
                  </p:nvGrpSpPr>
                  <p:grpSpPr bwMode="auto">
                    <a:xfrm>
                      <a:off x="4633" y="463"/>
                      <a:ext cx="417" cy="112"/>
                      <a:chOff x="240" y="720"/>
                      <a:chExt cx="3980" cy="1064"/>
                    </a:xfrm>
                  </p:grpSpPr>
                  <p:sp>
                    <p:nvSpPr>
                      <p:cNvPr id="33904" name="Freeform 47">
                        <a:extLst>
                          <a:ext uri="{FF2B5EF4-FFF2-40B4-BE49-F238E27FC236}">
                            <a16:creationId xmlns:a16="http://schemas.microsoft.com/office/drawing/2014/main" id="{D0A46D6E-FB37-211D-8B52-CC7D62A708F1}"/>
                          </a:ext>
                        </a:extLst>
                      </p:cNvPr>
                      <p:cNvSpPr>
                        <a:spLocks/>
                      </p:cNvSpPr>
                      <p:nvPr/>
                    </p:nvSpPr>
                    <p:spPr bwMode="auto">
                      <a:xfrm>
                        <a:off x="240" y="720"/>
                        <a:ext cx="2014"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sp>
                    <p:nvSpPr>
                      <p:cNvPr id="33905" name="Freeform 48">
                        <a:extLst>
                          <a:ext uri="{FF2B5EF4-FFF2-40B4-BE49-F238E27FC236}">
                            <a16:creationId xmlns:a16="http://schemas.microsoft.com/office/drawing/2014/main" id="{1AD7BB08-5F7F-6DED-01B3-3885C4D42EBF}"/>
                          </a:ext>
                        </a:extLst>
                      </p:cNvPr>
                      <p:cNvSpPr>
                        <a:spLocks/>
                      </p:cNvSpPr>
                      <p:nvPr/>
                    </p:nvSpPr>
                    <p:spPr bwMode="auto">
                      <a:xfrm>
                        <a:off x="2206" y="720"/>
                        <a:ext cx="2014"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grpSp>
                <p:sp>
                  <p:nvSpPr>
                    <p:cNvPr id="33903" name="Freeform 49">
                      <a:extLst>
                        <a:ext uri="{FF2B5EF4-FFF2-40B4-BE49-F238E27FC236}">
                          <a16:creationId xmlns:a16="http://schemas.microsoft.com/office/drawing/2014/main" id="{5AB4AE24-89FC-F245-D305-57481B42D4DE}"/>
                        </a:ext>
                      </a:extLst>
                    </p:cNvPr>
                    <p:cNvSpPr>
                      <a:spLocks/>
                    </p:cNvSpPr>
                    <p:nvPr/>
                  </p:nvSpPr>
                  <p:spPr bwMode="auto">
                    <a:xfrm>
                      <a:off x="5051" y="463"/>
                      <a:ext cx="211" cy="112"/>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grpSp>
            </p:grpSp>
            <p:grpSp>
              <p:nvGrpSpPr>
                <p:cNvPr id="24" name="Group 50">
                  <a:extLst>
                    <a:ext uri="{FF2B5EF4-FFF2-40B4-BE49-F238E27FC236}">
                      <a16:creationId xmlns:a16="http://schemas.microsoft.com/office/drawing/2014/main" id="{8CD119E5-E003-4938-EE39-A25426DB8003}"/>
                    </a:ext>
                  </a:extLst>
                </p:cNvPr>
                <p:cNvGrpSpPr>
                  <a:grpSpLocks/>
                </p:cNvGrpSpPr>
                <p:nvPr userDrawn="1"/>
              </p:nvGrpSpPr>
              <p:grpSpPr bwMode="auto">
                <a:xfrm>
                  <a:off x="262" y="399"/>
                  <a:ext cx="5208" cy="113"/>
                  <a:chOff x="254" y="463"/>
                  <a:chExt cx="5208" cy="113"/>
                </a:xfrm>
              </p:grpSpPr>
              <p:sp>
                <p:nvSpPr>
                  <p:cNvPr id="31" name="Freeform 51">
                    <a:extLst>
                      <a:ext uri="{FF2B5EF4-FFF2-40B4-BE49-F238E27FC236}">
                        <a16:creationId xmlns:a16="http://schemas.microsoft.com/office/drawing/2014/main" id="{8C9F844D-960C-95AD-FBA8-6817A4DB7258}"/>
                      </a:ext>
                    </a:extLst>
                  </p:cNvPr>
                  <p:cNvSpPr>
                    <a:spLocks/>
                  </p:cNvSpPr>
                  <p:nvPr/>
                </p:nvSpPr>
                <p:spPr bwMode="auto">
                  <a:xfrm flipH="1">
                    <a:off x="5232" y="468"/>
                    <a:ext cx="230" cy="106"/>
                  </a:xfrm>
                  <a:custGeom>
                    <a:avLst/>
                    <a:gdLst>
                      <a:gd name="T0" fmla="*/ 230 w 230"/>
                      <a:gd name="T1" fmla="*/ 0 h 96"/>
                      <a:gd name="T2" fmla="*/ 182 w 230"/>
                      <a:gd name="T3" fmla="*/ 0 h 96"/>
                      <a:gd name="T4" fmla="*/ 0 w 230"/>
                      <a:gd name="T5" fmla="*/ 78 h 96"/>
                      <a:gd name="T6" fmla="*/ 86 w 230"/>
                      <a:gd name="T7" fmla="*/ 96 h 96"/>
                      <a:gd name="T8" fmla="*/ 204 w 230"/>
                      <a:gd name="T9" fmla="*/ 96 h 96"/>
                      <a:gd name="T10" fmla="*/ 230 w 230"/>
                      <a:gd name="T11" fmla="*/ 0 h 9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30" h="96">
                        <a:moveTo>
                          <a:pt x="230" y="0"/>
                        </a:moveTo>
                        <a:lnTo>
                          <a:pt x="182" y="0"/>
                        </a:lnTo>
                        <a:lnTo>
                          <a:pt x="0" y="78"/>
                        </a:lnTo>
                        <a:lnTo>
                          <a:pt x="86" y="96"/>
                        </a:lnTo>
                        <a:lnTo>
                          <a:pt x="204" y="96"/>
                        </a:lnTo>
                        <a:lnTo>
                          <a:pt x="230" y="0"/>
                        </a:lnTo>
                        <a:close/>
                      </a:path>
                    </a:pathLst>
                  </a:custGeom>
                  <a:solidFill>
                    <a:schemeClr val="accent1"/>
                  </a:soli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nchor="ctr"/>
                  <a:lstStyle/>
                  <a:p>
                    <a:endParaRPr lang="fr-CA"/>
                  </a:p>
                </p:txBody>
              </p:sp>
              <p:sp>
                <p:nvSpPr>
                  <p:cNvPr id="33856" name="Freeform 52">
                    <a:extLst>
                      <a:ext uri="{FF2B5EF4-FFF2-40B4-BE49-F238E27FC236}">
                        <a16:creationId xmlns:a16="http://schemas.microsoft.com/office/drawing/2014/main" id="{EDC7E765-ADA1-B6C9-800B-44EA04C9396B}"/>
                      </a:ext>
                    </a:extLst>
                  </p:cNvPr>
                  <p:cNvSpPr>
                    <a:spLocks/>
                  </p:cNvSpPr>
                  <p:nvPr/>
                </p:nvSpPr>
                <p:spPr bwMode="auto">
                  <a:xfrm>
                    <a:off x="254" y="470"/>
                    <a:ext cx="230" cy="106"/>
                  </a:xfrm>
                  <a:custGeom>
                    <a:avLst/>
                    <a:gdLst>
                      <a:gd name="T0" fmla="*/ 230 w 230"/>
                      <a:gd name="T1" fmla="*/ 0 h 96"/>
                      <a:gd name="T2" fmla="*/ 182 w 230"/>
                      <a:gd name="T3" fmla="*/ 0 h 96"/>
                      <a:gd name="T4" fmla="*/ 0 w 230"/>
                      <a:gd name="T5" fmla="*/ 78 h 96"/>
                      <a:gd name="T6" fmla="*/ 86 w 230"/>
                      <a:gd name="T7" fmla="*/ 96 h 96"/>
                      <a:gd name="T8" fmla="*/ 204 w 230"/>
                      <a:gd name="T9" fmla="*/ 96 h 96"/>
                      <a:gd name="T10" fmla="*/ 230 w 230"/>
                      <a:gd name="T11" fmla="*/ 0 h 9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30" h="96">
                        <a:moveTo>
                          <a:pt x="230" y="0"/>
                        </a:moveTo>
                        <a:lnTo>
                          <a:pt x="182" y="0"/>
                        </a:lnTo>
                        <a:lnTo>
                          <a:pt x="0" y="78"/>
                        </a:lnTo>
                        <a:lnTo>
                          <a:pt x="86" y="96"/>
                        </a:lnTo>
                        <a:lnTo>
                          <a:pt x="204" y="96"/>
                        </a:lnTo>
                        <a:lnTo>
                          <a:pt x="230" y="0"/>
                        </a:lnTo>
                        <a:close/>
                      </a:path>
                    </a:pathLst>
                  </a:custGeom>
                  <a:solidFill>
                    <a:schemeClr val="accent1"/>
                  </a:soli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nchor="ctr"/>
                  <a:lstStyle/>
                  <a:p>
                    <a:endParaRPr lang="fr-CA"/>
                  </a:p>
                </p:txBody>
              </p:sp>
              <p:grpSp>
                <p:nvGrpSpPr>
                  <p:cNvPr id="33857" name="Group 53">
                    <a:extLst>
                      <a:ext uri="{FF2B5EF4-FFF2-40B4-BE49-F238E27FC236}">
                        <a16:creationId xmlns:a16="http://schemas.microsoft.com/office/drawing/2014/main" id="{C983AD35-AC12-E557-CEB1-E3412108B8DB}"/>
                      </a:ext>
                    </a:extLst>
                  </p:cNvPr>
                  <p:cNvGrpSpPr>
                    <a:grpSpLocks/>
                  </p:cNvGrpSpPr>
                  <p:nvPr/>
                </p:nvGrpSpPr>
                <p:grpSpPr bwMode="auto">
                  <a:xfrm>
                    <a:off x="450" y="463"/>
                    <a:ext cx="4812" cy="113"/>
                    <a:chOff x="450" y="463"/>
                    <a:chExt cx="4812" cy="113"/>
                  </a:xfrm>
                </p:grpSpPr>
                <p:grpSp>
                  <p:nvGrpSpPr>
                    <p:cNvPr id="33858" name="Group 54">
                      <a:extLst>
                        <a:ext uri="{FF2B5EF4-FFF2-40B4-BE49-F238E27FC236}">
                          <a16:creationId xmlns:a16="http://schemas.microsoft.com/office/drawing/2014/main" id="{D2B4DA9E-6B1C-912F-EC61-BFF2ED0195C0}"/>
                        </a:ext>
                      </a:extLst>
                    </p:cNvPr>
                    <p:cNvGrpSpPr>
                      <a:grpSpLocks/>
                    </p:cNvGrpSpPr>
                    <p:nvPr/>
                  </p:nvGrpSpPr>
                  <p:grpSpPr bwMode="auto">
                    <a:xfrm>
                      <a:off x="450" y="464"/>
                      <a:ext cx="2925" cy="112"/>
                      <a:chOff x="0" y="283"/>
                      <a:chExt cx="5760" cy="220"/>
                    </a:xfrm>
                  </p:grpSpPr>
                  <p:grpSp>
                    <p:nvGrpSpPr>
                      <p:cNvPr id="33872" name="Group 55">
                        <a:extLst>
                          <a:ext uri="{FF2B5EF4-FFF2-40B4-BE49-F238E27FC236}">
                            <a16:creationId xmlns:a16="http://schemas.microsoft.com/office/drawing/2014/main" id="{50B006DA-BE69-4C31-1E15-86EB6BA29991}"/>
                          </a:ext>
                        </a:extLst>
                      </p:cNvPr>
                      <p:cNvGrpSpPr>
                        <a:grpSpLocks/>
                      </p:cNvGrpSpPr>
                      <p:nvPr/>
                    </p:nvGrpSpPr>
                    <p:grpSpPr bwMode="auto">
                      <a:xfrm>
                        <a:off x="0" y="283"/>
                        <a:ext cx="823" cy="220"/>
                        <a:chOff x="240" y="720"/>
                        <a:chExt cx="3980" cy="1064"/>
                      </a:xfrm>
                    </p:grpSpPr>
                    <p:sp>
                      <p:nvSpPr>
                        <p:cNvPr id="33893" name="Freeform 56">
                          <a:extLst>
                            <a:ext uri="{FF2B5EF4-FFF2-40B4-BE49-F238E27FC236}">
                              <a16:creationId xmlns:a16="http://schemas.microsoft.com/office/drawing/2014/main" id="{06DCBD43-C137-C397-4177-2B4B0ECF4B6B}"/>
                            </a:ext>
                          </a:extLst>
                        </p:cNvPr>
                        <p:cNvSpPr>
                          <a:spLocks/>
                        </p:cNvSpPr>
                        <p:nvPr/>
                      </p:nvSpPr>
                      <p:spPr bwMode="auto">
                        <a:xfrm>
                          <a:off x="240" y="720"/>
                          <a:ext cx="2009"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sp>
                      <p:nvSpPr>
                        <p:cNvPr id="33894" name="Freeform 57">
                          <a:extLst>
                            <a:ext uri="{FF2B5EF4-FFF2-40B4-BE49-F238E27FC236}">
                              <a16:creationId xmlns:a16="http://schemas.microsoft.com/office/drawing/2014/main" id="{B8B26A96-51E6-BDC8-2AF9-4518026C792A}"/>
                            </a:ext>
                          </a:extLst>
                        </p:cNvPr>
                        <p:cNvSpPr>
                          <a:spLocks/>
                        </p:cNvSpPr>
                        <p:nvPr/>
                      </p:nvSpPr>
                      <p:spPr bwMode="auto">
                        <a:xfrm>
                          <a:off x="2211" y="720"/>
                          <a:ext cx="2009"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grpSp>
                  <p:grpSp>
                    <p:nvGrpSpPr>
                      <p:cNvPr id="33873" name="Group 58">
                        <a:extLst>
                          <a:ext uri="{FF2B5EF4-FFF2-40B4-BE49-F238E27FC236}">
                            <a16:creationId xmlns:a16="http://schemas.microsoft.com/office/drawing/2014/main" id="{B19CB017-76D6-59ED-1647-8143CE76BBF3}"/>
                          </a:ext>
                        </a:extLst>
                      </p:cNvPr>
                      <p:cNvGrpSpPr>
                        <a:grpSpLocks/>
                      </p:cNvGrpSpPr>
                      <p:nvPr/>
                    </p:nvGrpSpPr>
                    <p:grpSpPr bwMode="auto">
                      <a:xfrm>
                        <a:off x="823" y="283"/>
                        <a:ext cx="823" cy="220"/>
                        <a:chOff x="240" y="720"/>
                        <a:chExt cx="3980" cy="1064"/>
                      </a:xfrm>
                    </p:grpSpPr>
                    <p:sp>
                      <p:nvSpPr>
                        <p:cNvPr id="33891" name="Freeform 59">
                          <a:extLst>
                            <a:ext uri="{FF2B5EF4-FFF2-40B4-BE49-F238E27FC236}">
                              <a16:creationId xmlns:a16="http://schemas.microsoft.com/office/drawing/2014/main" id="{8A90286A-4E13-5138-18DC-037D34667DAC}"/>
                            </a:ext>
                          </a:extLst>
                        </p:cNvPr>
                        <p:cNvSpPr>
                          <a:spLocks/>
                        </p:cNvSpPr>
                        <p:nvPr/>
                      </p:nvSpPr>
                      <p:spPr bwMode="auto">
                        <a:xfrm>
                          <a:off x="241" y="720"/>
                          <a:ext cx="2009"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sp>
                      <p:nvSpPr>
                        <p:cNvPr id="33892" name="Freeform 60">
                          <a:extLst>
                            <a:ext uri="{FF2B5EF4-FFF2-40B4-BE49-F238E27FC236}">
                              <a16:creationId xmlns:a16="http://schemas.microsoft.com/office/drawing/2014/main" id="{92FA3C6C-0009-0C74-B1D3-F472DB497B84}"/>
                            </a:ext>
                          </a:extLst>
                        </p:cNvPr>
                        <p:cNvSpPr>
                          <a:spLocks/>
                        </p:cNvSpPr>
                        <p:nvPr/>
                      </p:nvSpPr>
                      <p:spPr bwMode="auto">
                        <a:xfrm>
                          <a:off x="2212" y="720"/>
                          <a:ext cx="2009"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grpSp>
                  <p:grpSp>
                    <p:nvGrpSpPr>
                      <p:cNvPr id="33874" name="Group 61">
                        <a:extLst>
                          <a:ext uri="{FF2B5EF4-FFF2-40B4-BE49-F238E27FC236}">
                            <a16:creationId xmlns:a16="http://schemas.microsoft.com/office/drawing/2014/main" id="{024B289A-9F1C-F3B9-5A0D-E53A57B06A94}"/>
                          </a:ext>
                        </a:extLst>
                      </p:cNvPr>
                      <p:cNvGrpSpPr>
                        <a:grpSpLocks/>
                      </p:cNvGrpSpPr>
                      <p:nvPr/>
                    </p:nvGrpSpPr>
                    <p:grpSpPr bwMode="auto">
                      <a:xfrm>
                        <a:off x="1646" y="283"/>
                        <a:ext cx="823" cy="220"/>
                        <a:chOff x="1646" y="283"/>
                        <a:chExt cx="823" cy="220"/>
                      </a:xfrm>
                    </p:grpSpPr>
                    <p:sp>
                      <p:nvSpPr>
                        <p:cNvPr id="33889" name="Freeform 62">
                          <a:extLst>
                            <a:ext uri="{FF2B5EF4-FFF2-40B4-BE49-F238E27FC236}">
                              <a16:creationId xmlns:a16="http://schemas.microsoft.com/office/drawing/2014/main" id="{71525E76-6943-D670-3CEB-5F3591F06FA8}"/>
                            </a:ext>
                          </a:extLst>
                        </p:cNvPr>
                        <p:cNvSpPr>
                          <a:spLocks/>
                        </p:cNvSpPr>
                        <p:nvPr/>
                      </p:nvSpPr>
                      <p:spPr bwMode="auto">
                        <a:xfrm>
                          <a:off x="1646" y="283"/>
                          <a:ext cx="416" cy="220"/>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sp>
                      <p:nvSpPr>
                        <p:cNvPr id="33890" name="Freeform 63">
                          <a:extLst>
                            <a:ext uri="{FF2B5EF4-FFF2-40B4-BE49-F238E27FC236}">
                              <a16:creationId xmlns:a16="http://schemas.microsoft.com/office/drawing/2014/main" id="{49DE7A16-233A-77A9-FC87-6F807737A535}"/>
                            </a:ext>
                          </a:extLst>
                        </p:cNvPr>
                        <p:cNvSpPr>
                          <a:spLocks/>
                        </p:cNvSpPr>
                        <p:nvPr/>
                      </p:nvSpPr>
                      <p:spPr bwMode="auto">
                        <a:xfrm>
                          <a:off x="2054" y="283"/>
                          <a:ext cx="416" cy="220"/>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grpSp>
                  <p:grpSp>
                    <p:nvGrpSpPr>
                      <p:cNvPr id="33875" name="Group 64">
                        <a:extLst>
                          <a:ext uri="{FF2B5EF4-FFF2-40B4-BE49-F238E27FC236}">
                            <a16:creationId xmlns:a16="http://schemas.microsoft.com/office/drawing/2014/main" id="{CA11BF8B-8FC0-0657-15D4-D9D06E1D4182}"/>
                          </a:ext>
                        </a:extLst>
                      </p:cNvPr>
                      <p:cNvGrpSpPr>
                        <a:grpSpLocks/>
                      </p:cNvGrpSpPr>
                      <p:nvPr/>
                    </p:nvGrpSpPr>
                    <p:grpSpPr bwMode="auto">
                      <a:xfrm>
                        <a:off x="2469" y="283"/>
                        <a:ext cx="823" cy="220"/>
                        <a:chOff x="240" y="720"/>
                        <a:chExt cx="3980" cy="1064"/>
                      </a:xfrm>
                    </p:grpSpPr>
                    <p:sp>
                      <p:nvSpPr>
                        <p:cNvPr id="33885" name="Freeform 65">
                          <a:extLst>
                            <a:ext uri="{FF2B5EF4-FFF2-40B4-BE49-F238E27FC236}">
                              <a16:creationId xmlns:a16="http://schemas.microsoft.com/office/drawing/2014/main" id="{B7A97F62-0C88-CBB7-27F6-DDCDC4593A53}"/>
                            </a:ext>
                          </a:extLst>
                        </p:cNvPr>
                        <p:cNvSpPr>
                          <a:spLocks/>
                        </p:cNvSpPr>
                        <p:nvPr/>
                      </p:nvSpPr>
                      <p:spPr bwMode="auto">
                        <a:xfrm>
                          <a:off x="242" y="720"/>
                          <a:ext cx="2009"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sp>
                      <p:nvSpPr>
                        <p:cNvPr id="33886" name="Freeform 66">
                          <a:extLst>
                            <a:ext uri="{FF2B5EF4-FFF2-40B4-BE49-F238E27FC236}">
                              <a16:creationId xmlns:a16="http://schemas.microsoft.com/office/drawing/2014/main" id="{FFB469AA-8BAA-ED09-72E6-AAFED42FE06F}"/>
                            </a:ext>
                          </a:extLst>
                        </p:cNvPr>
                        <p:cNvSpPr>
                          <a:spLocks/>
                        </p:cNvSpPr>
                        <p:nvPr/>
                      </p:nvSpPr>
                      <p:spPr bwMode="auto">
                        <a:xfrm>
                          <a:off x="2213" y="720"/>
                          <a:ext cx="2009"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grpSp>
                  <p:grpSp>
                    <p:nvGrpSpPr>
                      <p:cNvPr id="33876" name="Group 67">
                        <a:extLst>
                          <a:ext uri="{FF2B5EF4-FFF2-40B4-BE49-F238E27FC236}">
                            <a16:creationId xmlns:a16="http://schemas.microsoft.com/office/drawing/2014/main" id="{7A519BD4-870A-409C-A9B3-F4B2675825AF}"/>
                          </a:ext>
                        </a:extLst>
                      </p:cNvPr>
                      <p:cNvGrpSpPr>
                        <a:grpSpLocks/>
                      </p:cNvGrpSpPr>
                      <p:nvPr/>
                    </p:nvGrpSpPr>
                    <p:grpSpPr bwMode="auto">
                      <a:xfrm>
                        <a:off x="3291" y="283"/>
                        <a:ext cx="823" cy="220"/>
                        <a:chOff x="240" y="720"/>
                        <a:chExt cx="3980" cy="1064"/>
                      </a:xfrm>
                    </p:grpSpPr>
                    <p:sp>
                      <p:nvSpPr>
                        <p:cNvPr id="33883" name="Freeform 68">
                          <a:extLst>
                            <a:ext uri="{FF2B5EF4-FFF2-40B4-BE49-F238E27FC236}">
                              <a16:creationId xmlns:a16="http://schemas.microsoft.com/office/drawing/2014/main" id="{F6DAB50E-BC33-0EF0-B184-115662C4045B}"/>
                            </a:ext>
                          </a:extLst>
                        </p:cNvPr>
                        <p:cNvSpPr>
                          <a:spLocks/>
                        </p:cNvSpPr>
                        <p:nvPr/>
                      </p:nvSpPr>
                      <p:spPr bwMode="auto">
                        <a:xfrm>
                          <a:off x="238" y="720"/>
                          <a:ext cx="2009"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sp>
                      <p:nvSpPr>
                        <p:cNvPr id="33884" name="Freeform 69">
                          <a:extLst>
                            <a:ext uri="{FF2B5EF4-FFF2-40B4-BE49-F238E27FC236}">
                              <a16:creationId xmlns:a16="http://schemas.microsoft.com/office/drawing/2014/main" id="{B2094B40-AD44-68FD-8D34-D3CCCD6D9113}"/>
                            </a:ext>
                          </a:extLst>
                        </p:cNvPr>
                        <p:cNvSpPr>
                          <a:spLocks/>
                        </p:cNvSpPr>
                        <p:nvPr/>
                      </p:nvSpPr>
                      <p:spPr bwMode="auto">
                        <a:xfrm>
                          <a:off x="2209" y="720"/>
                          <a:ext cx="2009"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grpSp>
                  <p:grpSp>
                    <p:nvGrpSpPr>
                      <p:cNvPr id="33877" name="Group 70">
                        <a:extLst>
                          <a:ext uri="{FF2B5EF4-FFF2-40B4-BE49-F238E27FC236}">
                            <a16:creationId xmlns:a16="http://schemas.microsoft.com/office/drawing/2014/main" id="{CAE9D74D-C7E6-9FD7-3F4B-28CE52A41DC4}"/>
                          </a:ext>
                        </a:extLst>
                      </p:cNvPr>
                      <p:cNvGrpSpPr>
                        <a:grpSpLocks/>
                      </p:cNvGrpSpPr>
                      <p:nvPr/>
                    </p:nvGrpSpPr>
                    <p:grpSpPr bwMode="auto">
                      <a:xfrm>
                        <a:off x="4114" y="283"/>
                        <a:ext cx="823" cy="220"/>
                        <a:chOff x="240" y="720"/>
                        <a:chExt cx="3980" cy="1064"/>
                      </a:xfrm>
                    </p:grpSpPr>
                    <p:sp>
                      <p:nvSpPr>
                        <p:cNvPr id="33881" name="Freeform 71">
                          <a:extLst>
                            <a:ext uri="{FF2B5EF4-FFF2-40B4-BE49-F238E27FC236}">
                              <a16:creationId xmlns:a16="http://schemas.microsoft.com/office/drawing/2014/main" id="{BEEC7515-8BC5-0078-F1B1-3657B0FA961A}"/>
                            </a:ext>
                          </a:extLst>
                        </p:cNvPr>
                        <p:cNvSpPr>
                          <a:spLocks/>
                        </p:cNvSpPr>
                        <p:nvPr/>
                      </p:nvSpPr>
                      <p:spPr bwMode="auto">
                        <a:xfrm>
                          <a:off x="239" y="720"/>
                          <a:ext cx="2009"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sp>
                      <p:nvSpPr>
                        <p:cNvPr id="33882" name="Freeform 72">
                          <a:extLst>
                            <a:ext uri="{FF2B5EF4-FFF2-40B4-BE49-F238E27FC236}">
                              <a16:creationId xmlns:a16="http://schemas.microsoft.com/office/drawing/2014/main" id="{BB98ABDF-B9FF-63C7-14CB-6E16D1E169EE}"/>
                            </a:ext>
                          </a:extLst>
                        </p:cNvPr>
                        <p:cNvSpPr>
                          <a:spLocks/>
                        </p:cNvSpPr>
                        <p:nvPr/>
                      </p:nvSpPr>
                      <p:spPr bwMode="auto">
                        <a:xfrm>
                          <a:off x="2210" y="720"/>
                          <a:ext cx="2009"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grpSp>
                  <p:grpSp>
                    <p:nvGrpSpPr>
                      <p:cNvPr id="33878" name="Group 73">
                        <a:extLst>
                          <a:ext uri="{FF2B5EF4-FFF2-40B4-BE49-F238E27FC236}">
                            <a16:creationId xmlns:a16="http://schemas.microsoft.com/office/drawing/2014/main" id="{B9F11E79-A247-E777-93AA-AB82C3A5EDAB}"/>
                          </a:ext>
                        </a:extLst>
                      </p:cNvPr>
                      <p:cNvGrpSpPr>
                        <a:grpSpLocks/>
                      </p:cNvGrpSpPr>
                      <p:nvPr/>
                    </p:nvGrpSpPr>
                    <p:grpSpPr bwMode="auto">
                      <a:xfrm>
                        <a:off x="4937" y="283"/>
                        <a:ext cx="823" cy="220"/>
                        <a:chOff x="240" y="720"/>
                        <a:chExt cx="3980" cy="1064"/>
                      </a:xfrm>
                    </p:grpSpPr>
                    <p:sp>
                      <p:nvSpPr>
                        <p:cNvPr id="33879" name="Freeform 74">
                          <a:extLst>
                            <a:ext uri="{FF2B5EF4-FFF2-40B4-BE49-F238E27FC236}">
                              <a16:creationId xmlns:a16="http://schemas.microsoft.com/office/drawing/2014/main" id="{7A16DA69-9533-5F3D-D846-5CF7718C1D1C}"/>
                            </a:ext>
                          </a:extLst>
                        </p:cNvPr>
                        <p:cNvSpPr>
                          <a:spLocks/>
                        </p:cNvSpPr>
                        <p:nvPr/>
                      </p:nvSpPr>
                      <p:spPr bwMode="auto">
                        <a:xfrm>
                          <a:off x="239" y="720"/>
                          <a:ext cx="2009"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sp>
                      <p:nvSpPr>
                        <p:cNvPr id="33880" name="Freeform 75">
                          <a:extLst>
                            <a:ext uri="{FF2B5EF4-FFF2-40B4-BE49-F238E27FC236}">
                              <a16:creationId xmlns:a16="http://schemas.microsoft.com/office/drawing/2014/main" id="{1468C61F-C9A8-0C92-F17C-065DF97485C3}"/>
                            </a:ext>
                          </a:extLst>
                        </p:cNvPr>
                        <p:cNvSpPr>
                          <a:spLocks/>
                        </p:cNvSpPr>
                        <p:nvPr/>
                      </p:nvSpPr>
                      <p:spPr bwMode="auto">
                        <a:xfrm>
                          <a:off x="2211" y="720"/>
                          <a:ext cx="2009"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grpSp>
                </p:grpSp>
                <p:grpSp>
                  <p:nvGrpSpPr>
                    <p:cNvPr id="33859" name="Group 76">
                      <a:extLst>
                        <a:ext uri="{FF2B5EF4-FFF2-40B4-BE49-F238E27FC236}">
                          <a16:creationId xmlns:a16="http://schemas.microsoft.com/office/drawing/2014/main" id="{5187A57A-6003-9A05-F8AC-8EC45A86712E}"/>
                        </a:ext>
                      </a:extLst>
                    </p:cNvPr>
                    <p:cNvGrpSpPr>
                      <a:grpSpLocks/>
                    </p:cNvGrpSpPr>
                    <p:nvPr/>
                  </p:nvGrpSpPr>
                  <p:grpSpPr bwMode="auto">
                    <a:xfrm>
                      <a:off x="3378" y="463"/>
                      <a:ext cx="417" cy="112"/>
                      <a:chOff x="240" y="720"/>
                      <a:chExt cx="3980" cy="1064"/>
                    </a:xfrm>
                  </p:grpSpPr>
                  <p:sp>
                    <p:nvSpPr>
                      <p:cNvPr id="33870" name="Freeform 77">
                        <a:extLst>
                          <a:ext uri="{FF2B5EF4-FFF2-40B4-BE49-F238E27FC236}">
                            <a16:creationId xmlns:a16="http://schemas.microsoft.com/office/drawing/2014/main" id="{10217A36-FD47-55EF-646A-CAE9510680B9}"/>
                          </a:ext>
                        </a:extLst>
                      </p:cNvPr>
                      <p:cNvSpPr>
                        <a:spLocks/>
                      </p:cNvSpPr>
                      <p:nvPr/>
                    </p:nvSpPr>
                    <p:spPr bwMode="auto">
                      <a:xfrm>
                        <a:off x="240" y="720"/>
                        <a:ext cx="2014"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sp>
                    <p:nvSpPr>
                      <p:cNvPr id="33871" name="Freeform 78">
                        <a:extLst>
                          <a:ext uri="{FF2B5EF4-FFF2-40B4-BE49-F238E27FC236}">
                            <a16:creationId xmlns:a16="http://schemas.microsoft.com/office/drawing/2014/main" id="{F4EDFFAB-C3D5-5BB1-FD38-3C859C48D46F}"/>
                          </a:ext>
                        </a:extLst>
                      </p:cNvPr>
                      <p:cNvSpPr>
                        <a:spLocks/>
                      </p:cNvSpPr>
                      <p:nvPr/>
                    </p:nvSpPr>
                    <p:spPr bwMode="auto">
                      <a:xfrm>
                        <a:off x="2206" y="720"/>
                        <a:ext cx="2014"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grpSp>
                <p:grpSp>
                  <p:nvGrpSpPr>
                    <p:cNvPr id="33860" name="Group 79">
                      <a:extLst>
                        <a:ext uri="{FF2B5EF4-FFF2-40B4-BE49-F238E27FC236}">
                          <a16:creationId xmlns:a16="http://schemas.microsoft.com/office/drawing/2014/main" id="{99DF1C2D-0311-9A14-57A1-FD04B642E863}"/>
                        </a:ext>
                      </a:extLst>
                    </p:cNvPr>
                    <p:cNvGrpSpPr>
                      <a:grpSpLocks/>
                    </p:cNvGrpSpPr>
                    <p:nvPr/>
                  </p:nvGrpSpPr>
                  <p:grpSpPr bwMode="auto">
                    <a:xfrm>
                      <a:off x="3796" y="463"/>
                      <a:ext cx="419" cy="112"/>
                      <a:chOff x="240" y="720"/>
                      <a:chExt cx="3980" cy="1064"/>
                    </a:xfrm>
                  </p:grpSpPr>
                  <p:sp>
                    <p:nvSpPr>
                      <p:cNvPr id="33868" name="Freeform 80">
                        <a:extLst>
                          <a:ext uri="{FF2B5EF4-FFF2-40B4-BE49-F238E27FC236}">
                            <a16:creationId xmlns:a16="http://schemas.microsoft.com/office/drawing/2014/main" id="{EB322531-F313-7261-9126-CBF2221A0F77}"/>
                          </a:ext>
                        </a:extLst>
                      </p:cNvPr>
                      <p:cNvSpPr>
                        <a:spLocks/>
                      </p:cNvSpPr>
                      <p:nvPr/>
                    </p:nvSpPr>
                    <p:spPr bwMode="auto">
                      <a:xfrm>
                        <a:off x="240" y="720"/>
                        <a:ext cx="2014"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sp>
                    <p:nvSpPr>
                      <p:cNvPr id="33869" name="Freeform 81">
                        <a:extLst>
                          <a:ext uri="{FF2B5EF4-FFF2-40B4-BE49-F238E27FC236}">
                            <a16:creationId xmlns:a16="http://schemas.microsoft.com/office/drawing/2014/main" id="{AD2FFCF1-3902-E8AC-E1F6-EBA40C8EB7C1}"/>
                          </a:ext>
                        </a:extLst>
                      </p:cNvPr>
                      <p:cNvSpPr>
                        <a:spLocks/>
                      </p:cNvSpPr>
                      <p:nvPr/>
                    </p:nvSpPr>
                    <p:spPr bwMode="auto">
                      <a:xfrm>
                        <a:off x="2206" y="720"/>
                        <a:ext cx="2014"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grpSp>
                <p:grpSp>
                  <p:nvGrpSpPr>
                    <p:cNvPr id="33861" name="Group 82">
                      <a:extLst>
                        <a:ext uri="{FF2B5EF4-FFF2-40B4-BE49-F238E27FC236}">
                          <a16:creationId xmlns:a16="http://schemas.microsoft.com/office/drawing/2014/main" id="{977DE3B3-E294-8577-1123-D8DDFCAE8C37}"/>
                        </a:ext>
                      </a:extLst>
                    </p:cNvPr>
                    <p:cNvGrpSpPr>
                      <a:grpSpLocks/>
                    </p:cNvGrpSpPr>
                    <p:nvPr/>
                  </p:nvGrpSpPr>
                  <p:grpSpPr bwMode="auto">
                    <a:xfrm>
                      <a:off x="4213" y="463"/>
                      <a:ext cx="417" cy="112"/>
                      <a:chOff x="1646" y="283"/>
                      <a:chExt cx="823" cy="220"/>
                    </a:xfrm>
                  </p:grpSpPr>
                  <p:sp>
                    <p:nvSpPr>
                      <p:cNvPr id="33866" name="Freeform 83">
                        <a:extLst>
                          <a:ext uri="{FF2B5EF4-FFF2-40B4-BE49-F238E27FC236}">
                            <a16:creationId xmlns:a16="http://schemas.microsoft.com/office/drawing/2014/main" id="{327008F8-BE61-F80A-2DF4-AE02114B42C3}"/>
                          </a:ext>
                        </a:extLst>
                      </p:cNvPr>
                      <p:cNvSpPr>
                        <a:spLocks/>
                      </p:cNvSpPr>
                      <p:nvPr/>
                    </p:nvSpPr>
                    <p:spPr bwMode="auto">
                      <a:xfrm>
                        <a:off x="1646" y="283"/>
                        <a:ext cx="416" cy="220"/>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sp>
                    <p:nvSpPr>
                      <p:cNvPr id="33867" name="Freeform 84">
                        <a:extLst>
                          <a:ext uri="{FF2B5EF4-FFF2-40B4-BE49-F238E27FC236}">
                            <a16:creationId xmlns:a16="http://schemas.microsoft.com/office/drawing/2014/main" id="{B367600F-C490-ED84-0D36-1A8421F27569}"/>
                          </a:ext>
                        </a:extLst>
                      </p:cNvPr>
                      <p:cNvSpPr>
                        <a:spLocks/>
                      </p:cNvSpPr>
                      <p:nvPr/>
                    </p:nvSpPr>
                    <p:spPr bwMode="auto">
                      <a:xfrm>
                        <a:off x="2053" y="283"/>
                        <a:ext cx="416" cy="220"/>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grpSp>
                <p:grpSp>
                  <p:nvGrpSpPr>
                    <p:cNvPr id="33862" name="Group 85">
                      <a:extLst>
                        <a:ext uri="{FF2B5EF4-FFF2-40B4-BE49-F238E27FC236}">
                          <a16:creationId xmlns:a16="http://schemas.microsoft.com/office/drawing/2014/main" id="{FC21E2C3-C060-80BC-BF52-2A9E6B7036D0}"/>
                        </a:ext>
                      </a:extLst>
                    </p:cNvPr>
                    <p:cNvGrpSpPr>
                      <a:grpSpLocks/>
                    </p:cNvGrpSpPr>
                    <p:nvPr/>
                  </p:nvGrpSpPr>
                  <p:grpSpPr bwMode="auto">
                    <a:xfrm>
                      <a:off x="4633" y="463"/>
                      <a:ext cx="417" cy="112"/>
                      <a:chOff x="240" y="720"/>
                      <a:chExt cx="3980" cy="1064"/>
                    </a:xfrm>
                  </p:grpSpPr>
                  <p:sp>
                    <p:nvSpPr>
                      <p:cNvPr id="33864" name="Freeform 86">
                        <a:extLst>
                          <a:ext uri="{FF2B5EF4-FFF2-40B4-BE49-F238E27FC236}">
                            <a16:creationId xmlns:a16="http://schemas.microsoft.com/office/drawing/2014/main" id="{3C71A524-6702-9D96-A827-D1ED75296B70}"/>
                          </a:ext>
                        </a:extLst>
                      </p:cNvPr>
                      <p:cNvSpPr>
                        <a:spLocks/>
                      </p:cNvSpPr>
                      <p:nvPr/>
                    </p:nvSpPr>
                    <p:spPr bwMode="auto">
                      <a:xfrm>
                        <a:off x="240" y="720"/>
                        <a:ext cx="2014"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sp>
                    <p:nvSpPr>
                      <p:cNvPr id="33865" name="Freeform 87">
                        <a:extLst>
                          <a:ext uri="{FF2B5EF4-FFF2-40B4-BE49-F238E27FC236}">
                            <a16:creationId xmlns:a16="http://schemas.microsoft.com/office/drawing/2014/main" id="{28F33403-313E-B1F8-39DE-941D881166A3}"/>
                          </a:ext>
                        </a:extLst>
                      </p:cNvPr>
                      <p:cNvSpPr>
                        <a:spLocks/>
                      </p:cNvSpPr>
                      <p:nvPr/>
                    </p:nvSpPr>
                    <p:spPr bwMode="auto">
                      <a:xfrm>
                        <a:off x="2206" y="720"/>
                        <a:ext cx="2014"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grpSp>
                <p:sp>
                  <p:nvSpPr>
                    <p:cNvPr id="33863" name="Freeform 88">
                      <a:extLst>
                        <a:ext uri="{FF2B5EF4-FFF2-40B4-BE49-F238E27FC236}">
                          <a16:creationId xmlns:a16="http://schemas.microsoft.com/office/drawing/2014/main" id="{2D0918CB-667A-3AAB-3E3B-5B6F44CA5176}"/>
                        </a:ext>
                      </a:extLst>
                    </p:cNvPr>
                    <p:cNvSpPr>
                      <a:spLocks/>
                    </p:cNvSpPr>
                    <p:nvPr/>
                  </p:nvSpPr>
                  <p:spPr bwMode="auto">
                    <a:xfrm>
                      <a:off x="5051" y="463"/>
                      <a:ext cx="211" cy="112"/>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grpSp>
            </p:grpSp>
            <p:grpSp>
              <p:nvGrpSpPr>
                <p:cNvPr id="25" name="Group 89">
                  <a:extLst>
                    <a:ext uri="{FF2B5EF4-FFF2-40B4-BE49-F238E27FC236}">
                      <a16:creationId xmlns:a16="http://schemas.microsoft.com/office/drawing/2014/main" id="{C36149C8-0A62-62E3-6850-69D9B10BDE2F}"/>
                    </a:ext>
                  </a:extLst>
                </p:cNvPr>
                <p:cNvGrpSpPr>
                  <a:grpSpLocks/>
                </p:cNvGrpSpPr>
                <p:nvPr userDrawn="1"/>
              </p:nvGrpSpPr>
              <p:grpSpPr bwMode="auto">
                <a:xfrm>
                  <a:off x="8" y="32"/>
                  <a:ext cx="568" cy="608"/>
                  <a:chOff x="8" y="32"/>
                  <a:chExt cx="568" cy="608"/>
                </a:xfrm>
              </p:grpSpPr>
              <p:sp>
                <p:nvSpPr>
                  <p:cNvPr id="29" name="Freeform 90">
                    <a:extLst>
                      <a:ext uri="{FF2B5EF4-FFF2-40B4-BE49-F238E27FC236}">
                        <a16:creationId xmlns:a16="http://schemas.microsoft.com/office/drawing/2014/main" id="{F01C1DC1-E0BE-45B5-C049-73C797E0D230}"/>
                      </a:ext>
                    </a:extLst>
                  </p:cNvPr>
                  <p:cNvSpPr>
                    <a:spLocks/>
                  </p:cNvSpPr>
                  <p:nvPr userDrawn="1"/>
                </p:nvSpPr>
                <p:spPr bwMode="auto">
                  <a:xfrm>
                    <a:off x="20" y="54"/>
                    <a:ext cx="556" cy="586"/>
                  </a:xfrm>
                  <a:custGeom>
                    <a:avLst/>
                    <a:gdLst>
                      <a:gd name="T0" fmla="*/ 1183 w 2570"/>
                      <a:gd name="T1" fmla="*/ 0 h 2766"/>
                      <a:gd name="T2" fmla="*/ 278 w 2570"/>
                      <a:gd name="T3" fmla="*/ 1706 h 2766"/>
                      <a:gd name="T4" fmla="*/ 2006 w 2570"/>
                      <a:gd name="T5" fmla="*/ 913 h 2766"/>
                      <a:gd name="T6" fmla="*/ 735 w 2570"/>
                      <a:gd name="T7" fmla="*/ 1519 h 2766"/>
                      <a:gd name="T8" fmla="*/ 1661 w 2570"/>
                      <a:gd name="T9" fmla="*/ 1060 h 2766"/>
                      <a:gd name="T10" fmla="*/ 1060 w 2570"/>
                      <a:gd name="T11" fmla="*/ 1394 h 2766"/>
                      <a:gd name="T12" fmla="*/ 1489 w 2570"/>
                      <a:gd name="T13" fmla="*/ 1187 h 2766"/>
                      <a:gd name="T14" fmla="*/ 1255 w 2570"/>
                      <a:gd name="T15" fmla="*/ 1355 h 2766"/>
                      <a:gd name="T16" fmla="*/ 1430 w 2570"/>
                      <a:gd name="T17" fmla="*/ 1221 h 2766"/>
                      <a:gd name="T18" fmla="*/ 1144 w 2570"/>
                      <a:gd name="T19" fmla="*/ 1403 h 2766"/>
                      <a:gd name="T20" fmla="*/ 1611 w 2570"/>
                      <a:gd name="T21" fmla="*/ 1144 h 2766"/>
                      <a:gd name="T22" fmla="*/ 843 w 2570"/>
                      <a:gd name="T23" fmla="*/ 1503 h 2766"/>
                      <a:gd name="T24" fmla="*/ 1876 w 2570"/>
                      <a:gd name="T25" fmla="*/ 960 h 2766"/>
                      <a:gd name="T26" fmla="*/ 474 w 2570"/>
                      <a:gd name="T27" fmla="*/ 1620 h 2766"/>
                      <a:gd name="T28" fmla="*/ 1158 w 2570"/>
                      <a:gd name="T29" fmla="*/ 267 h 2766"/>
                      <a:gd name="T30" fmla="*/ 1183 w 2570"/>
                      <a:gd name="T31" fmla="*/ 0 h 276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570" h="2766">
                        <a:moveTo>
                          <a:pt x="1183" y="0"/>
                        </a:moveTo>
                        <a:cubicBezTo>
                          <a:pt x="31" y="34"/>
                          <a:pt x="0" y="1232"/>
                          <a:pt x="278" y="1706"/>
                        </a:cubicBezTo>
                        <a:cubicBezTo>
                          <a:pt x="888" y="2766"/>
                          <a:pt x="2570" y="2078"/>
                          <a:pt x="2006" y="913"/>
                        </a:cubicBezTo>
                        <a:cubicBezTo>
                          <a:pt x="1480" y="86"/>
                          <a:pt x="309" y="751"/>
                          <a:pt x="735" y="1519"/>
                        </a:cubicBezTo>
                        <a:cubicBezTo>
                          <a:pt x="1085" y="2095"/>
                          <a:pt x="2037" y="1686"/>
                          <a:pt x="1661" y="1060"/>
                        </a:cubicBezTo>
                        <a:cubicBezTo>
                          <a:pt x="1411" y="668"/>
                          <a:pt x="776" y="977"/>
                          <a:pt x="1060" y="1394"/>
                        </a:cubicBezTo>
                        <a:cubicBezTo>
                          <a:pt x="1252" y="1653"/>
                          <a:pt x="1647" y="1455"/>
                          <a:pt x="1489" y="1187"/>
                        </a:cubicBezTo>
                        <a:cubicBezTo>
                          <a:pt x="1389" y="1046"/>
                          <a:pt x="1055" y="1113"/>
                          <a:pt x="1255" y="1355"/>
                        </a:cubicBezTo>
                        <a:cubicBezTo>
                          <a:pt x="1185" y="1378"/>
                          <a:pt x="1221" y="1037"/>
                          <a:pt x="1430" y="1221"/>
                        </a:cubicBezTo>
                        <a:cubicBezTo>
                          <a:pt x="1522" y="1329"/>
                          <a:pt x="1328" y="1570"/>
                          <a:pt x="1144" y="1403"/>
                        </a:cubicBezTo>
                        <a:cubicBezTo>
                          <a:pt x="869" y="1019"/>
                          <a:pt x="1486" y="835"/>
                          <a:pt x="1611" y="1144"/>
                        </a:cubicBezTo>
                        <a:cubicBezTo>
                          <a:pt x="1803" y="1494"/>
                          <a:pt x="1244" y="1970"/>
                          <a:pt x="843" y="1503"/>
                        </a:cubicBezTo>
                        <a:cubicBezTo>
                          <a:pt x="467" y="868"/>
                          <a:pt x="1441" y="259"/>
                          <a:pt x="1876" y="960"/>
                        </a:cubicBezTo>
                        <a:cubicBezTo>
                          <a:pt x="2288" y="1625"/>
                          <a:pt x="1142" y="2588"/>
                          <a:pt x="474" y="1620"/>
                        </a:cubicBezTo>
                        <a:cubicBezTo>
                          <a:pt x="341" y="1336"/>
                          <a:pt x="221" y="417"/>
                          <a:pt x="1158" y="267"/>
                        </a:cubicBezTo>
                        <a:lnTo>
                          <a:pt x="1183" y="0"/>
                        </a:lnTo>
                        <a:close/>
                      </a:path>
                    </a:pathLst>
                  </a:custGeom>
                  <a:solidFill>
                    <a:schemeClr val="bg2"/>
                  </a:solidFill>
                  <a:ln>
                    <a:noFill/>
                  </a:ln>
                  <a:extLst>
                    <a:ext uri="{91240B29-F687-4F45-9708-019B960494DF}">
                      <a14:hiddenLine xmlns:a14="http://schemas.microsoft.com/office/drawing/2010/main" w="12700" cap="flat" cmpd="sng">
                        <a:solidFill>
                          <a:srgbClr val="000000"/>
                        </a:solidFill>
                        <a:prstDash val="solid"/>
                        <a:round/>
                        <a:headEnd type="none" w="med" len="med"/>
                        <a:tailEnd type="none" w="med" len="med"/>
                      </a14:hiddenLine>
                    </a:ext>
                  </a:extLst>
                </p:spPr>
                <p:txBody>
                  <a:bodyPr wrap="none" anchor="ctr"/>
                  <a:lstStyle/>
                  <a:p>
                    <a:endParaRPr lang="fr-CA"/>
                  </a:p>
                </p:txBody>
              </p:sp>
              <p:sp>
                <p:nvSpPr>
                  <p:cNvPr id="30" name="Freeform 91">
                    <a:extLst>
                      <a:ext uri="{FF2B5EF4-FFF2-40B4-BE49-F238E27FC236}">
                        <a16:creationId xmlns:a16="http://schemas.microsoft.com/office/drawing/2014/main" id="{20C57F7E-00C5-A586-756C-99E2C5408557}"/>
                      </a:ext>
                    </a:extLst>
                  </p:cNvPr>
                  <p:cNvSpPr>
                    <a:spLocks/>
                  </p:cNvSpPr>
                  <p:nvPr userDrawn="1"/>
                </p:nvSpPr>
                <p:spPr bwMode="auto">
                  <a:xfrm>
                    <a:off x="8" y="32"/>
                    <a:ext cx="556" cy="586"/>
                  </a:xfrm>
                  <a:custGeom>
                    <a:avLst/>
                    <a:gdLst>
                      <a:gd name="T0" fmla="*/ 1183 w 2570"/>
                      <a:gd name="T1" fmla="*/ 0 h 2766"/>
                      <a:gd name="T2" fmla="*/ 278 w 2570"/>
                      <a:gd name="T3" fmla="*/ 1706 h 2766"/>
                      <a:gd name="T4" fmla="*/ 2006 w 2570"/>
                      <a:gd name="T5" fmla="*/ 913 h 2766"/>
                      <a:gd name="T6" fmla="*/ 735 w 2570"/>
                      <a:gd name="T7" fmla="*/ 1519 h 2766"/>
                      <a:gd name="T8" fmla="*/ 1661 w 2570"/>
                      <a:gd name="T9" fmla="*/ 1060 h 2766"/>
                      <a:gd name="T10" fmla="*/ 1060 w 2570"/>
                      <a:gd name="T11" fmla="*/ 1394 h 2766"/>
                      <a:gd name="T12" fmla="*/ 1489 w 2570"/>
                      <a:gd name="T13" fmla="*/ 1187 h 2766"/>
                      <a:gd name="T14" fmla="*/ 1255 w 2570"/>
                      <a:gd name="T15" fmla="*/ 1355 h 2766"/>
                      <a:gd name="T16" fmla="*/ 1430 w 2570"/>
                      <a:gd name="T17" fmla="*/ 1221 h 2766"/>
                      <a:gd name="T18" fmla="*/ 1144 w 2570"/>
                      <a:gd name="T19" fmla="*/ 1403 h 2766"/>
                      <a:gd name="T20" fmla="*/ 1611 w 2570"/>
                      <a:gd name="T21" fmla="*/ 1144 h 2766"/>
                      <a:gd name="T22" fmla="*/ 843 w 2570"/>
                      <a:gd name="T23" fmla="*/ 1503 h 2766"/>
                      <a:gd name="T24" fmla="*/ 1876 w 2570"/>
                      <a:gd name="T25" fmla="*/ 960 h 2766"/>
                      <a:gd name="T26" fmla="*/ 474 w 2570"/>
                      <a:gd name="T27" fmla="*/ 1620 h 2766"/>
                      <a:gd name="T28" fmla="*/ 1158 w 2570"/>
                      <a:gd name="T29" fmla="*/ 267 h 2766"/>
                      <a:gd name="T30" fmla="*/ 1183 w 2570"/>
                      <a:gd name="T31" fmla="*/ 0 h 276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570" h="2766">
                        <a:moveTo>
                          <a:pt x="1183" y="0"/>
                        </a:moveTo>
                        <a:cubicBezTo>
                          <a:pt x="31" y="34"/>
                          <a:pt x="0" y="1232"/>
                          <a:pt x="278" y="1706"/>
                        </a:cubicBezTo>
                        <a:cubicBezTo>
                          <a:pt x="888" y="2766"/>
                          <a:pt x="2570" y="2078"/>
                          <a:pt x="2006" y="913"/>
                        </a:cubicBezTo>
                        <a:cubicBezTo>
                          <a:pt x="1480" y="86"/>
                          <a:pt x="309" y="751"/>
                          <a:pt x="735" y="1519"/>
                        </a:cubicBezTo>
                        <a:cubicBezTo>
                          <a:pt x="1085" y="2095"/>
                          <a:pt x="2037" y="1686"/>
                          <a:pt x="1661" y="1060"/>
                        </a:cubicBezTo>
                        <a:cubicBezTo>
                          <a:pt x="1411" y="668"/>
                          <a:pt x="776" y="977"/>
                          <a:pt x="1060" y="1394"/>
                        </a:cubicBezTo>
                        <a:cubicBezTo>
                          <a:pt x="1252" y="1653"/>
                          <a:pt x="1647" y="1455"/>
                          <a:pt x="1489" y="1187"/>
                        </a:cubicBezTo>
                        <a:cubicBezTo>
                          <a:pt x="1389" y="1046"/>
                          <a:pt x="1055" y="1113"/>
                          <a:pt x="1255" y="1355"/>
                        </a:cubicBezTo>
                        <a:cubicBezTo>
                          <a:pt x="1185" y="1378"/>
                          <a:pt x="1221" y="1037"/>
                          <a:pt x="1430" y="1221"/>
                        </a:cubicBezTo>
                        <a:cubicBezTo>
                          <a:pt x="1522" y="1329"/>
                          <a:pt x="1328" y="1570"/>
                          <a:pt x="1144" y="1403"/>
                        </a:cubicBezTo>
                        <a:cubicBezTo>
                          <a:pt x="869" y="1019"/>
                          <a:pt x="1486" y="835"/>
                          <a:pt x="1611" y="1144"/>
                        </a:cubicBezTo>
                        <a:cubicBezTo>
                          <a:pt x="1803" y="1494"/>
                          <a:pt x="1244" y="1970"/>
                          <a:pt x="843" y="1503"/>
                        </a:cubicBezTo>
                        <a:cubicBezTo>
                          <a:pt x="467" y="868"/>
                          <a:pt x="1441" y="259"/>
                          <a:pt x="1876" y="960"/>
                        </a:cubicBezTo>
                        <a:cubicBezTo>
                          <a:pt x="2288" y="1625"/>
                          <a:pt x="1142" y="2588"/>
                          <a:pt x="474" y="1620"/>
                        </a:cubicBezTo>
                        <a:cubicBezTo>
                          <a:pt x="341" y="1336"/>
                          <a:pt x="221" y="417"/>
                          <a:pt x="1158" y="267"/>
                        </a:cubicBezTo>
                        <a:lnTo>
                          <a:pt x="1183" y="0"/>
                        </a:lnTo>
                        <a:close/>
                      </a:path>
                    </a:pathLst>
                  </a:custGeom>
                  <a:solidFill>
                    <a:schemeClr val="accent1"/>
                  </a:solidFill>
                  <a:ln>
                    <a:noFill/>
                  </a:ln>
                  <a:extLst>
                    <a:ext uri="{91240B29-F687-4F45-9708-019B960494DF}">
                      <a14:hiddenLine xmlns:a14="http://schemas.microsoft.com/office/drawing/2010/main" w="12700" cap="flat" cmpd="sng">
                        <a:solidFill>
                          <a:srgbClr val="000000"/>
                        </a:solidFill>
                        <a:prstDash val="solid"/>
                        <a:round/>
                        <a:headEnd type="none" w="med" len="med"/>
                        <a:tailEnd type="none" w="med" len="med"/>
                      </a14:hiddenLine>
                    </a:ext>
                  </a:extLst>
                </p:spPr>
                <p:txBody>
                  <a:bodyPr wrap="none" anchor="ctr"/>
                  <a:lstStyle/>
                  <a:p>
                    <a:endParaRPr lang="fr-CA"/>
                  </a:p>
                </p:txBody>
              </p:sp>
            </p:grpSp>
            <p:sp>
              <p:nvSpPr>
                <p:cNvPr id="26" name="Freeform 92">
                  <a:extLst>
                    <a:ext uri="{FF2B5EF4-FFF2-40B4-BE49-F238E27FC236}">
                      <a16:creationId xmlns:a16="http://schemas.microsoft.com/office/drawing/2014/main" id="{AD7698E3-FAF6-9E84-A3CD-7E7C767E8E38}"/>
                    </a:ext>
                  </a:extLst>
                </p:cNvPr>
                <p:cNvSpPr>
                  <a:spLocks/>
                </p:cNvSpPr>
                <p:nvPr userDrawn="1"/>
              </p:nvSpPr>
              <p:spPr bwMode="auto">
                <a:xfrm flipH="1">
                  <a:off x="5176" y="54"/>
                  <a:ext cx="556" cy="586"/>
                </a:xfrm>
                <a:custGeom>
                  <a:avLst/>
                  <a:gdLst>
                    <a:gd name="T0" fmla="*/ 1183 w 2570"/>
                    <a:gd name="T1" fmla="*/ 0 h 2766"/>
                    <a:gd name="T2" fmla="*/ 278 w 2570"/>
                    <a:gd name="T3" fmla="*/ 1706 h 2766"/>
                    <a:gd name="T4" fmla="*/ 2006 w 2570"/>
                    <a:gd name="T5" fmla="*/ 913 h 2766"/>
                    <a:gd name="T6" fmla="*/ 735 w 2570"/>
                    <a:gd name="T7" fmla="*/ 1519 h 2766"/>
                    <a:gd name="T8" fmla="*/ 1661 w 2570"/>
                    <a:gd name="T9" fmla="*/ 1060 h 2766"/>
                    <a:gd name="T10" fmla="*/ 1060 w 2570"/>
                    <a:gd name="T11" fmla="*/ 1394 h 2766"/>
                    <a:gd name="T12" fmla="*/ 1489 w 2570"/>
                    <a:gd name="T13" fmla="*/ 1187 h 2766"/>
                    <a:gd name="T14" fmla="*/ 1255 w 2570"/>
                    <a:gd name="T15" fmla="*/ 1355 h 2766"/>
                    <a:gd name="T16" fmla="*/ 1430 w 2570"/>
                    <a:gd name="T17" fmla="*/ 1221 h 2766"/>
                    <a:gd name="T18" fmla="*/ 1144 w 2570"/>
                    <a:gd name="T19" fmla="*/ 1403 h 2766"/>
                    <a:gd name="T20" fmla="*/ 1611 w 2570"/>
                    <a:gd name="T21" fmla="*/ 1144 h 2766"/>
                    <a:gd name="T22" fmla="*/ 843 w 2570"/>
                    <a:gd name="T23" fmla="*/ 1503 h 2766"/>
                    <a:gd name="T24" fmla="*/ 1876 w 2570"/>
                    <a:gd name="T25" fmla="*/ 960 h 2766"/>
                    <a:gd name="T26" fmla="*/ 474 w 2570"/>
                    <a:gd name="T27" fmla="*/ 1620 h 2766"/>
                    <a:gd name="T28" fmla="*/ 1158 w 2570"/>
                    <a:gd name="T29" fmla="*/ 267 h 2766"/>
                    <a:gd name="T30" fmla="*/ 1183 w 2570"/>
                    <a:gd name="T31" fmla="*/ 0 h 276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570" h="2766">
                      <a:moveTo>
                        <a:pt x="1183" y="0"/>
                      </a:moveTo>
                      <a:cubicBezTo>
                        <a:pt x="31" y="34"/>
                        <a:pt x="0" y="1232"/>
                        <a:pt x="278" y="1706"/>
                      </a:cubicBezTo>
                      <a:cubicBezTo>
                        <a:pt x="888" y="2766"/>
                        <a:pt x="2570" y="2078"/>
                        <a:pt x="2006" y="913"/>
                      </a:cubicBezTo>
                      <a:cubicBezTo>
                        <a:pt x="1480" y="86"/>
                        <a:pt x="309" y="751"/>
                        <a:pt x="735" y="1519"/>
                      </a:cubicBezTo>
                      <a:cubicBezTo>
                        <a:pt x="1085" y="2095"/>
                        <a:pt x="2037" y="1686"/>
                        <a:pt x="1661" y="1060"/>
                      </a:cubicBezTo>
                      <a:cubicBezTo>
                        <a:pt x="1411" y="668"/>
                        <a:pt x="776" y="977"/>
                        <a:pt x="1060" y="1394"/>
                      </a:cubicBezTo>
                      <a:cubicBezTo>
                        <a:pt x="1252" y="1653"/>
                        <a:pt x="1647" y="1455"/>
                        <a:pt x="1489" y="1187"/>
                      </a:cubicBezTo>
                      <a:cubicBezTo>
                        <a:pt x="1389" y="1046"/>
                        <a:pt x="1055" y="1113"/>
                        <a:pt x="1255" y="1355"/>
                      </a:cubicBezTo>
                      <a:cubicBezTo>
                        <a:pt x="1185" y="1378"/>
                        <a:pt x="1221" y="1037"/>
                        <a:pt x="1430" y="1221"/>
                      </a:cubicBezTo>
                      <a:cubicBezTo>
                        <a:pt x="1522" y="1329"/>
                        <a:pt x="1328" y="1570"/>
                        <a:pt x="1144" y="1403"/>
                      </a:cubicBezTo>
                      <a:cubicBezTo>
                        <a:pt x="869" y="1019"/>
                        <a:pt x="1486" y="835"/>
                        <a:pt x="1611" y="1144"/>
                      </a:cubicBezTo>
                      <a:cubicBezTo>
                        <a:pt x="1803" y="1494"/>
                        <a:pt x="1244" y="1970"/>
                        <a:pt x="843" y="1503"/>
                      </a:cubicBezTo>
                      <a:cubicBezTo>
                        <a:pt x="467" y="868"/>
                        <a:pt x="1441" y="259"/>
                        <a:pt x="1876" y="960"/>
                      </a:cubicBezTo>
                      <a:cubicBezTo>
                        <a:pt x="2288" y="1625"/>
                        <a:pt x="1142" y="2588"/>
                        <a:pt x="474" y="1620"/>
                      </a:cubicBezTo>
                      <a:cubicBezTo>
                        <a:pt x="341" y="1336"/>
                        <a:pt x="221" y="417"/>
                        <a:pt x="1158" y="267"/>
                      </a:cubicBezTo>
                      <a:lnTo>
                        <a:pt x="1183" y="0"/>
                      </a:lnTo>
                      <a:close/>
                    </a:path>
                  </a:pathLst>
                </a:custGeom>
                <a:solidFill>
                  <a:schemeClr val="bg2"/>
                </a:solidFill>
                <a:ln>
                  <a:noFill/>
                </a:ln>
                <a:extLst>
                  <a:ext uri="{91240B29-F687-4F45-9708-019B960494DF}">
                    <a14:hiddenLine xmlns:a14="http://schemas.microsoft.com/office/drawing/2010/main" w="12700" cap="flat" cmpd="sng">
                      <a:solidFill>
                        <a:srgbClr val="000000"/>
                      </a:solidFill>
                      <a:prstDash val="solid"/>
                      <a:round/>
                      <a:headEnd type="none" w="med" len="med"/>
                      <a:tailEnd type="none" w="med" len="med"/>
                    </a14:hiddenLine>
                  </a:ext>
                </a:extLst>
              </p:spPr>
              <p:txBody>
                <a:bodyPr wrap="none" anchor="ctr"/>
                <a:lstStyle/>
                <a:p>
                  <a:endParaRPr lang="fr-CA"/>
                </a:p>
              </p:txBody>
            </p:sp>
            <p:sp>
              <p:nvSpPr>
                <p:cNvPr id="27" name="Freeform 93">
                  <a:extLst>
                    <a:ext uri="{FF2B5EF4-FFF2-40B4-BE49-F238E27FC236}">
                      <a16:creationId xmlns:a16="http://schemas.microsoft.com/office/drawing/2014/main" id="{A3039FE5-45FD-E2C5-4098-69BD3174733C}"/>
                    </a:ext>
                  </a:extLst>
                </p:cNvPr>
                <p:cNvSpPr>
                  <a:spLocks/>
                </p:cNvSpPr>
                <p:nvPr userDrawn="1"/>
              </p:nvSpPr>
              <p:spPr bwMode="auto">
                <a:xfrm flipH="1">
                  <a:off x="5164" y="32"/>
                  <a:ext cx="556" cy="586"/>
                </a:xfrm>
                <a:custGeom>
                  <a:avLst/>
                  <a:gdLst>
                    <a:gd name="T0" fmla="*/ 1183 w 2570"/>
                    <a:gd name="T1" fmla="*/ 0 h 2766"/>
                    <a:gd name="T2" fmla="*/ 278 w 2570"/>
                    <a:gd name="T3" fmla="*/ 1706 h 2766"/>
                    <a:gd name="T4" fmla="*/ 2006 w 2570"/>
                    <a:gd name="T5" fmla="*/ 913 h 2766"/>
                    <a:gd name="T6" fmla="*/ 735 w 2570"/>
                    <a:gd name="T7" fmla="*/ 1519 h 2766"/>
                    <a:gd name="T8" fmla="*/ 1661 w 2570"/>
                    <a:gd name="T9" fmla="*/ 1060 h 2766"/>
                    <a:gd name="T10" fmla="*/ 1060 w 2570"/>
                    <a:gd name="T11" fmla="*/ 1394 h 2766"/>
                    <a:gd name="T12" fmla="*/ 1489 w 2570"/>
                    <a:gd name="T13" fmla="*/ 1187 h 2766"/>
                    <a:gd name="T14" fmla="*/ 1255 w 2570"/>
                    <a:gd name="T15" fmla="*/ 1355 h 2766"/>
                    <a:gd name="T16" fmla="*/ 1430 w 2570"/>
                    <a:gd name="T17" fmla="*/ 1221 h 2766"/>
                    <a:gd name="T18" fmla="*/ 1144 w 2570"/>
                    <a:gd name="T19" fmla="*/ 1403 h 2766"/>
                    <a:gd name="T20" fmla="*/ 1611 w 2570"/>
                    <a:gd name="T21" fmla="*/ 1144 h 2766"/>
                    <a:gd name="T22" fmla="*/ 843 w 2570"/>
                    <a:gd name="T23" fmla="*/ 1503 h 2766"/>
                    <a:gd name="T24" fmla="*/ 1876 w 2570"/>
                    <a:gd name="T25" fmla="*/ 960 h 2766"/>
                    <a:gd name="T26" fmla="*/ 474 w 2570"/>
                    <a:gd name="T27" fmla="*/ 1620 h 2766"/>
                    <a:gd name="T28" fmla="*/ 1158 w 2570"/>
                    <a:gd name="T29" fmla="*/ 267 h 2766"/>
                    <a:gd name="T30" fmla="*/ 1183 w 2570"/>
                    <a:gd name="T31" fmla="*/ 0 h 276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570" h="2766">
                      <a:moveTo>
                        <a:pt x="1183" y="0"/>
                      </a:moveTo>
                      <a:cubicBezTo>
                        <a:pt x="31" y="34"/>
                        <a:pt x="0" y="1232"/>
                        <a:pt x="278" y="1706"/>
                      </a:cubicBezTo>
                      <a:cubicBezTo>
                        <a:pt x="888" y="2766"/>
                        <a:pt x="2570" y="2078"/>
                        <a:pt x="2006" y="913"/>
                      </a:cubicBezTo>
                      <a:cubicBezTo>
                        <a:pt x="1480" y="86"/>
                        <a:pt x="309" y="751"/>
                        <a:pt x="735" y="1519"/>
                      </a:cubicBezTo>
                      <a:cubicBezTo>
                        <a:pt x="1085" y="2095"/>
                        <a:pt x="2037" y="1686"/>
                        <a:pt x="1661" y="1060"/>
                      </a:cubicBezTo>
                      <a:cubicBezTo>
                        <a:pt x="1411" y="668"/>
                        <a:pt x="776" y="977"/>
                        <a:pt x="1060" y="1394"/>
                      </a:cubicBezTo>
                      <a:cubicBezTo>
                        <a:pt x="1252" y="1653"/>
                        <a:pt x="1647" y="1455"/>
                        <a:pt x="1489" y="1187"/>
                      </a:cubicBezTo>
                      <a:cubicBezTo>
                        <a:pt x="1389" y="1046"/>
                        <a:pt x="1055" y="1113"/>
                        <a:pt x="1255" y="1355"/>
                      </a:cubicBezTo>
                      <a:cubicBezTo>
                        <a:pt x="1185" y="1378"/>
                        <a:pt x="1221" y="1037"/>
                        <a:pt x="1430" y="1221"/>
                      </a:cubicBezTo>
                      <a:cubicBezTo>
                        <a:pt x="1522" y="1329"/>
                        <a:pt x="1328" y="1570"/>
                        <a:pt x="1144" y="1403"/>
                      </a:cubicBezTo>
                      <a:cubicBezTo>
                        <a:pt x="869" y="1019"/>
                        <a:pt x="1486" y="835"/>
                        <a:pt x="1611" y="1144"/>
                      </a:cubicBezTo>
                      <a:cubicBezTo>
                        <a:pt x="1803" y="1494"/>
                        <a:pt x="1244" y="1970"/>
                        <a:pt x="843" y="1503"/>
                      </a:cubicBezTo>
                      <a:cubicBezTo>
                        <a:pt x="467" y="868"/>
                        <a:pt x="1441" y="259"/>
                        <a:pt x="1876" y="960"/>
                      </a:cubicBezTo>
                      <a:cubicBezTo>
                        <a:pt x="2288" y="1625"/>
                        <a:pt x="1142" y="2588"/>
                        <a:pt x="474" y="1620"/>
                      </a:cubicBezTo>
                      <a:cubicBezTo>
                        <a:pt x="341" y="1336"/>
                        <a:pt x="221" y="417"/>
                        <a:pt x="1158" y="267"/>
                      </a:cubicBezTo>
                      <a:lnTo>
                        <a:pt x="1183" y="0"/>
                      </a:lnTo>
                      <a:close/>
                    </a:path>
                  </a:pathLst>
                </a:custGeom>
                <a:solidFill>
                  <a:schemeClr val="accent1"/>
                </a:solidFill>
                <a:ln>
                  <a:noFill/>
                </a:ln>
                <a:extLst>
                  <a:ext uri="{91240B29-F687-4F45-9708-019B960494DF}">
                    <a14:hiddenLine xmlns:a14="http://schemas.microsoft.com/office/drawing/2010/main" w="12700" cap="flat" cmpd="sng">
                      <a:solidFill>
                        <a:srgbClr val="000000"/>
                      </a:solidFill>
                      <a:prstDash val="solid"/>
                      <a:round/>
                      <a:headEnd type="none" w="med" len="med"/>
                      <a:tailEnd type="none" w="med" len="med"/>
                    </a14:hiddenLine>
                  </a:ext>
                </a:extLst>
              </p:spPr>
              <p:txBody>
                <a:bodyPr wrap="none" anchor="ctr"/>
                <a:lstStyle/>
                <a:p>
                  <a:endParaRPr lang="fr-CA"/>
                </a:p>
              </p:txBody>
            </p:sp>
            <p:sp>
              <p:nvSpPr>
                <p:cNvPr id="28" name="Rectangle 94">
                  <a:extLst>
                    <a:ext uri="{FF2B5EF4-FFF2-40B4-BE49-F238E27FC236}">
                      <a16:creationId xmlns:a16="http://schemas.microsoft.com/office/drawing/2014/main" id="{EC5EFFC4-A28D-5838-FD58-67512B54CBA7}"/>
                    </a:ext>
                  </a:extLst>
                </p:cNvPr>
                <p:cNvSpPr>
                  <a:spLocks noChangeArrowheads="1"/>
                </p:cNvSpPr>
                <p:nvPr userDrawn="1"/>
              </p:nvSpPr>
              <p:spPr bwMode="auto">
                <a:xfrm>
                  <a:off x="248" y="32"/>
                  <a:ext cx="5232" cy="56"/>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24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24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2400">
                      <a:solidFill>
                        <a:schemeClr val="tx1"/>
                      </a:solidFill>
                      <a:latin typeface="Times New Roman" panose="02020603050405020304" pitchFamily="18" charset="0"/>
                      <a:ea typeface="MS PGothic" panose="020B0600070205080204" pitchFamily="34" charset="-128"/>
                    </a:defRPr>
                  </a:lvl4pPr>
                  <a:lvl5pPr marL="2057400" indent="-228600" eaLnBrk="0" hangingPunct="0">
                    <a:defRPr sz="2400">
                      <a:solidFill>
                        <a:schemeClr val="tx1"/>
                      </a:solidFill>
                      <a:latin typeface="Times New Roman" panose="02020603050405020304" pitchFamily="18" charset="0"/>
                      <a:ea typeface="MS PGothic" panose="020B0600070205080204" pitchFamily="34" charset="-128"/>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pPr eaLnBrk="1" hangingPunct="1"/>
                  <a:endParaRPr lang="en-US" altLang="en-US"/>
                </a:p>
              </p:txBody>
            </p:sp>
          </p:grpSp>
          <p:sp>
            <p:nvSpPr>
              <p:cNvPr id="20" name="Rectangle 105">
                <a:extLst>
                  <a:ext uri="{FF2B5EF4-FFF2-40B4-BE49-F238E27FC236}">
                    <a16:creationId xmlns:a16="http://schemas.microsoft.com/office/drawing/2014/main" id="{7A2585C1-2EA8-83BA-152D-D51F71D9547D}"/>
                  </a:ext>
                </a:extLst>
              </p:cNvPr>
              <p:cNvSpPr>
                <a:spLocks noChangeArrowheads="1"/>
              </p:cNvSpPr>
              <p:nvPr userDrawn="1"/>
            </p:nvSpPr>
            <p:spPr bwMode="hidden">
              <a:xfrm>
                <a:off x="480" y="2509"/>
                <a:ext cx="4786" cy="192"/>
              </a:xfrm>
              <a:prstGeom prst="rect">
                <a:avLst/>
              </a:pr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24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24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2400">
                    <a:solidFill>
                      <a:schemeClr val="tx1"/>
                    </a:solidFill>
                    <a:latin typeface="Times New Roman" panose="02020603050405020304" pitchFamily="18" charset="0"/>
                    <a:ea typeface="MS PGothic" panose="020B0600070205080204" pitchFamily="34" charset="-128"/>
                  </a:defRPr>
                </a:lvl4pPr>
                <a:lvl5pPr marL="2057400" indent="-228600" eaLnBrk="0" hangingPunct="0">
                  <a:defRPr sz="2400">
                    <a:solidFill>
                      <a:schemeClr val="tx1"/>
                    </a:solidFill>
                    <a:latin typeface="Times New Roman" panose="02020603050405020304" pitchFamily="18" charset="0"/>
                    <a:ea typeface="MS PGothic" panose="020B0600070205080204" pitchFamily="34" charset="-128"/>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pPr eaLnBrk="1" hangingPunct="1"/>
                <a:endParaRPr lang="en-US" altLang="en-US"/>
              </a:p>
            </p:txBody>
          </p:sp>
        </p:grpSp>
        <p:grpSp>
          <p:nvGrpSpPr>
            <p:cNvPr id="4" name="Group 108">
              <a:extLst>
                <a:ext uri="{FF2B5EF4-FFF2-40B4-BE49-F238E27FC236}">
                  <a16:creationId xmlns:a16="http://schemas.microsoft.com/office/drawing/2014/main" id="{EF2FA83C-1D19-3F7B-3579-015762248D08}"/>
                </a:ext>
              </a:extLst>
            </p:cNvPr>
            <p:cNvGrpSpPr>
              <a:grpSpLocks/>
            </p:cNvGrpSpPr>
            <p:nvPr userDrawn="1"/>
          </p:nvGrpSpPr>
          <p:grpSpPr bwMode="auto">
            <a:xfrm>
              <a:off x="192" y="2592"/>
              <a:ext cx="240" cy="1152"/>
              <a:chOff x="192" y="2592"/>
              <a:chExt cx="384" cy="1728"/>
            </a:xfrm>
          </p:grpSpPr>
          <p:sp>
            <p:nvSpPr>
              <p:cNvPr id="9" name="AutoShape 109">
                <a:extLst>
                  <a:ext uri="{FF2B5EF4-FFF2-40B4-BE49-F238E27FC236}">
                    <a16:creationId xmlns:a16="http://schemas.microsoft.com/office/drawing/2014/main" id="{F3C06926-9F5B-8DEF-EA6F-705D8329EAE2}"/>
                  </a:ext>
                </a:extLst>
              </p:cNvPr>
              <p:cNvSpPr>
                <a:spLocks noChangeArrowheads="1"/>
              </p:cNvSpPr>
              <p:nvPr/>
            </p:nvSpPr>
            <p:spPr bwMode="ltGray">
              <a:xfrm>
                <a:off x="192" y="2592"/>
                <a:ext cx="96" cy="1728"/>
              </a:xfrm>
              <a:prstGeom prst="roundRect">
                <a:avLst>
                  <a:gd name="adj" fmla="val 50000"/>
                </a:avLst>
              </a:prstGeom>
              <a:gradFill rotWithShape="0">
                <a:gsLst>
                  <a:gs pos="0">
                    <a:schemeClr val="bg1"/>
                  </a:gs>
                  <a:gs pos="100000">
                    <a:schemeClr val="accent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24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24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2400">
                    <a:solidFill>
                      <a:schemeClr val="tx1"/>
                    </a:solidFill>
                    <a:latin typeface="Times New Roman" panose="02020603050405020304" pitchFamily="18" charset="0"/>
                    <a:ea typeface="MS PGothic" panose="020B0600070205080204" pitchFamily="34" charset="-128"/>
                  </a:defRPr>
                </a:lvl4pPr>
                <a:lvl5pPr marL="2057400" indent="-228600" eaLnBrk="0" hangingPunct="0">
                  <a:defRPr sz="2400">
                    <a:solidFill>
                      <a:schemeClr val="tx1"/>
                    </a:solidFill>
                    <a:latin typeface="Times New Roman" panose="02020603050405020304" pitchFamily="18" charset="0"/>
                    <a:ea typeface="MS PGothic" panose="020B0600070205080204" pitchFamily="34" charset="-128"/>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pPr eaLnBrk="1" hangingPunct="1"/>
                <a:endParaRPr lang="en-US" altLang="en-US"/>
              </a:p>
            </p:txBody>
          </p:sp>
          <p:sp>
            <p:nvSpPr>
              <p:cNvPr id="10" name="AutoShape 110">
                <a:extLst>
                  <a:ext uri="{FF2B5EF4-FFF2-40B4-BE49-F238E27FC236}">
                    <a16:creationId xmlns:a16="http://schemas.microsoft.com/office/drawing/2014/main" id="{C02E3945-A260-61AC-40DB-8D3CC893C17A}"/>
                  </a:ext>
                </a:extLst>
              </p:cNvPr>
              <p:cNvSpPr>
                <a:spLocks noChangeArrowheads="1"/>
              </p:cNvSpPr>
              <p:nvPr/>
            </p:nvSpPr>
            <p:spPr bwMode="ltGray">
              <a:xfrm>
                <a:off x="336" y="2592"/>
                <a:ext cx="96" cy="1728"/>
              </a:xfrm>
              <a:prstGeom prst="roundRect">
                <a:avLst>
                  <a:gd name="adj" fmla="val 50000"/>
                </a:avLst>
              </a:prstGeom>
              <a:gradFill rotWithShape="0">
                <a:gsLst>
                  <a:gs pos="0">
                    <a:schemeClr val="bg1"/>
                  </a:gs>
                  <a:gs pos="100000">
                    <a:schemeClr val="accent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24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24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2400">
                    <a:solidFill>
                      <a:schemeClr val="tx1"/>
                    </a:solidFill>
                    <a:latin typeface="Times New Roman" panose="02020603050405020304" pitchFamily="18" charset="0"/>
                    <a:ea typeface="MS PGothic" panose="020B0600070205080204" pitchFamily="34" charset="-128"/>
                  </a:defRPr>
                </a:lvl4pPr>
                <a:lvl5pPr marL="2057400" indent="-228600" eaLnBrk="0" hangingPunct="0">
                  <a:defRPr sz="2400">
                    <a:solidFill>
                      <a:schemeClr val="tx1"/>
                    </a:solidFill>
                    <a:latin typeface="Times New Roman" panose="02020603050405020304" pitchFamily="18" charset="0"/>
                    <a:ea typeface="MS PGothic" panose="020B0600070205080204" pitchFamily="34" charset="-128"/>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pPr eaLnBrk="1" hangingPunct="1"/>
                <a:endParaRPr lang="en-US" altLang="en-US"/>
              </a:p>
            </p:txBody>
          </p:sp>
          <p:sp>
            <p:nvSpPr>
              <p:cNvPr id="11" name="AutoShape 111">
                <a:extLst>
                  <a:ext uri="{FF2B5EF4-FFF2-40B4-BE49-F238E27FC236}">
                    <a16:creationId xmlns:a16="http://schemas.microsoft.com/office/drawing/2014/main" id="{0633DEF6-FCC9-5E3E-899A-9F93F788893D}"/>
                  </a:ext>
                </a:extLst>
              </p:cNvPr>
              <p:cNvSpPr>
                <a:spLocks noChangeArrowheads="1"/>
              </p:cNvSpPr>
              <p:nvPr/>
            </p:nvSpPr>
            <p:spPr bwMode="ltGray">
              <a:xfrm>
                <a:off x="480" y="2592"/>
                <a:ext cx="96" cy="1728"/>
              </a:xfrm>
              <a:prstGeom prst="roundRect">
                <a:avLst>
                  <a:gd name="adj" fmla="val 50000"/>
                </a:avLst>
              </a:prstGeom>
              <a:gradFill rotWithShape="0">
                <a:gsLst>
                  <a:gs pos="0">
                    <a:schemeClr val="bg1"/>
                  </a:gs>
                  <a:gs pos="100000">
                    <a:schemeClr val="accent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24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24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2400">
                    <a:solidFill>
                      <a:schemeClr val="tx1"/>
                    </a:solidFill>
                    <a:latin typeface="Times New Roman" panose="02020603050405020304" pitchFamily="18" charset="0"/>
                    <a:ea typeface="MS PGothic" panose="020B0600070205080204" pitchFamily="34" charset="-128"/>
                  </a:defRPr>
                </a:lvl4pPr>
                <a:lvl5pPr marL="2057400" indent="-228600" eaLnBrk="0" hangingPunct="0">
                  <a:defRPr sz="2400">
                    <a:solidFill>
                      <a:schemeClr val="tx1"/>
                    </a:solidFill>
                    <a:latin typeface="Times New Roman" panose="02020603050405020304" pitchFamily="18" charset="0"/>
                    <a:ea typeface="MS PGothic" panose="020B0600070205080204" pitchFamily="34" charset="-128"/>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pPr eaLnBrk="1" hangingPunct="1"/>
                <a:endParaRPr lang="en-US" altLang="en-US"/>
              </a:p>
            </p:txBody>
          </p:sp>
        </p:grpSp>
        <p:grpSp>
          <p:nvGrpSpPr>
            <p:cNvPr id="5" name="Group 112">
              <a:extLst>
                <a:ext uri="{FF2B5EF4-FFF2-40B4-BE49-F238E27FC236}">
                  <a16:creationId xmlns:a16="http://schemas.microsoft.com/office/drawing/2014/main" id="{AED13156-33B1-472F-1D5D-1E699ADDFC98}"/>
                </a:ext>
              </a:extLst>
            </p:cNvPr>
            <p:cNvGrpSpPr>
              <a:grpSpLocks/>
            </p:cNvGrpSpPr>
            <p:nvPr userDrawn="1"/>
          </p:nvGrpSpPr>
          <p:grpSpPr bwMode="auto">
            <a:xfrm>
              <a:off x="5328" y="2592"/>
              <a:ext cx="240" cy="1152"/>
              <a:chOff x="192" y="2592"/>
              <a:chExt cx="384" cy="1728"/>
            </a:xfrm>
          </p:grpSpPr>
          <p:sp>
            <p:nvSpPr>
              <p:cNvPr id="6" name="AutoShape 113">
                <a:extLst>
                  <a:ext uri="{FF2B5EF4-FFF2-40B4-BE49-F238E27FC236}">
                    <a16:creationId xmlns:a16="http://schemas.microsoft.com/office/drawing/2014/main" id="{C798F311-86F8-26FA-7E2B-F3BDB34B02B4}"/>
                  </a:ext>
                </a:extLst>
              </p:cNvPr>
              <p:cNvSpPr>
                <a:spLocks noChangeArrowheads="1"/>
              </p:cNvSpPr>
              <p:nvPr/>
            </p:nvSpPr>
            <p:spPr bwMode="ltGray">
              <a:xfrm>
                <a:off x="192" y="2592"/>
                <a:ext cx="96" cy="1728"/>
              </a:xfrm>
              <a:prstGeom prst="roundRect">
                <a:avLst>
                  <a:gd name="adj" fmla="val 50000"/>
                </a:avLst>
              </a:prstGeom>
              <a:gradFill rotWithShape="0">
                <a:gsLst>
                  <a:gs pos="0">
                    <a:schemeClr val="bg1"/>
                  </a:gs>
                  <a:gs pos="100000">
                    <a:schemeClr val="accent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24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24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2400">
                    <a:solidFill>
                      <a:schemeClr val="tx1"/>
                    </a:solidFill>
                    <a:latin typeface="Times New Roman" panose="02020603050405020304" pitchFamily="18" charset="0"/>
                    <a:ea typeface="MS PGothic" panose="020B0600070205080204" pitchFamily="34" charset="-128"/>
                  </a:defRPr>
                </a:lvl4pPr>
                <a:lvl5pPr marL="2057400" indent="-228600" eaLnBrk="0" hangingPunct="0">
                  <a:defRPr sz="2400">
                    <a:solidFill>
                      <a:schemeClr val="tx1"/>
                    </a:solidFill>
                    <a:latin typeface="Times New Roman" panose="02020603050405020304" pitchFamily="18" charset="0"/>
                    <a:ea typeface="MS PGothic" panose="020B0600070205080204" pitchFamily="34" charset="-128"/>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pPr eaLnBrk="1" hangingPunct="1"/>
                <a:endParaRPr lang="en-US" altLang="en-US"/>
              </a:p>
            </p:txBody>
          </p:sp>
          <p:sp>
            <p:nvSpPr>
              <p:cNvPr id="7" name="AutoShape 114">
                <a:extLst>
                  <a:ext uri="{FF2B5EF4-FFF2-40B4-BE49-F238E27FC236}">
                    <a16:creationId xmlns:a16="http://schemas.microsoft.com/office/drawing/2014/main" id="{E1D29E9F-737D-26A0-5C84-70E7A5A06367}"/>
                  </a:ext>
                </a:extLst>
              </p:cNvPr>
              <p:cNvSpPr>
                <a:spLocks noChangeArrowheads="1"/>
              </p:cNvSpPr>
              <p:nvPr/>
            </p:nvSpPr>
            <p:spPr bwMode="ltGray">
              <a:xfrm>
                <a:off x="336" y="2592"/>
                <a:ext cx="96" cy="1728"/>
              </a:xfrm>
              <a:prstGeom prst="roundRect">
                <a:avLst>
                  <a:gd name="adj" fmla="val 50000"/>
                </a:avLst>
              </a:prstGeom>
              <a:gradFill rotWithShape="0">
                <a:gsLst>
                  <a:gs pos="0">
                    <a:schemeClr val="bg1"/>
                  </a:gs>
                  <a:gs pos="100000">
                    <a:schemeClr val="accent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24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24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2400">
                    <a:solidFill>
                      <a:schemeClr val="tx1"/>
                    </a:solidFill>
                    <a:latin typeface="Times New Roman" panose="02020603050405020304" pitchFamily="18" charset="0"/>
                    <a:ea typeface="MS PGothic" panose="020B0600070205080204" pitchFamily="34" charset="-128"/>
                  </a:defRPr>
                </a:lvl4pPr>
                <a:lvl5pPr marL="2057400" indent="-228600" eaLnBrk="0" hangingPunct="0">
                  <a:defRPr sz="2400">
                    <a:solidFill>
                      <a:schemeClr val="tx1"/>
                    </a:solidFill>
                    <a:latin typeface="Times New Roman" panose="02020603050405020304" pitchFamily="18" charset="0"/>
                    <a:ea typeface="MS PGothic" panose="020B0600070205080204" pitchFamily="34" charset="-128"/>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pPr eaLnBrk="1" hangingPunct="1"/>
                <a:endParaRPr lang="en-US" altLang="en-US"/>
              </a:p>
            </p:txBody>
          </p:sp>
          <p:sp>
            <p:nvSpPr>
              <p:cNvPr id="8" name="AutoShape 115">
                <a:extLst>
                  <a:ext uri="{FF2B5EF4-FFF2-40B4-BE49-F238E27FC236}">
                    <a16:creationId xmlns:a16="http://schemas.microsoft.com/office/drawing/2014/main" id="{B004F7C6-CCD0-D031-FCB8-6CF0D815AFE0}"/>
                  </a:ext>
                </a:extLst>
              </p:cNvPr>
              <p:cNvSpPr>
                <a:spLocks noChangeArrowheads="1"/>
              </p:cNvSpPr>
              <p:nvPr/>
            </p:nvSpPr>
            <p:spPr bwMode="ltGray">
              <a:xfrm>
                <a:off x="480" y="2592"/>
                <a:ext cx="96" cy="1728"/>
              </a:xfrm>
              <a:prstGeom prst="roundRect">
                <a:avLst>
                  <a:gd name="adj" fmla="val 50000"/>
                </a:avLst>
              </a:prstGeom>
              <a:gradFill rotWithShape="0">
                <a:gsLst>
                  <a:gs pos="0">
                    <a:schemeClr val="bg1"/>
                  </a:gs>
                  <a:gs pos="100000">
                    <a:schemeClr val="accent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24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24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2400">
                    <a:solidFill>
                      <a:schemeClr val="tx1"/>
                    </a:solidFill>
                    <a:latin typeface="Times New Roman" panose="02020603050405020304" pitchFamily="18" charset="0"/>
                    <a:ea typeface="MS PGothic" panose="020B0600070205080204" pitchFamily="34" charset="-128"/>
                  </a:defRPr>
                </a:lvl4pPr>
                <a:lvl5pPr marL="2057400" indent="-228600" eaLnBrk="0" hangingPunct="0">
                  <a:defRPr sz="2400">
                    <a:solidFill>
                      <a:schemeClr val="tx1"/>
                    </a:solidFill>
                    <a:latin typeface="Times New Roman" panose="02020603050405020304" pitchFamily="18" charset="0"/>
                    <a:ea typeface="MS PGothic" panose="020B0600070205080204" pitchFamily="34" charset="-128"/>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pPr eaLnBrk="1" hangingPunct="1"/>
                <a:endParaRPr lang="en-US" altLang="en-US"/>
              </a:p>
            </p:txBody>
          </p:sp>
        </p:grpSp>
      </p:grpSp>
      <p:sp>
        <p:nvSpPr>
          <p:cNvPr id="33887" name="Rectangle 95"/>
          <p:cNvSpPr>
            <a:spLocks noGrp="1" noChangeArrowheads="1"/>
          </p:cNvSpPr>
          <p:nvPr>
            <p:ph type="ctrTitle"/>
          </p:nvPr>
        </p:nvSpPr>
        <p:spPr>
          <a:xfrm>
            <a:off x="685800" y="1752600"/>
            <a:ext cx="7772400" cy="1143000"/>
          </a:xfrm>
        </p:spPr>
        <p:txBody>
          <a:bodyPr anchor="b"/>
          <a:lstStyle>
            <a:lvl1pPr>
              <a:defRPr/>
            </a:lvl1pPr>
          </a:lstStyle>
          <a:p>
            <a:r>
              <a:rPr lang="en-US"/>
              <a:t>Click to edit Master title style</a:t>
            </a:r>
          </a:p>
        </p:txBody>
      </p:sp>
      <p:sp>
        <p:nvSpPr>
          <p:cNvPr id="33888" name="Rectangle 96"/>
          <p:cNvSpPr>
            <a:spLocks noGrp="1" noChangeArrowheads="1"/>
          </p:cNvSpPr>
          <p:nvPr>
            <p:ph type="subTitle" idx="1"/>
          </p:nvPr>
        </p:nvSpPr>
        <p:spPr>
          <a:xfrm>
            <a:off x="1371600" y="4114800"/>
            <a:ext cx="6400800" cy="1752600"/>
          </a:xfrm>
        </p:spPr>
        <p:txBody>
          <a:bodyPr/>
          <a:lstStyle>
            <a:lvl1pPr marL="0" indent="0" algn="ctr">
              <a:buFontTx/>
              <a:buNone/>
              <a:defRPr/>
            </a:lvl1pPr>
          </a:lstStyle>
          <a:p>
            <a:r>
              <a:rPr lang="en-US"/>
              <a:t>Click to edit Master subtitle style</a:t>
            </a:r>
          </a:p>
        </p:txBody>
      </p:sp>
      <p:sp>
        <p:nvSpPr>
          <p:cNvPr id="33933" name="Rectangle 97">
            <a:extLst>
              <a:ext uri="{FF2B5EF4-FFF2-40B4-BE49-F238E27FC236}">
                <a16:creationId xmlns:a16="http://schemas.microsoft.com/office/drawing/2014/main" id="{513E9B97-9400-375B-E0FD-875CB74E324B}"/>
              </a:ext>
            </a:extLst>
          </p:cNvPr>
          <p:cNvSpPr>
            <a:spLocks noGrp="1" noChangeArrowheads="1"/>
          </p:cNvSpPr>
          <p:nvPr>
            <p:ph type="dt" sz="half" idx="10"/>
          </p:nvPr>
        </p:nvSpPr>
        <p:spPr/>
        <p:txBody>
          <a:bodyPr/>
          <a:lstStyle>
            <a:lvl1pPr>
              <a:defRPr/>
            </a:lvl1pPr>
          </a:lstStyle>
          <a:p>
            <a:pPr>
              <a:defRPr/>
            </a:pPr>
            <a:endParaRPr lang="en-US"/>
          </a:p>
        </p:txBody>
      </p:sp>
      <p:sp>
        <p:nvSpPr>
          <p:cNvPr id="33934" name="Rectangle 98">
            <a:extLst>
              <a:ext uri="{FF2B5EF4-FFF2-40B4-BE49-F238E27FC236}">
                <a16:creationId xmlns:a16="http://schemas.microsoft.com/office/drawing/2014/main" id="{59A6AD24-4317-37C4-1CE3-B49FCB869303}"/>
              </a:ext>
            </a:extLst>
          </p:cNvPr>
          <p:cNvSpPr>
            <a:spLocks noGrp="1" noChangeArrowheads="1"/>
          </p:cNvSpPr>
          <p:nvPr>
            <p:ph type="ftr" sz="quarter" idx="11"/>
          </p:nvPr>
        </p:nvSpPr>
        <p:spPr/>
        <p:txBody>
          <a:bodyPr/>
          <a:lstStyle>
            <a:lvl1pPr>
              <a:defRPr/>
            </a:lvl1pPr>
          </a:lstStyle>
          <a:p>
            <a:pPr>
              <a:defRPr/>
            </a:pPr>
            <a:endParaRPr lang="en-US"/>
          </a:p>
        </p:txBody>
      </p:sp>
      <p:sp>
        <p:nvSpPr>
          <p:cNvPr id="33935" name="Rectangle 99">
            <a:extLst>
              <a:ext uri="{FF2B5EF4-FFF2-40B4-BE49-F238E27FC236}">
                <a16:creationId xmlns:a16="http://schemas.microsoft.com/office/drawing/2014/main" id="{9F239A68-533F-836F-F0EC-B88998A07D44}"/>
              </a:ext>
            </a:extLst>
          </p:cNvPr>
          <p:cNvSpPr>
            <a:spLocks noGrp="1" noChangeArrowheads="1"/>
          </p:cNvSpPr>
          <p:nvPr>
            <p:ph type="sldNum" sz="quarter" idx="12"/>
          </p:nvPr>
        </p:nvSpPr>
        <p:spPr/>
        <p:txBody>
          <a:bodyPr/>
          <a:lstStyle>
            <a:lvl1pPr>
              <a:defRPr/>
            </a:lvl1pPr>
          </a:lstStyle>
          <a:p>
            <a:fld id="{FA6BF4D5-A59D-4B3F-9660-7F13E0729CA9}" type="slidenum">
              <a:rPr lang="en-US" altLang="en-US"/>
              <a:pPr/>
              <a:t>‹#›</a:t>
            </a:fld>
            <a:endParaRPr lang="en-US" altLang="en-US"/>
          </a:p>
        </p:txBody>
      </p:sp>
    </p:spTree>
    <p:extLst>
      <p:ext uri="{BB962C8B-B14F-4D97-AF65-F5344CB8AC3E}">
        <p14:creationId xmlns:p14="http://schemas.microsoft.com/office/powerpoint/2010/main" val="15284793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97">
            <a:extLst>
              <a:ext uri="{FF2B5EF4-FFF2-40B4-BE49-F238E27FC236}">
                <a16:creationId xmlns:a16="http://schemas.microsoft.com/office/drawing/2014/main" id="{F210EF76-A1BB-9CF0-9D5B-E38DF057A9D5}"/>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98">
            <a:extLst>
              <a:ext uri="{FF2B5EF4-FFF2-40B4-BE49-F238E27FC236}">
                <a16:creationId xmlns:a16="http://schemas.microsoft.com/office/drawing/2014/main" id="{DBF2F0F2-45D0-2E1B-BC7B-723DFCA6422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99">
            <a:extLst>
              <a:ext uri="{FF2B5EF4-FFF2-40B4-BE49-F238E27FC236}">
                <a16:creationId xmlns:a16="http://schemas.microsoft.com/office/drawing/2014/main" id="{AB5238C0-95AD-848D-B649-3A0862B1470C}"/>
              </a:ext>
            </a:extLst>
          </p:cNvPr>
          <p:cNvSpPr>
            <a:spLocks noGrp="1" noChangeArrowheads="1"/>
          </p:cNvSpPr>
          <p:nvPr>
            <p:ph type="sldNum" sz="quarter" idx="12"/>
          </p:nvPr>
        </p:nvSpPr>
        <p:spPr>
          <a:ln/>
        </p:spPr>
        <p:txBody>
          <a:bodyPr/>
          <a:lstStyle>
            <a:lvl1pPr>
              <a:defRPr/>
            </a:lvl1pPr>
          </a:lstStyle>
          <a:p>
            <a:fld id="{AAC98C25-C7DD-47A3-A51E-F93466973B72}" type="slidenum">
              <a:rPr lang="en-US" altLang="en-US"/>
              <a:pPr/>
              <a:t>‹#›</a:t>
            </a:fld>
            <a:endParaRPr lang="en-US" altLang="en-US"/>
          </a:p>
        </p:txBody>
      </p:sp>
    </p:spTree>
    <p:extLst>
      <p:ext uri="{BB962C8B-B14F-4D97-AF65-F5344CB8AC3E}">
        <p14:creationId xmlns:p14="http://schemas.microsoft.com/office/powerpoint/2010/main" val="33369309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838200"/>
            <a:ext cx="1943100" cy="5410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838200"/>
            <a:ext cx="5676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97">
            <a:extLst>
              <a:ext uri="{FF2B5EF4-FFF2-40B4-BE49-F238E27FC236}">
                <a16:creationId xmlns:a16="http://schemas.microsoft.com/office/drawing/2014/main" id="{8A96DA7F-5E00-608E-E9EF-84D9A4D2364C}"/>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98">
            <a:extLst>
              <a:ext uri="{FF2B5EF4-FFF2-40B4-BE49-F238E27FC236}">
                <a16:creationId xmlns:a16="http://schemas.microsoft.com/office/drawing/2014/main" id="{701C0EC3-31E2-5D34-48E0-88C0D511D54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99">
            <a:extLst>
              <a:ext uri="{FF2B5EF4-FFF2-40B4-BE49-F238E27FC236}">
                <a16:creationId xmlns:a16="http://schemas.microsoft.com/office/drawing/2014/main" id="{86BFAFEF-615E-38D7-6428-93C4003E36DA}"/>
              </a:ext>
            </a:extLst>
          </p:cNvPr>
          <p:cNvSpPr>
            <a:spLocks noGrp="1" noChangeArrowheads="1"/>
          </p:cNvSpPr>
          <p:nvPr>
            <p:ph type="sldNum" sz="quarter" idx="12"/>
          </p:nvPr>
        </p:nvSpPr>
        <p:spPr>
          <a:ln/>
        </p:spPr>
        <p:txBody>
          <a:bodyPr/>
          <a:lstStyle>
            <a:lvl1pPr>
              <a:defRPr/>
            </a:lvl1pPr>
          </a:lstStyle>
          <a:p>
            <a:fld id="{13C83567-0AAF-42FC-A456-08072CCE376D}" type="slidenum">
              <a:rPr lang="en-US" altLang="en-US"/>
              <a:pPr/>
              <a:t>‹#›</a:t>
            </a:fld>
            <a:endParaRPr lang="en-US" altLang="en-US"/>
          </a:p>
        </p:txBody>
      </p:sp>
    </p:spTree>
    <p:extLst>
      <p:ext uri="{BB962C8B-B14F-4D97-AF65-F5344CB8AC3E}">
        <p14:creationId xmlns:p14="http://schemas.microsoft.com/office/powerpoint/2010/main" val="33141166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838200"/>
            <a:ext cx="7772400" cy="1143000"/>
          </a:xfrm>
        </p:spPr>
        <p:txBody>
          <a:bodyPr/>
          <a:lstStyle/>
          <a:p>
            <a:r>
              <a:rPr lang="en-CA"/>
              <a:t>Click to edit Master title style</a:t>
            </a:r>
            <a:endParaRPr lang="en-US"/>
          </a:p>
        </p:txBody>
      </p:sp>
      <p:sp>
        <p:nvSpPr>
          <p:cNvPr id="3" name="Text Placeholder 2"/>
          <p:cNvSpPr>
            <a:spLocks noGrp="1"/>
          </p:cNvSpPr>
          <p:nvPr>
            <p:ph type="body" sz="half" idx="1"/>
          </p:nvPr>
        </p:nvSpPr>
        <p:spPr>
          <a:xfrm>
            <a:off x="685800" y="2133600"/>
            <a:ext cx="3810000" cy="4114800"/>
          </a:xfrm>
        </p:spPr>
        <p:txBody>
          <a:body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4" name="Content Placeholder 3"/>
          <p:cNvSpPr>
            <a:spLocks noGrp="1"/>
          </p:cNvSpPr>
          <p:nvPr>
            <p:ph sz="half" idx="2"/>
          </p:nvPr>
        </p:nvSpPr>
        <p:spPr>
          <a:xfrm>
            <a:off x="4648200" y="2133600"/>
            <a:ext cx="3810000" cy="4114800"/>
          </a:xfrm>
        </p:spPr>
        <p:txBody>
          <a:body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5" name="Rectangle 97">
            <a:extLst>
              <a:ext uri="{FF2B5EF4-FFF2-40B4-BE49-F238E27FC236}">
                <a16:creationId xmlns:a16="http://schemas.microsoft.com/office/drawing/2014/main" id="{1E2298DE-13D4-10E4-0765-55C8874974A6}"/>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98">
            <a:extLst>
              <a:ext uri="{FF2B5EF4-FFF2-40B4-BE49-F238E27FC236}">
                <a16:creationId xmlns:a16="http://schemas.microsoft.com/office/drawing/2014/main" id="{91CA1598-A6A8-AF57-3641-797746C37D9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99">
            <a:extLst>
              <a:ext uri="{FF2B5EF4-FFF2-40B4-BE49-F238E27FC236}">
                <a16:creationId xmlns:a16="http://schemas.microsoft.com/office/drawing/2014/main" id="{A37D72FC-11F2-13FC-285E-2193645999B8}"/>
              </a:ext>
            </a:extLst>
          </p:cNvPr>
          <p:cNvSpPr>
            <a:spLocks noGrp="1" noChangeArrowheads="1"/>
          </p:cNvSpPr>
          <p:nvPr>
            <p:ph type="sldNum" sz="quarter" idx="12"/>
          </p:nvPr>
        </p:nvSpPr>
        <p:spPr>
          <a:ln/>
        </p:spPr>
        <p:txBody>
          <a:bodyPr/>
          <a:lstStyle>
            <a:lvl1pPr>
              <a:defRPr/>
            </a:lvl1pPr>
          </a:lstStyle>
          <a:p>
            <a:fld id="{9D52E7B1-79B9-42AF-8A99-2B95A4D4228B}" type="slidenum">
              <a:rPr lang="en-US" altLang="en-US"/>
              <a:pPr/>
              <a:t>‹#›</a:t>
            </a:fld>
            <a:endParaRPr lang="en-US" altLang="en-US"/>
          </a:p>
        </p:txBody>
      </p:sp>
    </p:spTree>
    <p:extLst>
      <p:ext uri="{BB962C8B-B14F-4D97-AF65-F5344CB8AC3E}">
        <p14:creationId xmlns:p14="http://schemas.microsoft.com/office/powerpoint/2010/main" val="38294898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838200"/>
            <a:ext cx="7772400" cy="1143000"/>
          </a:xfrm>
        </p:spPr>
        <p:txBody>
          <a:bodyPr/>
          <a:lstStyle/>
          <a:p>
            <a:r>
              <a:rPr lang="en-CA"/>
              <a:t>Click to edit Master title style</a:t>
            </a:r>
            <a:endParaRPr lang="en-US"/>
          </a:p>
        </p:txBody>
      </p:sp>
      <p:sp>
        <p:nvSpPr>
          <p:cNvPr id="3" name="Content Placeholder 2"/>
          <p:cNvSpPr>
            <a:spLocks noGrp="1"/>
          </p:cNvSpPr>
          <p:nvPr>
            <p:ph sz="half" idx="1"/>
          </p:nvPr>
        </p:nvSpPr>
        <p:spPr>
          <a:xfrm>
            <a:off x="685800" y="2133600"/>
            <a:ext cx="3810000" cy="4114800"/>
          </a:xfrm>
        </p:spPr>
        <p:txBody>
          <a:body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4" name="Text Placeholder 3"/>
          <p:cNvSpPr>
            <a:spLocks noGrp="1"/>
          </p:cNvSpPr>
          <p:nvPr>
            <p:ph type="body" sz="half" idx="2"/>
          </p:nvPr>
        </p:nvSpPr>
        <p:spPr>
          <a:xfrm>
            <a:off x="4648200" y="2133600"/>
            <a:ext cx="3810000" cy="4114800"/>
          </a:xfrm>
        </p:spPr>
        <p:txBody>
          <a:body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5" name="Rectangle 97">
            <a:extLst>
              <a:ext uri="{FF2B5EF4-FFF2-40B4-BE49-F238E27FC236}">
                <a16:creationId xmlns:a16="http://schemas.microsoft.com/office/drawing/2014/main" id="{5E5BDC88-EFF5-2C53-C6EF-55607F1AD328}"/>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98">
            <a:extLst>
              <a:ext uri="{FF2B5EF4-FFF2-40B4-BE49-F238E27FC236}">
                <a16:creationId xmlns:a16="http://schemas.microsoft.com/office/drawing/2014/main" id="{325A62A4-FD24-D00D-D316-D287F29FF2C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99">
            <a:extLst>
              <a:ext uri="{FF2B5EF4-FFF2-40B4-BE49-F238E27FC236}">
                <a16:creationId xmlns:a16="http://schemas.microsoft.com/office/drawing/2014/main" id="{39481C92-17D6-DE50-F71C-24E227123699}"/>
              </a:ext>
            </a:extLst>
          </p:cNvPr>
          <p:cNvSpPr>
            <a:spLocks noGrp="1" noChangeArrowheads="1"/>
          </p:cNvSpPr>
          <p:nvPr>
            <p:ph type="sldNum" sz="quarter" idx="12"/>
          </p:nvPr>
        </p:nvSpPr>
        <p:spPr>
          <a:ln/>
        </p:spPr>
        <p:txBody>
          <a:bodyPr/>
          <a:lstStyle>
            <a:lvl1pPr>
              <a:defRPr/>
            </a:lvl1pPr>
          </a:lstStyle>
          <a:p>
            <a:fld id="{E0EAAA42-E2A4-409B-BF50-FEEB9F3AF754}" type="slidenum">
              <a:rPr lang="en-US" altLang="en-US"/>
              <a:pPr/>
              <a:t>‹#›</a:t>
            </a:fld>
            <a:endParaRPr lang="en-US" altLang="en-US"/>
          </a:p>
        </p:txBody>
      </p:sp>
    </p:spTree>
    <p:extLst>
      <p:ext uri="{BB962C8B-B14F-4D97-AF65-F5344CB8AC3E}">
        <p14:creationId xmlns:p14="http://schemas.microsoft.com/office/powerpoint/2010/main" val="3728599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97">
            <a:extLst>
              <a:ext uri="{FF2B5EF4-FFF2-40B4-BE49-F238E27FC236}">
                <a16:creationId xmlns:a16="http://schemas.microsoft.com/office/drawing/2014/main" id="{D87BCAD3-F191-7E6C-387D-B238AC0F401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98">
            <a:extLst>
              <a:ext uri="{FF2B5EF4-FFF2-40B4-BE49-F238E27FC236}">
                <a16:creationId xmlns:a16="http://schemas.microsoft.com/office/drawing/2014/main" id="{6D6371B3-A9EC-DAFA-6E40-D7F48598026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99">
            <a:extLst>
              <a:ext uri="{FF2B5EF4-FFF2-40B4-BE49-F238E27FC236}">
                <a16:creationId xmlns:a16="http://schemas.microsoft.com/office/drawing/2014/main" id="{B068142A-7EF4-6503-7B2B-540E9F6E4B04}"/>
              </a:ext>
            </a:extLst>
          </p:cNvPr>
          <p:cNvSpPr>
            <a:spLocks noGrp="1" noChangeArrowheads="1"/>
          </p:cNvSpPr>
          <p:nvPr>
            <p:ph type="sldNum" sz="quarter" idx="12"/>
          </p:nvPr>
        </p:nvSpPr>
        <p:spPr>
          <a:ln/>
        </p:spPr>
        <p:txBody>
          <a:bodyPr/>
          <a:lstStyle>
            <a:lvl1pPr>
              <a:defRPr/>
            </a:lvl1pPr>
          </a:lstStyle>
          <a:p>
            <a:fld id="{4FE92D66-6789-4A9C-80EB-01CF3B6EBDCA}" type="slidenum">
              <a:rPr lang="en-US" altLang="en-US"/>
              <a:pPr/>
              <a:t>‹#›</a:t>
            </a:fld>
            <a:endParaRPr lang="en-US" altLang="en-US"/>
          </a:p>
        </p:txBody>
      </p:sp>
    </p:spTree>
    <p:extLst>
      <p:ext uri="{BB962C8B-B14F-4D97-AF65-F5344CB8AC3E}">
        <p14:creationId xmlns:p14="http://schemas.microsoft.com/office/powerpoint/2010/main" val="35271256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97">
            <a:extLst>
              <a:ext uri="{FF2B5EF4-FFF2-40B4-BE49-F238E27FC236}">
                <a16:creationId xmlns:a16="http://schemas.microsoft.com/office/drawing/2014/main" id="{820FBD34-D020-236C-A447-DF9B4709986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98">
            <a:extLst>
              <a:ext uri="{FF2B5EF4-FFF2-40B4-BE49-F238E27FC236}">
                <a16:creationId xmlns:a16="http://schemas.microsoft.com/office/drawing/2014/main" id="{ACD8A962-1E02-BE18-B90C-92C972E743E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99">
            <a:extLst>
              <a:ext uri="{FF2B5EF4-FFF2-40B4-BE49-F238E27FC236}">
                <a16:creationId xmlns:a16="http://schemas.microsoft.com/office/drawing/2014/main" id="{959F3757-29EC-46A2-0E23-ABF338D0B0B4}"/>
              </a:ext>
            </a:extLst>
          </p:cNvPr>
          <p:cNvSpPr>
            <a:spLocks noGrp="1" noChangeArrowheads="1"/>
          </p:cNvSpPr>
          <p:nvPr>
            <p:ph type="sldNum" sz="quarter" idx="12"/>
          </p:nvPr>
        </p:nvSpPr>
        <p:spPr>
          <a:ln/>
        </p:spPr>
        <p:txBody>
          <a:bodyPr/>
          <a:lstStyle>
            <a:lvl1pPr>
              <a:defRPr/>
            </a:lvl1pPr>
          </a:lstStyle>
          <a:p>
            <a:fld id="{77688457-B85B-43BA-A22D-2CAF4529A36D}" type="slidenum">
              <a:rPr lang="en-US" altLang="en-US"/>
              <a:pPr/>
              <a:t>‹#›</a:t>
            </a:fld>
            <a:endParaRPr lang="en-US" altLang="en-US"/>
          </a:p>
        </p:txBody>
      </p:sp>
    </p:spTree>
    <p:extLst>
      <p:ext uri="{BB962C8B-B14F-4D97-AF65-F5344CB8AC3E}">
        <p14:creationId xmlns:p14="http://schemas.microsoft.com/office/powerpoint/2010/main" val="14970544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21336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21336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97">
            <a:extLst>
              <a:ext uri="{FF2B5EF4-FFF2-40B4-BE49-F238E27FC236}">
                <a16:creationId xmlns:a16="http://schemas.microsoft.com/office/drawing/2014/main" id="{23256AFC-668D-B54C-362F-14146B5BDEBE}"/>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98">
            <a:extLst>
              <a:ext uri="{FF2B5EF4-FFF2-40B4-BE49-F238E27FC236}">
                <a16:creationId xmlns:a16="http://schemas.microsoft.com/office/drawing/2014/main" id="{7C4D45D8-85E2-5B4C-0C59-43D9130C2CC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99">
            <a:extLst>
              <a:ext uri="{FF2B5EF4-FFF2-40B4-BE49-F238E27FC236}">
                <a16:creationId xmlns:a16="http://schemas.microsoft.com/office/drawing/2014/main" id="{F860EBB1-B69B-4AF7-C827-3612E5FAA605}"/>
              </a:ext>
            </a:extLst>
          </p:cNvPr>
          <p:cNvSpPr>
            <a:spLocks noGrp="1" noChangeArrowheads="1"/>
          </p:cNvSpPr>
          <p:nvPr>
            <p:ph type="sldNum" sz="quarter" idx="12"/>
          </p:nvPr>
        </p:nvSpPr>
        <p:spPr>
          <a:ln/>
        </p:spPr>
        <p:txBody>
          <a:bodyPr/>
          <a:lstStyle>
            <a:lvl1pPr>
              <a:defRPr/>
            </a:lvl1pPr>
          </a:lstStyle>
          <a:p>
            <a:fld id="{32876470-9632-4012-ABB5-2941D7ED6A97}" type="slidenum">
              <a:rPr lang="en-US" altLang="en-US"/>
              <a:pPr/>
              <a:t>‹#›</a:t>
            </a:fld>
            <a:endParaRPr lang="en-US" altLang="en-US"/>
          </a:p>
        </p:txBody>
      </p:sp>
    </p:spTree>
    <p:extLst>
      <p:ext uri="{BB962C8B-B14F-4D97-AF65-F5344CB8AC3E}">
        <p14:creationId xmlns:p14="http://schemas.microsoft.com/office/powerpoint/2010/main" val="5692588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97">
            <a:extLst>
              <a:ext uri="{FF2B5EF4-FFF2-40B4-BE49-F238E27FC236}">
                <a16:creationId xmlns:a16="http://schemas.microsoft.com/office/drawing/2014/main" id="{B95E1929-D49A-1E60-1465-BA3E6402D543}"/>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98">
            <a:extLst>
              <a:ext uri="{FF2B5EF4-FFF2-40B4-BE49-F238E27FC236}">
                <a16:creationId xmlns:a16="http://schemas.microsoft.com/office/drawing/2014/main" id="{B2F1F3EC-B504-774B-006A-ED3272ABB7B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99">
            <a:extLst>
              <a:ext uri="{FF2B5EF4-FFF2-40B4-BE49-F238E27FC236}">
                <a16:creationId xmlns:a16="http://schemas.microsoft.com/office/drawing/2014/main" id="{EA3566B5-2E01-1562-7D3E-D17B4C8302C5}"/>
              </a:ext>
            </a:extLst>
          </p:cNvPr>
          <p:cNvSpPr>
            <a:spLocks noGrp="1" noChangeArrowheads="1"/>
          </p:cNvSpPr>
          <p:nvPr>
            <p:ph type="sldNum" sz="quarter" idx="12"/>
          </p:nvPr>
        </p:nvSpPr>
        <p:spPr>
          <a:ln/>
        </p:spPr>
        <p:txBody>
          <a:bodyPr/>
          <a:lstStyle>
            <a:lvl1pPr>
              <a:defRPr/>
            </a:lvl1pPr>
          </a:lstStyle>
          <a:p>
            <a:fld id="{2E577AC1-48D4-4088-A92B-F92137128C0E}" type="slidenum">
              <a:rPr lang="en-US" altLang="en-US"/>
              <a:pPr/>
              <a:t>‹#›</a:t>
            </a:fld>
            <a:endParaRPr lang="en-US" altLang="en-US"/>
          </a:p>
        </p:txBody>
      </p:sp>
    </p:spTree>
    <p:extLst>
      <p:ext uri="{BB962C8B-B14F-4D97-AF65-F5344CB8AC3E}">
        <p14:creationId xmlns:p14="http://schemas.microsoft.com/office/powerpoint/2010/main" val="25748261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97">
            <a:extLst>
              <a:ext uri="{FF2B5EF4-FFF2-40B4-BE49-F238E27FC236}">
                <a16:creationId xmlns:a16="http://schemas.microsoft.com/office/drawing/2014/main" id="{4F96D483-EF17-7A0A-9410-D4E720459652}"/>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98">
            <a:extLst>
              <a:ext uri="{FF2B5EF4-FFF2-40B4-BE49-F238E27FC236}">
                <a16:creationId xmlns:a16="http://schemas.microsoft.com/office/drawing/2014/main" id="{0BA4B36C-160E-B589-A5B5-6AB3EA49256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99">
            <a:extLst>
              <a:ext uri="{FF2B5EF4-FFF2-40B4-BE49-F238E27FC236}">
                <a16:creationId xmlns:a16="http://schemas.microsoft.com/office/drawing/2014/main" id="{DDD0CFCC-B8ED-23C9-DBE4-F03248624000}"/>
              </a:ext>
            </a:extLst>
          </p:cNvPr>
          <p:cNvSpPr>
            <a:spLocks noGrp="1" noChangeArrowheads="1"/>
          </p:cNvSpPr>
          <p:nvPr>
            <p:ph type="sldNum" sz="quarter" idx="12"/>
          </p:nvPr>
        </p:nvSpPr>
        <p:spPr>
          <a:ln/>
        </p:spPr>
        <p:txBody>
          <a:bodyPr/>
          <a:lstStyle>
            <a:lvl1pPr>
              <a:defRPr/>
            </a:lvl1pPr>
          </a:lstStyle>
          <a:p>
            <a:fld id="{84A97E96-4804-49E6-9F38-B805F406825E}" type="slidenum">
              <a:rPr lang="en-US" altLang="en-US"/>
              <a:pPr/>
              <a:t>‹#›</a:t>
            </a:fld>
            <a:endParaRPr lang="en-US" altLang="en-US"/>
          </a:p>
        </p:txBody>
      </p:sp>
    </p:spTree>
    <p:extLst>
      <p:ext uri="{BB962C8B-B14F-4D97-AF65-F5344CB8AC3E}">
        <p14:creationId xmlns:p14="http://schemas.microsoft.com/office/powerpoint/2010/main" val="20572194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7">
            <a:extLst>
              <a:ext uri="{FF2B5EF4-FFF2-40B4-BE49-F238E27FC236}">
                <a16:creationId xmlns:a16="http://schemas.microsoft.com/office/drawing/2014/main" id="{EDC01105-40BA-436F-0F44-2B99E5C3814C}"/>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98">
            <a:extLst>
              <a:ext uri="{FF2B5EF4-FFF2-40B4-BE49-F238E27FC236}">
                <a16:creationId xmlns:a16="http://schemas.microsoft.com/office/drawing/2014/main" id="{FAFA5C84-2372-ECED-1232-E8879F05022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99">
            <a:extLst>
              <a:ext uri="{FF2B5EF4-FFF2-40B4-BE49-F238E27FC236}">
                <a16:creationId xmlns:a16="http://schemas.microsoft.com/office/drawing/2014/main" id="{2FD84BAD-ED2F-C786-D5FA-3D7DB362361E}"/>
              </a:ext>
            </a:extLst>
          </p:cNvPr>
          <p:cNvSpPr>
            <a:spLocks noGrp="1" noChangeArrowheads="1"/>
          </p:cNvSpPr>
          <p:nvPr>
            <p:ph type="sldNum" sz="quarter" idx="12"/>
          </p:nvPr>
        </p:nvSpPr>
        <p:spPr>
          <a:ln/>
        </p:spPr>
        <p:txBody>
          <a:bodyPr/>
          <a:lstStyle>
            <a:lvl1pPr>
              <a:defRPr/>
            </a:lvl1pPr>
          </a:lstStyle>
          <a:p>
            <a:fld id="{B15F55B4-E939-4A63-92E1-AE56E326B54D}" type="slidenum">
              <a:rPr lang="en-US" altLang="en-US"/>
              <a:pPr/>
              <a:t>‹#›</a:t>
            </a:fld>
            <a:endParaRPr lang="en-US" altLang="en-US"/>
          </a:p>
        </p:txBody>
      </p:sp>
    </p:spTree>
    <p:extLst>
      <p:ext uri="{BB962C8B-B14F-4D97-AF65-F5344CB8AC3E}">
        <p14:creationId xmlns:p14="http://schemas.microsoft.com/office/powerpoint/2010/main" val="13769502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97">
            <a:extLst>
              <a:ext uri="{FF2B5EF4-FFF2-40B4-BE49-F238E27FC236}">
                <a16:creationId xmlns:a16="http://schemas.microsoft.com/office/drawing/2014/main" id="{850D575F-FC23-BA65-4D5B-479C9F99CF9D}"/>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98">
            <a:extLst>
              <a:ext uri="{FF2B5EF4-FFF2-40B4-BE49-F238E27FC236}">
                <a16:creationId xmlns:a16="http://schemas.microsoft.com/office/drawing/2014/main" id="{E289ECE3-6D30-0157-4E0F-249167C2639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99">
            <a:extLst>
              <a:ext uri="{FF2B5EF4-FFF2-40B4-BE49-F238E27FC236}">
                <a16:creationId xmlns:a16="http://schemas.microsoft.com/office/drawing/2014/main" id="{8CD4FFC0-37DA-9589-253C-ACB000727241}"/>
              </a:ext>
            </a:extLst>
          </p:cNvPr>
          <p:cNvSpPr>
            <a:spLocks noGrp="1" noChangeArrowheads="1"/>
          </p:cNvSpPr>
          <p:nvPr>
            <p:ph type="sldNum" sz="quarter" idx="12"/>
          </p:nvPr>
        </p:nvSpPr>
        <p:spPr>
          <a:ln/>
        </p:spPr>
        <p:txBody>
          <a:bodyPr/>
          <a:lstStyle>
            <a:lvl1pPr>
              <a:defRPr/>
            </a:lvl1pPr>
          </a:lstStyle>
          <a:p>
            <a:fld id="{793EF21E-D2D8-4E5D-A339-50641EAB3045}" type="slidenum">
              <a:rPr lang="en-US" altLang="en-US"/>
              <a:pPr/>
              <a:t>‹#›</a:t>
            </a:fld>
            <a:endParaRPr lang="en-US" altLang="en-US"/>
          </a:p>
        </p:txBody>
      </p:sp>
    </p:spTree>
    <p:extLst>
      <p:ext uri="{BB962C8B-B14F-4D97-AF65-F5344CB8AC3E}">
        <p14:creationId xmlns:p14="http://schemas.microsoft.com/office/powerpoint/2010/main" val="4750430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97">
            <a:extLst>
              <a:ext uri="{FF2B5EF4-FFF2-40B4-BE49-F238E27FC236}">
                <a16:creationId xmlns:a16="http://schemas.microsoft.com/office/drawing/2014/main" id="{5E231F90-0146-8A13-FB11-726A2A626AEA}"/>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98">
            <a:extLst>
              <a:ext uri="{FF2B5EF4-FFF2-40B4-BE49-F238E27FC236}">
                <a16:creationId xmlns:a16="http://schemas.microsoft.com/office/drawing/2014/main" id="{493CB93B-CA5D-CC40-B37C-31E6ACDE82B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99">
            <a:extLst>
              <a:ext uri="{FF2B5EF4-FFF2-40B4-BE49-F238E27FC236}">
                <a16:creationId xmlns:a16="http://schemas.microsoft.com/office/drawing/2014/main" id="{0D000068-4AB3-423C-9487-6F8615EA4AC0}"/>
              </a:ext>
            </a:extLst>
          </p:cNvPr>
          <p:cNvSpPr>
            <a:spLocks noGrp="1" noChangeArrowheads="1"/>
          </p:cNvSpPr>
          <p:nvPr>
            <p:ph type="sldNum" sz="quarter" idx="12"/>
          </p:nvPr>
        </p:nvSpPr>
        <p:spPr>
          <a:ln/>
        </p:spPr>
        <p:txBody>
          <a:bodyPr/>
          <a:lstStyle>
            <a:lvl1pPr>
              <a:defRPr/>
            </a:lvl1pPr>
          </a:lstStyle>
          <a:p>
            <a:fld id="{3262B6DD-8660-495B-B9A7-7FCAC5A75BEB}" type="slidenum">
              <a:rPr lang="en-US" altLang="en-US"/>
              <a:pPr/>
              <a:t>‹#›</a:t>
            </a:fld>
            <a:endParaRPr lang="en-US" altLang="en-US"/>
          </a:p>
        </p:txBody>
      </p:sp>
    </p:spTree>
    <p:extLst>
      <p:ext uri="{BB962C8B-B14F-4D97-AF65-F5344CB8AC3E}">
        <p14:creationId xmlns:p14="http://schemas.microsoft.com/office/powerpoint/2010/main" val="31796893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102">
            <a:extLst>
              <a:ext uri="{FF2B5EF4-FFF2-40B4-BE49-F238E27FC236}">
                <a16:creationId xmlns:a16="http://schemas.microsoft.com/office/drawing/2014/main" id="{32AE3BC3-393B-D606-E190-94A3B9480496}"/>
              </a:ext>
            </a:extLst>
          </p:cNvPr>
          <p:cNvGrpSpPr>
            <a:grpSpLocks/>
          </p:cNvGrpSpPr>
          <p:nvPr/>
        </p:nvGrpSpPr>
        <p:grpSpPr bwMode="auto">
          <a:xfrm>
            <a:off x="0" y="0"/>
            <a:ext cx="9144000" cy="6858000"/>
            <a:chOff x="0" y="0"/>
            <a:chExt cx="5760" cy="4320"/>
          </a:xfrm>
        </p:grpSpPr>
        <p:grpSp>
          <p:nvGrpSpPr>
            <p:cNvPr id="1032" name="Group 100">
              <a:extLst>
                <a:ext uri="{FF2B5EF4-FFF2-40B4-BE49-F238E27FC236}">
                  <a16:creationId xmlns:a16="http://schemas.microsoft.com/office/drawing/2014/main" id="{B41B1F1F-116B-421C-FAB8-AC4D04AB0ACD}"/>
                </a:ext>
              </a:extLst>
            </p:cNvPr>
            <p:cNvGrpSpPr>
              <a:grpSpLocks/>
            </p:cNvGrpSpPr>
            <p:nvPr userDrawn="1"/>
          </p:nvGrpSpPr>
          <p:grpSpPr bwMode="auto">
            <a:xfrm>
              <a:off x="0" y="0"/>
              <a:ext cx="5760" cy="4320"/>
              <a:chOff x="0" y="0"/>
              <a:chExt cx="5760" cy="4320"/>
            </a:xfrm>
          </p:grpSpPr>
          <p:sp>
            <p:nvSpPr>
              <p:cNvPr id="1034" name="Rectangle 3">
                <a:extLst>
                  <a:ext uri="{FF2B5EF4-FFF2-40B4-BE49-F238E27FC236}">
                    <a16:creationId xmlns:a16="http://schemas.microsoft.com/office/drawing/2014/main" id="{928AE1D8-9B92-9345-2142-D75DFD661A77}"/>
                  </a:ext>
                </a:extLst>
              </p:cNvPr>
              <p:cNvSpPr>
                <a:spLocks noChangeArrowheads="1"/>
              </p:cNvSpPr>
              <p:nvPr/>
            </p:nvSpPr>
            <p:spPr bwMode="hidden">
              <a:xfrm>
                <a:off x="5280" y="480"/>
                <a:ext cx="336" cy="1344"/>
              </a:xfrm>
              <a:prstGeom prst="rect">
                <a:avLst/>
              </a:prstGeom>
              <a:gradFill rotWithShape="0">
                <a:gsLst>
                  <a:gs pos="0">
                    <a:schemeClr val="accent1"/>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24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24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2400">
                    <a:solidFill>
                      <a:schemeClr val="tx1"/>
                    </a:solidFill>
                    <a:latin typeface="Times New Roman" panose="02020603050405020304" pitchFamily="18" charset="0"/>
                    <a:ea typeface="MS PGothic" panose="020B0600070205080204" pitchFamily="34" charset="-128"/>
                  </a:defRPr>
                </a:lvl4pPr>
                <a:lvl5pPr marL="2057400" indent="-228600" eaLnBrk="0" hangingPunct="0">
                  <a:defRPr sz="2400">
                    <a:solidFill>
                      <a:schemeClr val="tx1"/>
                    </a:solidFill>
                    <a:latin typeface="Times New Roman" panose="02020603050405020304" pitchFamily="18" charset="0"/>
                    <a:ea typeface="MS PGothic" panose="020B0600070205080204" pitchFamily="34" charset="-128"/>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pPr eaLnBrk="1" hangingPunct="1"/>
                <a:endParaRPr lang="en-US" altLang="en-US"/>
              </a:p>
            </p:txBody>
          </p:sp>
          <p:sp>
            <p:nvSpPr>
              <p:cNvPr id="1035" name="Rectangle 4">
                <a:extLst>
                  <a:ext uri="{FF2B5EF4-FFF2-40B4-BE49-F238E27FC236}">
                    <a16:creationId xmlns:a16="http://schemas.microsoft.com/office/drawing/2014/main" id="{1559D455-EBBF-22AF-578A-80AF385ACD4F}"/>
                  </a:ext>
                </a:extLst>
              </p:cNvPr>
              <p:cNvSpPr>
                <a:spLocks noChangeArrowheads="1"/>
              </p:cNvSpPr>
              <p:nvPr/>
            </p:nvSpPr>
            <p:spPr bwMode="ltGray">
              <a:xfrm>
                <a:off x="0" y="0"/>
                <a:ext cx="5664" cy="96"/>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24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24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2400">
                    <a:solidFill>
                      <a:schemeClr val="tx1"/>
                    </a:solidFill>
                    <a:latin typeface="Times New Roman" panose="02020603050405020304" pitchFamily="18" charset="0"/>
                    <a:ea typeface="MS PGothic" panose="020B0600070205080204" pitchFamily="34" charset="-128"/>
                  </a:defRPr>
                </a:lvl4pPr>
                <a:lvl5pPr marL="2057400" indent="-228600" eaLnBrk="0" hangingPunct="0">
                  <a:defRPr sz="2400">
                    <a:solidFill>
                      <a:schemeClr val="tx1"/>
                    </a:solidFill>
                    <a:latin typeface="Times New Roman" panose="02020603050405020304" pitchFamily="18" charset="0"/>
                    <a:ea typeface="MS PGothic" panose="020B0600070205080204" pitchFamily="34" charset="-128"/>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pPr eaLnBrk="1" hangingPunct="1"/>
                <a:endParaRPr lang="en-US" altLang="en-US"/>
              </a:p>
            </p:txBody>
          </p:sp>
          <p:sp>
            <p:nvSpPr>
              <p:cNvPr id="22533" name="Rectangle 5">
                <a:extLst>
                  <a:ext uri="{FF2B5EF4-FFF2-40B4-BE49-F238E27FC236}">
                    <a16:creationId xmlns:a16="http://schemas.microsoft.com/office/drawing/2014/main" id="{F75715DB-F1A6-B234-5F7E-90776FC15727}"/>
                  </a:ext>
                </a:extLst>
              </p:cNvPr>
              <p:cNvSpPr>
                <a:spLocks noChangeArrowheads="1"/>
              </p:cNvSpPr>
              <p:nvPr/>
            </p:nvSpPr>
            <p:spPr bwMode="ltGray">
              <a:xfrm>
                <a:off x="5616" y="0"/>
                <a:ext cx="144" cy="4320"/>
              </a:xfrm>
              <a:prstGeom prst="rect">
                <a:avLst/>
              </a:prstGeom>
              <a:gradFill rotWithShape="0">
                <a:gsLst>
                  <a:gs pos="0">
                    <a:schemeClr val="bg2"/>
                  </a:gs>
                  <a:gs pos="50000">
                    <a:schemeClr val="accent2"/>
                  </a:gs>
                  <a:gs pos="100000">
                    <a:schemeClr val="bg2"/>
                  </a:gs>
                </a:gsLst>
                <a:lin ang="5400000" scaled="1"/>
              </a:gradFill>
              <a:ln w="9525">
                <a:noFill/>
                <a:miter lim="800000"/>
                <a:headEnd/>
                <a:tailEnd/>
              </a:ln>
              <a:effectLst/>
            </p:spPr>
            <p:txBody>
              <a:bodyPr wrap="none" anchor="ctr"/>
              <a:lstStyle/>
              <a:p>
                <a:pPr>
                  <a:defRPr/>
                </a:pPr>
                <a:endParaRPr lang="en-US">
                  <a:latin typeface="Times New Roman" charset="0"/>
                  <a:ea typeface="+mn-ea"/>
                </a:endParaRPr>
              </a:p>
            </p:txBody>
          </p:sp>
          <p:sp>
            <p:nvSpPr>
              <p:cNvPr id="22534" name="Rectangle 6">
                <a:extLst>
                  <a:ext uri="{FF2B5EF4-FFF2-40B4-BE49-F238E27FC236}">
                    <a16:creationId xmlns:a16="http://schemas.microsoft.com/office/drawing/2014/main" id="{2A239D7A-9CFC-A4A9-298E-0531441DDD3C}"/>
                  </a:ext>
                </a:extLst>
              </p:cNvPr>
              <p:cNvSpPr>
                <a:spLocks noChangeArrowheads="1"/>
              </p:cNvSpPr>
              <p:nvPr/>
            </p:nvSpPr>
            <p:spPr bwMode="ltGray">
              <a:xfrm>
                <a:off x="0" y="0"/>
                <a:ext cx="144" cy="4320"/>
              </a:xfrm>
              <a:prstGeom prst="rect">
                <a:avLst/>
              </a:prstGeom>
              <a:gradFill rotWithShape="0">
                <a:gsLst>
                  <a:gs pos="0">
                    <a:schemeClr val="bg2"/>
                  </a:gs>
                  <a:gs pos="50000">
                    <a:schemeClr val="accent2"/>
                  </a:gs>
                  <a:gs pos="100000">
                    <a:schemeClr val="bg2"/>
                  </a:gs>
                </a:gsLst>
                <a:lin ang="5400000" scaled="1"/>
              </a:gradFill>
              <a:ln w="9525">
                <a:noFill/>
                <a:miter lim="800000"/>
                <a:headEnd/>
                <a:tailEnd/>
              </a:ln>
              <a:effectLst/>
            </p:spPr>
            <p:txBody>
              <a:bodyPr wrap="none" anchor="ctr"/>
              <a:lstStyle/>
              <a:p>
                <a:pPr>
                  <a:defRPr/>
                </a:pPr>
                <a:endParaRPr lang="en-US">
                  <a:latin typeface="Times New Roman" charset="0"/>
                  <a:ea typeface="+mn-ea"/>
                </a:endParaRPr>
              </a:p>
            </p:txBody>
          </p:sp>
          <p:sp>
            <p:nvSpPr>
              <p:cNvPr id="1038" name="Rectangle 7">
                <a:extLst>
                  <a:ext uri="{FF2B5EF4-FFF2-40B4-BE49-F238E27FC236}">
                    <a16:creationId xmlns:a16="http://schemas.microsoft.com/office/drawing/2014/main" id="{A0C4113F-30C9-F0A7-7169-A20EC2F132FD}"/>
                  </a:ext>
                </a:extLst>
              </p:cNvPr>
              <p:cNvSpPr>
                <a:spLocks noChangeArrowheads="1"/>
              </p:cNvSpPr>
              <p:nvPr/>
            </p:nvSpPr>
            <p:spPr bwMode="hidden">
              <a:xfrm>
                <a:off x="144" y="480"/>
                <a:ext cx="336" cy="1344"/>
              </a:xfrm>
              <a:prstGeom prst="rect">
                <a:avLst/>
              </a:prstGeom>
              <a:gradFill rotWithShape="0">
                <a:gsLst>
                  <a:gs pos="0">
                    <a:schemeClr val="accent1"/>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24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24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2400">
                    <a:solidFill>
                      <a:schemeClr val="tx1"/>
                    </a:solidFill>
                    <a:latin typeface="Times New Roman" panose="02020603050405020304" pitchFamily="18" charset="0"/>
                    <a:ea typeface="MS PGothic" panose="020B0600070205080204" pitchFamily="34" charset="-128"/>
                  </a:defRPr>
                </a:lvl4pPr>
                <a:lvl5pPr marL="2057400" indent="-228600" eaLnBrk="0" hangingPunct="0">
                  <a:defRPr sz="2400">
                    <a:solidFill>
                      <a:schemeClr val="tx1"/>
                    </a:solidFill>
                    <a:latin typeface="Times New Roman" panose="02020603050405020304" pitchFamily="18" charset="0"/>
                    <a:ea typeface="MS PGothic" panose="020B0600070205080204" pitchFamily="34" charset="-128"/>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pPr eaLnBrk="1" hangingPunct="1"/>
                <a:endParaRPr lang="en-US" altLang="en-US"/>
              </a:p>
            </p:txBody>
          </p:sp>
          <p:grpSp>
            <p:nvGrpSpPr>
              <p:cNvPr id="1039" name="Group 8">
                <a:extLst>
                  <a:ext uri="{FF2B5EF4-FFF2-40B4-BE49-F238E27FC236}">
                    <a16:creationId xmlns:a16="http://schemas.microsoft.com/office/drawing/2014/main" id="{FBF17696-748F-BF19-F9E4-2A1C283DBB88}"/>
                  </a:ext>
                </a:extLst>
              </p:cNvPr>
              <p:cNvGrpSpPr>
                <a:grpSpLocks/>
              </p:cNvGrpSpPr>
              <p:nvPr/>
            </p:nvGrpSpPr>
            <p:grpSpPr bwMode="auto">
              <a:xfrm>
                <a:off x="8" y="32"/>
                <a:ext cx="5724" cy="608"/>
                <a:chOff x="8" y="32"/>
                <a:chExt cx="5724" cy="608"/>
              </a:xfrm>
            </p:grpSpPr>
            <p:sp>
              <p:nvSpPr>
                <p:cNvPr id="1040" name="AutoShape 9">
                  <a:extLst>
                    <a:ext uri="{FF2B5EF4-FFF2-40B4-BE49-F238E27FC236}">
                      <a16:creationId xmlns:a16="http://schemas.microsoft.com/office/drawing/2014/main" id="{1E14E5BD-178D-6BC4-E6FB-6EF15F4D9351}"/>
                    </a:ext>
                  </a:extLst>
                </p:cNvPr>
                <p:cNvSpPr>
                  <a:spLocks noChangeArrowheads="1"/>
                </p:cNvSpPr>
                <p:nvPr userDrawn="1"/>
              </p:nvSpPr>
              <p:spPr bwMode="auto">
                <a:xfrm>
                  <a:off x="56" y="32"/>
                  <a:ext cx="5641" cy="480"/>
                </a:xfrm>
                <a:prstGeom prst="roundRect">
                  <a:avLst>
                    <a:gd name="adj" fmla="val 50000"/>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24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24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2400">
                      <a:solidFill>
                        <a:schemeClr val="tx1"/>
                      </a:solidFill>
                      <a:latin typeface="Times New Roman" panose="02020603050405020304" pitchFamily="18" charset="0"/>
                      <a:ea typeface="MS PGothic" panose="020B0600070205080204" pitchFamily="34" charset="-128"/>
                    </a:defRPr>
                  </a:lvl4pPr>
                  <a:lvl5pPr marL="2057400" indent="-228600" eaLnBrk="0" hangingPunct="0">
                    <a:defRPr sz="2400">
                      <a:solidFill>
                        <a:schemeClr val="tx1"/>
                      </a:solidFill>
                      <a:latin typeface="Times New Roman" panose="02020603050405020304" pitchFamily="18" charset="0"/>
                      <a:ea typeface="MS PGothic" panose="020B0600070205080204" pitchFamily="34" charset="-128"/>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pPr eaLnBrk="1" hangingPunct="1"/>
                  <a:endParaRPr lang="en-US" altLang="en-US"/>
                </a:p>
              </p:txBody>
            </p:sp>
            <p:sp>
              <p:nvSpPr>
                <p:cNvPr id="1041" name="Rectangle 10">
                  <a:extLst>
                    <a:ext uri="{FF2B5EF4-FFF2-40B4-BE49-F238E27FC236}">
                      <a16:creationId xmlns:a16="http://schemas.microsoft.com/office/drawing/2014/main" id="{82632550-68AF-31E3-8450-72A676F91D84}"/>
                    </a:ext>
                  </a:extLst>
                </p:cNvPr>
                <p:cNvSpPr>
                  <a:spLocks noChangeArrowheads="1"/>
                </p:cNvSpPr>
                <p:nvPr userDrawn="1"/>
              </p:nvSpPr>
              <p:spPr bwMode="auto">
                <a:xfrm>
                  <a:off x="248" y="56"/>
                  <a:ext cx="5232" cy="56"/>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24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24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2400">
                      <a:solidFill>
                        <a:schemeClr val="tx1"/>
                      </a:solidFill>
                      <a:latin typeface="Times New Roman" panose="02020603050405020304" pitchFamily="18" charset="0"/>
                      <a:ea typeface="MS PGothic" panose="020B0600070205080204" pitchFamily="34" charset="-128"/>
                    </a:defRPr>
                  </a:lvl4pPr>
                  <a:lvl5pPr marL="2057400" indent="-228600" eaLnBrk="0" hangingPunct="0">
                    <a:defRPr sz="2400">
                      <a:solidFill>
                        <a:schemeClr val="tx1"/>
                      </a:solidFill>
                      <a:latin typeface="Times New Roman" panose="02020603050405020304" pitchFamily="18" charset="0"/>
                      <a:ea typeface="MS PGothic" panose="020B0600070205080204" pitchFamily="34" charset="-128"/>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pPr eaLnBrk="1" hangingPunct="1"/>
                  <a:endParaRPr lang="en-US" altLang="en-US"/>
                </a:p>
              </p:txBody>
            </p:sp>
            <p:grpSp>
              <p:nvGrpSpPr>
                <p:cNvPr id="1042" name="Group 11">
                  <a:extLst>
                    <a:ext uri="{FF2B5EF4-FFF2-40B4-BE49-F238E27FC236}">
                      <a16:creationId xmlns:a16="http://schemas.microsoft.com/office/drawing/2014/main" id="{B888190A-0F1F-B0C6-39D9-DC815952BD03}"/>
                    </a:ext>
                  </a:extLst>
                </p:cNvPr>
                <p:cNvGrpSpPr>
                  <a:grpSpLocks/>
                </p:cNvGrpSpPr>
                <p:nvPr userDrawn="1"/>
              </p:nvGrpSpPr>
              <p:grpSpPr bwMode="auto">
                <a:xfrm>
                  <a:off x="272" y="400"/>
                  <a:ext cx="5208" cy="113"/>
                  <a:chOff x="254" y="463"/>
                  <a:chExt cx="5208" cy="113"/>
                </a:xfrm>
              </p:grpSpPr>
              <p:sp>
                <p:nvSpPr>
                  <p:cNvPr id="1088" name="Freeform 12">
                    <a:extLst>
                      <a:ext uri="{FF2B5EF4-FFF2-40B4-BE49-F238E27FC236}">
                        <a16:creationId xmlns:a16="http://schemas.microsoft.com/office/drawing/2014/main" id="{BD298B3A-C2D0-290E-39C9-1DB6DC811BF2}"/>
                      </a:ext>
                    </a:extLst>
                  </p:cNvPr>
                  <p:cNvSpPr>
                    <a:spLocks/>
                  </p:cNvSpPr>
                  <p:nvPr/>
                </p:nvSpPr>
                <p:spPr bwMode="auto">
                  <a:xfrm flipH="1">
                    <a:off x="5232" y="468"/>
                    <a:ext cx="230" cy="106"/>
                  </a:xfrm>
                  <a:custGeom>
                    <a:avLst/>
                    <a:gdLst>
                      <a:gd name="T0" fmla="*/ 230 w 230"/>
                      <a:gd name="T1" fmla="*/ 0 h 96"/>
                      <a:gd name="T2" fmla="*/ 182 w 230"/>
                      <a:gd name="T3" fmla="*/ 0 h 96"/>
                      <a:gd name="T4" fmla="*/ 0 w 230"/>
                      <a:gd name="T5" fmla="*/ 78 h 96"/>
                      <a:gd name="T6" fmla="*/ 86 w 230"/>
                      <a:gd name="T7" fmla="*/ 96 h 96"/>
                      <a:gd name="T8" fmla="*/ 204 w 230"/>
                      <a:gd name="T9" fmla="*/ 96 h 96"/>
                      <a:gd name="T10" fmla="*/ 230 w 230"/>
                      <a:gd name="T11" fmla="*/ 0 h 9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30" h="96">
                        <a:moveTo>
                          <a:pt x="230" y="0"/>
                        </a:moveTo>
                        <a:lnTo>
                          <a:pt x="182" y="0"/>
                        </a:lnTo>
                        <a:lnTo>
                          <a:pt x="0" y="78"/>
                        </a:lnTo>
                        <a:lnTo>
                          <a:pt x="86" y="96"/>
                        </a:lnTo>
                        <a:lnTo>
                          <a:pt x="204" y="96"/>
                        </a:lnTo>
                        <a:lnTo>
                          <a:pt x="230" y="0"/>
                        </a:lnTo>
                        <a:close/>
                      </a:path>
                    </a:pathLst>
                  </a:custGeom>
                  <a:solidFill>
                    <a:schemeClr val="bg2"/>
                  </a:soli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nchor="ctr"/>
                  <a:lstStyle/>
                  <a:p>
                    <a:endParaRPr lang="fr-CA"/>
                  </a:p>
                </p:txBody>
              </p:sp>
              <p:sp>
                <p:nvSpPr>
                  <p:cNvPr id="1089" name="Freeform 13">
                    <a:extLst>
                      <a:ext uri="{FF2B5EF4-FFF2-40B4-BE49-F238E27FC236}">
                        <a16:creationId xmlns:a16="http://schemas.microsoft.com/office/drawing/2014/main" id="{83898342-AC96-7071-3128-8C46565D5942}"/>
                      </a:ext>
                    </a:extLst>
                  </p:cNvPr>
                  <p:cNvSpPr>
                    <a:spLocks/>
                  </p:cNvSpPr>
                  <p:nvPr/>
                </p:nvSpPr>
                <p:spPr bwMode="auto">
                  <a:xfrm>
                    <a:off x="254" y="470"/>
                    <a:ext cx="230" cy="106"/>
                  </a:xfrm>
                  <a:custGeom>
                    <a:avLst/>
                    <a:gdLst>
                      <a:gd name="T0" fmla="*/ 230 w 230"/>
                      <a:gd name="T1" fmla="*/ 0 h 96"/>
                      <a:gd name="T2" fmla="*/ 182 w 230"/>
                      <a:gd name="T3" fmla="*/ 0 h 96"/>
                      <a:gd name="T4" fmla="*/ 0 w 230"/>
                      <a:gd name="T5" fmla="*/ 78 h 96"/>
                      <a:gd name="T6" fmla="*/ 86 w 230"/>
                      <a:gd name="T7" fmla="*/ 96 h 96"/>
                      <a:gd name="T8" fmla="*/ 204 w 230"/>
                      <a:gd name="T9" fmla="*/ 96 h 96"/>
                      <a:gd name="T10" fmla="*/ 230 w 230"/>
                      <a:gd name="T11" fmla="*/ 0 h 9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30" h="96">
                        <a:moveTo>
                          <a:pt x="230" y="0"/>
                        </a:moveTo>
                        <a:lnTo>
                          <a:pt x="182" y="0"/>
                        </a:lnTo>
                        <a:lnTo>
                          <a:pt x="0" y="78"/>
                        </a:lnTo>
                        <a:lnTo>
                          <a:pt x="86" y="96"/>
                        </a:lnTo>
                        <a:lnTo>
                          <a:pt x="204" y="96"/>
                        </a:lnTo>
                        <a:lnTo>
                          <a:pt x="230" y="0"/>
                        </a:lnTo>
                        <a:close/>
                      </a:path>
                    </a:pathLst>
                  </a:custGeom>
                  <a:solidFill>
                    <a:schemeClr val="bg2"/>
                  </a:soli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nchor="ctr"/>
                  <a:lstStyle/>
                  <a:p>
                    <a:endParaRPr lang="fr-CA"/>
                  </a:p>
                </p:txBody>
              </p:sp>
              <p:grpSp>
                <p:nvGrpSpPr>
                  <p:cNvPr id="1090" name="Group 14">
                    <a:extLst>
                      <a:ext uri="{FF2B5EF4-FFF2-40B4-BE49-F238E27FC236}">
                        <a16:creationId xmlns:a16="http://schemas.microsoft.com/office/drawing/2014/main" id="{DEFC4044-0E00-B2F8-A106-34D90C39AE37}"/>
                      </a:ext>
                    </a:extLst>
                  </p:cNvPr>
                  <p:cNvGrpSpPr>
                    <a:grpSpLocks/>
                  </p:cNvGrpSpPr>
                  <p:nvPr/>
                </p:nvGrpSpPr>
                <p:grpSpPr bwMode="auto">
                  <a:xfrm>
                    <a:off x="450" y="463"/>
                    <a:ext cx="4812" cy="113"/>
                    <a:chOff x="450" y="463"/>
                    <a:chExt cx="4812" cy="113"/>
                  </a:xfrm>
                </p:grpSpPr>
                <p:grpSp>
                  <p:nvGrpSpPr>
                    <p:cNvPr id="1091" name="Group 15">
                      <a:extLst>
                        <a:ext uri="{FF2B5EF4-FFF2-40B4-BE49-F238E27FC236}">
                          <a16:creationId xmlns:a16="http://schemas.microsoft.com/office/drawing/2014/main" id="{8768F812-FE79-DFD4-6CD4-BDE87AD7CDE9}"/>
                        </a:ext>
                      </a:extLst>
                    </p:cNvPr>
                    <p:cNvGrpSpPr>
                      <a:grpSpLocks/>
                    </p:cNvGrpSpPr>
                    <p:nvPr/>
                  </p:nvGrpSpPr>
                  <p:grpSpPr bwMode="auto">
                    <a:xfrm>
                      <a:off x="450" y="464"/>
                      <a:ext cx="2928" cy="112"/>
                      <a:chOff x="0" y="283"/>
                      <a:chExt cx="5760" cy="220"/>
                    </a:xfrm>
                  </p:grpSpPr>
                  <p:grpSp>
                    <p:nvGrpSpPr>
                      <p:cNvPr id="1105" name="Group 16">
                        <a:extLst>
                          <a:ext uri="{FF2B5EF4-FFF2-40B4-BE49-F238E27FC236}">
                            <a16:creationId xmlns:a16="http://schemas.microsoft.com/office/drawing/2014/main" id="{9F3EEFE0-431D-3F33-794B-D0814E1C8C3A}"/>
                          </a:ext>
                        </a:extLst>
                      </p:cNvPr>
                      <p:cNvGrpSpPr>
                        <a:grpSpLocks/>
                      </p:cNvGrpSpPr>
                      <p:nvPr/>
                    </p:nvGrpSpPr>
                    <p:grpSpPr bwMode="auto">
                      <a:xfrm>
                        <a:off x="0" y="283"/>
                        <a:ext cx="823" cy="220"/>
                        <a:chOff x="240" y="720"/>
                        <a:chExt cx="3980" cy="1064"/>
                      </a:xfrm>
                    </p:grpSpPr>
                    <p:sp>
                      <p:nvSpPr>
                        <p:cNvPr id="1124" name="Freeform 17">
                          <a:extLst>
                            <a:ext uri="{FF2B5EF4-FFF2-40B4-BE49-F238E27FC236}">
                              <a16:creationId xmlns:a16="http://schemas.microsoft.com/office/drawing/2014/main" id="{ECC08E83-9E56-5E23-C5D0-EB327E36F9F7}"/>
                            </a:ext>
                          </a:extLst>
                        </p:cNvPr>
                        <p:cNvSpPr>
                          <a:spLocks/>
                        </p:cNvSpPr>
                        <p:nvPr/>
                      </p:nvSpPr>
                      <p:spPr bwMode="auto">
                        <a:xfrm>
                          <a:off x="240" y="720"/>
                          <a:ext cx="2007"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sp>
                      <p:nvSpPr>
                        <p:cNvPr id="1125" name="Freeform 18">
                          <a:extLst>
                            <a:ext uri="{FF2B5EF4-FFF2-40B4-BE49-F238E27FC236}">
                              <a16:creationId xmlns:a16="http://schemas.microsoft.com/office/drawing/2014/main" id="{5207F158-18AC-AEAE-9F3F-D4D5C9A37890}"/>
                            </a:ext>
                          </a:extLst>
                        </p:cNvPr>
                        <p:cNvSpPr>
                          <a:spLocks/>
                        </p:cNvSpPr>
                        <p:nvPr/>
                      </p:nvSpPr>
                      <p:spPr bwMode="auto">
                        <a:xfrm>
                          <a:off x="2209" y="720"/>
                          <a:ext cx="2007"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grpSp>
                  <p:grpSp>
                    <p:nvGrpSpPr>
                      <p:cNvPr id="1106" name="Group 19">
                        <a:extLst>
                          <a:ext uri="{FF2B5EF4-FFF2-40B4-BE49-F238E27FC236}">
                            <a16:creationId xmlns:a16="http://schemas.microsoft.com/office/drawing/2014/main" id="{FBDE9F79-5818-EAB3-4662-166724C4A74B}"/>
                          </a:ext>
                        </a:extLst>
                      </p:cNvPr>
                      <p:cNvGrpSpPr>
                        <a:grpSpLocks/>
                      </p:cNvGrpSpPr>
                      <p:nvPr/>
                    </p:nvGrpSpPr>
                    <p:grpSpPr bwMode="auto">
                      <a:xfrm>
                        <a:off x="823" y="283"/>
                        <a:ext cx="823" cy="220"/>
                        <a:chOff x="240" y="720"/>
                        <a:chExt cx="3980" cy="1064"/>
                      </a:xfrm>
                    </p:grpSpPr>
                    <p:sp>
                      <p:nvSpPr>
                        <p:cNvPr id="1122" name="Freeform 20">
                          <a:extLst>
                            <a:ext uri="{FF2B5EF4-FFF2-40B4-BE49-F238E27FC236}">
                              <a16:creationId xmlns:a16="http://schemas.microsoft.com/office/drawing/2014/main" id="{D0D1576F-7567-72B2-A4F8-E05BD2371C78}"/>
                            </a:ext>
                          </a:extLst>
                        </p:cNvPr>
                        <p:cNvSpPr>
                          <a:spLocks/>
                        </p:cNvSpPr>
                        <p:nvPr/>
                      </p:nvSpPr>
                      <p:spPr bwMode="auto">
                        <a:xfrm>
                          <a:off x="237" y="720"/>
                          <a:ext cx="2017"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sp>
                      <p:nvSpPr>
                        <p:cNvPr id="1123" name="Freeform 21">
                          <a:extLst>
                            <a:ext uri="{FF2B5EF4-FFF2-40B4-BE49-F238E27FC236}">
                              <a16:creationId xmlns:a16="http://schemas.microsoft.com/office/drawing/2014/main" id="{20A5393F-07F9-C90D-5060-B4D626151ABD}"/>
                            </a:ext>
                          </a:extLst>
                        </p:cNvPr>
                        <p:cNvSpPr>
                          <a:spLocks/>
                        </p:cNvSpPr>
                        <p:nvPr/>
                      </p:nvSpPr>
                      <p:spPr bwMode="auto">
                        <a:xfrm>
                          <a:off x="2206" y="720"/>
                          <a:ext cx="2017"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grpSp>
                  <p:grpSp>
                    <p:nvGrpSpPr>
                      <p:cNvPr id="1107" name="Group 22">
                        <a:extLst>
                          <a:ext uri="{FF2B5EF4-FFF2-40B4-BE49-F238E27FC236}">
                            <a16:creationId xmlns:a16="http://schemas.microsoft.com/office/drawing/2014/main" id="{E4D98979-8B24-E298-28DE-1C17E39D967B}"/>
                          </a:ext>
                        </a:extLst>
                      </p:cNvPr>
                      <p:cNvGrpSpPr>
                        <a:grpSpLocks/>
                      </p:cNvGrpSpPr>
                      <p:nvPr/>
                    </p:nvGrpSpPr>
                    <p:grpSpPr bwMode="auto">
                      <a:xfrm>
                        <a:off x="1646" y="283"/>
                        <a:ext cx="823" cy="220"/>
                        <a:chOff x="1646" y="283"/>
                        <a:chExt cx="823" cy="220"/>
                      </a:xfrm>
                    </p:grpSpPr>
                    <p:sp>
                      <p:nvSpPr>
                        <p:cNvPr id="1120" name="Freeform 23">
                          <a:extLst>
                            <a:ext uri="{FF2B5EF4-FFF2-40B4-BE49-F238E27FC236}">
                              <a16:creationId xmlns:a16="http://schemas.microsoft.com/office/drawing/2014/main" id="{FBFD5345-87C6-0A85-85B2-BF5B18483875}"/>
                            </a:ext>
                          </a:extLst>
                        </p:cNvPr>
                        <p:cNvSpPr>
                          <a:spLocks/>
                        </p:cNvSpPr>
                        <p:nvPr/>
                      </p:nvSpPr>
                      <p:spPr bwMode="auto">
                        <a:xfrm>
                          <a:off x="1647" y="283"/>
                          <a:ext cx="415" cy="220"/>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sp>
                      <p:nvSpPr>
                        <p:cNvPr id="1121" name="Freeform 24">
                          <a:extLst>
                            <a:ext uri="{FF2B5EF4-FFF2-40B4-BE49-F238E27FC236}">
                              <a16:creationId xmlns:a16="http://schemas.microsoft.com/office/drawing/2014/main" id="{42F9B657-6DB3-F8EC-9450-EB8E3EA7F0B6}"/>
                            </a:ext>
                          </a:extLst>
                        </p:cNvPr>
                        <p:cNvSpPr>
                          <a:spLocks/>
                        </p:cNvSpPr>
                        <p:nvPr/>
                      </p:nvSpPr>
                      <p:spPr bwMode="auto">
                        <a:xfrm>
                          <a:off x="2054" y="283"/>
                          <a:ext cx="415" cy="220"/>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grpSp>
                  <p:grpSp>
                    <p:nvGrpSpPr>
                      <p:cNvPr id="1108" name="Group 25">
                        <a:extLst>
                          <a:ext uri="{FF2B5EF4-FFF2-40B4-BE49-F238E27FC236}">
                            <a16:creationId xmlns:a16="http://schemas.microsoft.com/office/drawing/2014/main" id="{C96E61C1-1F28-8ECF-DD21-FBEBB3B008BC}"/>
                          </a:ext>
                        </a:extLst>
                      </p:cNvPr>
                      <p:cNvGrpSpPr>
                        <a:grpSpLocks/>
                      </p:cNvGrpSpPr>
                      <p:nvPr/>
                    </p:nvGrpSpPr>
                    <p:grpSpPr bwMode="auto">
                      <a:xfrm>
                        <a:off x="2469" y="283"/>
                        <a:ext cx="822" cy="220"/>
                        <a:chOff x="240" y="720"/>
                        <a:chExt cx="3980" cy="1064"/>
                      </a:xfrm>
                    </p:grpSpPr>
                    <p:sp>
                      <p:nvSpPr>
                        <p:cNvPr id="1118" name="Freeform 26">
                          <a:extLst>
                            <a:ext uri="{FF2B5EF4-FFF2-40B4-BE49-F238E27FC236}">
                              <a16:creationId xmlns:a16="http://schemas.microsoft.com/office/drawing/2014/main" id="{D3A964CB-E5CF-C249-76FD-ACB1A7CDA868}"/>
                            </a:ext>
                          </a:extLst>
                        </p:cNvPr>
                        <p:cNvSpPr>
                          <a:spLocks/>
                        </p:cNvSpPr>
                        <p:nvPr/>
                      </p:nvSpPr>
                      <p:spPr bwMode="auto">
                        <a:xfrm>
                          <a:off x="239" y="720"/>
                          <a:ext cx="2010"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sp>
                      <p:nvSpPr>
                        <p:cNvPr id="1119" name="Freeform 27">
                          <a:extLst>
                            <a:ext uri="{FF2B5EF4-FFF2-40B4-BE49-F238E27FC236}">
                              <a16:creationId xmlns:a16="http://schemas.microsoft.com/office/drawing/2014/main" id="{0943E526-E42B-40EB-1F5C-9AD6E81281DF}"/>
                            </a:ext>
                          </a:extLst>
                        </p:cNvPr>
                        <p:cNvSpPr>
                          <a:spLocks/>
                        </p:cNvSpPr>
                        <p:nvPr/>
                      </p:nvSpPr>
                      <p:spPr bwMode="auto">
                        <a:xfrm>
                          <a:off x="2211" y="720"/>
                          <a:ext cx="2010"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grpSp>
                  <p:grpSp>
                    <p:nvGrpSpPr>
                      <p:cNvPr id="1109" name="Group 28">
                        <a:extLst>
                          <a:ext uri="{FF2B5EF4-FFF2-40B4-BE49-F238E27FC236}">
                            <a16:creationId xmlns:a16="http://schemas.microsoft.com/office/drawing/2014/main" id="{47A6BE31-DA65-8E2E-6454-7C368BE307CE}"/>
                          </a:ext>
                        </a:extLst>
                      </p:cNvPr>
                      <p:cNvGrpSpPr>
                        <a:grpSpLocks/>
                      </p:cNvGrpSpPr>
                      <p:nvPr/>
                    </p:nvGrpSpPr>
                    <p:grpSpPr bwMode="auto">
                      <a:xfrm>
                        <a:off x="3291" y="283"/>
                        <a:ext cx="823" cy="220"/>
                        <a:chOff x="240" y="720"/>
                        <a:chExt cx="3980" cy="1064"/>
                      </a:xfrm>
                    </p:grpSpPr>
                    <p:sp>
                      <p:nvSpPr>
                        <p:cNvPr id="1116" name="Freeform 29">
                          <a:extLst>
                            <a:ext uri="{FF2B5EF4-FFF2-40B4-BE49-F238E27FC236}">
                              <a16:creationId xmlns:a16="http://schemas.microsoft.com/office/drawing/2014/main" id="{561D17EA-CE2E-1BDD-E5E2-5FAD1C0D4A9E}"/>
                            </a:ext>
                          </a:extLst>
                        </p:cNvPr>
                        <p:cNvSpPr>
                          <a:spLocks/>
                        </p:cNvSpPr>
                        <p:nvPr/>
                      </p:nvSpPr>
                      <p:spPr bwMode="auto">
                        <a:xfrm>
                          <a:off x="241" y="720"/>
                          <a:ext cx="2007"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sp>
                      <p:nvSpPr>
                        <p:cNvPr id="1117" name="Freeform 30">
                          <a:extLst>
                            <a:ext uri="{FF2B5EF4-FFF2-40B4-BE49-F238E27FC236}">
                              <a16:creationId xmlns:a16="http://schemas.microsoft.com/office/drawing/2014/main" id="{BD1A4FC5-48CE-5645-78E5-55BAA610D4D1}"/>
                            </a:ext>
                          </a:extLst>
                        </p:cNvPr>
                        <p:cNvSpPr>
                          <a:spLocks/>
                        </p:cNvSpPr>
                        <p:nvPr/>
                      </p:nvSpPr>
                      <p:spPr bwMode="auto">
                        <a:xfrm>
                          <a:off x="2210" y="720"/>
                          <a:ext cx="2007"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grpSp>
                  <p:grpSp>
                    <p:nvGrpSpPr>
                      <p:cNvPr id="1110" name="Group 31">
                        <a:extLst>
                          <a:ext uri="{FF2B5EF4-FFF2-40B4-BE49-F238E27FC236}">
                            <a16:creationId xmlns:a16="http://schemas.microsoft.com/office/drawing/2014/main" id="{A09A8B7D-563A-6D48-D974-4C7B3C26915A}"/>
                          </a:ext>
                        </a:extLst>
                      </p:cNvPr>
                      <p:cNvGrpSpPr>
                        <a:grpSpLocks/>
                      </p:cNvGrpSpPr>
                      <p:nvPr/>
                    </p:nvGrpSpPr>
                    <p:grpSpPr bwMode="auto">
                      <a:xfrm>
                        <a:off x="4114" y="283"/>
                        <a:ext cx="823" cy="220"/>
                        <a:chOff x="240" y="720"/>
                        <a:chExt cx="3980" cy="1064"/>
                      </a:xfrm>
                    </p:grpSpPr>
                    <p:sp>
                      <p:nvSpPr>
                        <p:cNvPr id="1114" name="Freeform 32">
                          <a:extLst>
                            <a:ext uri="{FF2B5EF4-FFF2-40B4-BE49-F238E27FC236}">
                              <a16:creationId xmlns:a16="http://schemas.microsoft.com/office/drawing/2014/main" id="{15FE874B-95C5-52AC-C0F5-7B2AC434533F}"/>
                            </a:ext>
                          </a:extLst>
                        </p:cNvPr>
                        <p:cNvSpPr>
                          <a:spLocks/>
                        </p:cNvSpPr>
                        <p:nvPr/>
                      </p:nvSpPr>
                      <p:spPr bwMode="auto">
                        <a:xfrm>
                          <a:off x="237" y="720"/>
                          <a:ext cx="2017"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sp>
                      <p:nvSpPr>
                        <p:cNvPr id="1115" name="Freeform 33">
                          <a:extLst>
                            <a:ext uri="{FF2B5EF4-FFF2-40B4-BE49-F238E27FC236}">
                              <a16:creationId xmlns:a16="http://schemas.microsoft.com/office/drawing/2014/main" id="{12A952AD-28B6-5F38-10C5-DFC0EABC428A}"/>
                            </a:ext>
                          </a:extLst>
                        </p:cNvPr>
                        <p:cNvSpPr>
                          <a:spLocks/>
                        </p:cNvSpPr>
                        <p:nvPr/>
                      </p:nvSpPr>
                      <p:spPr bwMode="auto">
                        <a:xfrm>
                          <a:off x="2207" y="720"/>
                          <a:ext cx="2017"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grpSp>
                  <p:grpSp>
                    <p:nvGrpSpPr>
                      <p:cNvPr id="1111" name="Group 34">
                        <a:extLst>
                          <a:ext uri="{FF2B5EF4-FFF2-40B4-BE49-F238E27FC236}">
                            <a16:creationId xmlns:a16="http://schemas.microsoft.com/office/drawing/2014/main" id="{DA65F379-8779-A703-340D-46789B4050C0}"/>
                          </a:ext>
                        </a:extLst>
                      </p:cNvPr>
                      <p:cNvGrpSpPr>
                        <a:grpSpLocks/>
                      </p:cNvGrpSpPr>
                      <p:nvPr/>
                    </p:nvGrpSpPr>
                    <p:grpSpPr bwMode="auto">
                      <a:xfrm>
                        <a:off x="4937" y="283"/>
                        <a:ext cx="823" cy="220"/>
                        <a:chOff x="240" y="720"/>
                        <a:chExt cx="3980" cy="1064"/>
                      </a:xfrm>
                    </p:grpSpPr>
                    <p:sp>
                      <p:nvSpPr>
                        <p:cNvPr id="1112" name="Freeform 35">
                          <a:extLst>
                            <a:ext uri="{FF2B5EF4-FFF2-40B4-BE49-F238E27FC236}">
                              <a16:creationId xmlns:a16="http://schemas.microsoft.com/office/drawing/2014/main" id="{0E56F023-4380-B326-C15C-39D623BEDEBC}"/>
                            </a:ext>
                          </a:extLst>
                        </p:cNvPr>
                        <p:cNvSpPr>
                          <a:spLocks/>
                        </p:cNvSpPr>
                        <p:nvPr/>
                      </p:nvSpPr>
                      <p:spPr bwMode="auto">
                        <a:xfrm>
                          <a:off x="243" y="720"/>
                          <a:ext cx="2007"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sp>
                      <p:nvSpPr>
                        <p:cNvPr id="1113" name="Freeform 36">
                          <a:extLst>
                            <a:ext uri="{FF2B5EF4-FFF2-40B4-BE49-F238E27FC236}">
                              <a16:creationId xmlns:a16="http://schemas.microsoft.com/office/drawing/2014/main" id="{D7D5C9B4-8EFB-3A62-5B60-433D15E9BD33}"/>
                            </a:ext>
                          </a:extLst>
                        </p:cNvPr>
                        <p:cNvSpPr>
                          <a:spLocks/>
                        </p:cNvSpPr>
                        <p:nvPr/>
                      </p:nvSpPr>
                      <p:spPr bwMode="auto">
                        <a:xfrm>
                          <a:off x="2213" y="720"/>
                          <a:ext cx="2007"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grpSp>
                </p:grpSp>
                <p:grpSp>
                  <p:nvGrpSpPr>
                    <p:cNvPr id="1092" name="Group 37">
                      <a:extLst>
                        <a:ext uri="{FF2B5EF4-FFF2-40B4-BE49-F238E27FC236}">
                          <a16:creationId xmlns:a16="http://schemas.microsoft.com/office/drawing/2014/main" id="{5AC2D0A4-A58C-DD98-7813-1346DD7D2759}"/>
                        </a:ext>
                      </a:extLst>
                    </p:cNvPr>
                    <p:cNvGrpSpPr>
                      <a:grpSpLocks/>
                    </p:cNvGrpSpPr>
                    <p:nvPr/>
                  </p:nvGrpSpPr>
                  <p:grpSpPr bwMode="auto">
                    <a:xfrm>
                      <a:off x="3378" y="463"/>
                      <a:ext cx="418" cy="112"/>
                      <a:chOff x="240" y="720"/>
                      <a:chExt cx="3980" cy="1064"/>
                    </a:xfrm>
                  </p:grpSpPr>
                  <p:sp>
                    <p:nvSpPr>
                      <p:cNvPr id="1103" name="Freeform 38">
                        <a:extLst>
                          <a:ext uri="{FF2B5EF4-FFF2-40B4-BE49-F238E27FC236}">
                            <a16:creationId xmlns:a16="http://schemas.microsoft.com/office/drawing/2014/main" id="{ACA9DFC6-494E-6EDF-3167-23ED9BE8F4DA}"/>
                          </a:ext>
                        </a:extLst>
                      </p:cNvPr>
                      <p:cNvSpPr>
                        <a:spLocks/>
                      </p:cNvSpPr>
                      <p:nvPr/>
                    </p:nvSpPr>
                    <p:spPr bwMode="auto">
                      <a:xfrm>
                        <a:off x="240" y="720"/>
                        <a:ext cx="2009"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sp>
                    <p:nvSpPr>
                      <p:cNvPr id="1104" name="Freeform 39">
                        <a:extLst>
                          <a:ext uri="{FF2B5EF4-FFF2-40B4-BE49-F238E27FC236}">
                            <a16:creationId xmlns:a16="http://schemas.microsoft.com/office/drawing/2014/main" id="{6766A1F1-1FBE-BC30-ADF5-B7E16E063117}"/>
                          </a:ext>
                        </a:extLst>
                      </p:cNvPr>
                      <p:cNvSpPr>
                        <a:spLocks/>
                      </p:cNvSpPr>
                      <p:nvPr/>
                    </p:nvSpPr>
                    <p:spPr bwMode="auto">
                      <a:xfrm>
                        <a:off x="2211" y="720"/>
                        <a:ext cx="2009"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grpSp>
                <p:grpSp>
                  <p:nvGrpSpPr>
                    <p:cNvPr id="1093" name="Group 40">
                      <a:extLst>
                        <a:ext uri="{FF2B5EF4-FFF2-40B4-BE49-F238E27FC236}">
                          <a16:creationId xmlns:a16="http://schemas.microsoft.com/office/drawing/2014/main" id="{C47369EF-3800-E945-3E73-956D1747FA07}"/>
                        </a:ext>
                      </a:extLst>
                    </p:cNvPr>
                    <p:cNvGrpSpPr>
                      <a:grpSpLocks/>
                    </p:cNvGrpSpPr>
                    <p:nvPr/>
                  </p:nvGrpSpPr>
                  <p:grpSpPr bwMode="auto">
                    <a:xfrm>
                      <a:off x="3796" y="463"/>
                      <a:ext cx="419" cy="112"/>
                      <a:chOff x="240" y="720"/>
                      <a:chExt cx="3980" cy="1064"/>
                    </a:xfrm>
                  </p:grpSpPr>
                  <p:sp>
                    <p:nvSpPr>
                      <p:cNvPr id="1101" name="Freeform 41">
                        <a:extLst>
                          <a:ext uri="{FF2B5EF4-FFF2-40B4-BE49-F238E27FC236}">
                            <a16:creationId xmlns:a16="http://schemas.microsoft.com/office/drawing/2014/main" id="{55EA981C-69C6-8CFA-E4DC-71721021AC5A}"/>
                          </a:ext>
                        </a:extLst>
                      </p:cNvPr>
                      <p:cNvSpPr>
                        <a:spLocks/>
                      </p:cNvSpPr>
                      <p:nvPr/>
                    </p:nvSpPr>
                    <p:spPr bwMode="auto">
                      <a:xfrm>
                        <a:off x="240" y="720"/>
                        <a:ext cx="2014"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sp>
                    <p:nvSpPr>
                      <p:cNvPr id="1102" name="Freeform 42">
                        <a:extLst>
                          <a:ext uri="{FF2B5EF4-FFF2-40B4-BE49-F238E27FC236}">
                            <a16:creationId xmlns:a16="http://schemas.microsoft.com/office/drawing/2014/main" id="{130EE739-44C1-DEE3-2825-EBFE174A6DB3}"/>
                          </a:ext>
                        </a:extLst>
                      </p:cNvPr>
                      <p:cNvSpPr>
                        <a:spLocks/>
                      </p:cNvSpPr>
                      <p:nvPr/>
                    </p:nvSpPr>
                    <p:spPr bwMode="auto">
                      <a:xfrm>
                        <a:off x="2206" y="720"/>
                        <a:ext cx="2014"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grpSp>
                <p:grpSp>
                  <p:nvGrpSpPr>
                    <p:cNvPr id="1094" name="Group 43">
                      <a:extLst>
                        <a:ext uri="{FF2B5EF4-FFF2-40B4-BE49-F238E27FC236}">
                          <a16:creationId xmlns:a16="http://schemas.microsoft.com/office/drawing/2014/main" id="{C951C241-CF52-CC7B-57C0-621E3EA9C487}"/>
                        </a:ext>
                      </a:extLst>
                    </p:cNvPr>
                    <p:cNvGrpSpPr>
                      <a:grpSpLocks/>
                    </p:cNvGrpSpPr>
                    <p:nvPr/>
                  </p:nvGrpSpPr>
                  <p:grpSpPr bwMode="auto">
                    <a:xfrm>
                      <a:off x="4215" y="463"/>
                      <a:ext cx="418" cy="112"/>
                      <a:chOff x="1646" y="283"/>
                      <a:chExt cx="823" cy="220"/>
                    </a:xfrm>
                  </p:grpSpPr>
                  <p:sp>
                    <p:nvSpPr>
                      <p:cNvPr id="1099" name="Freeform 44">
                        <a:extLst>
                          <a:ext uri="{FF2B5EF4-FFF2-40B4-BE49-F238E27FC236}">
                            <a16:creationId xmlns:a16="http://schemas.microsoft.com/office/drawing/2014/main" id="{32491332-FD5D-8C0E-8DCD-98587A3C3C8A}"/>
                          </a:ext>
                        </a:extLst>
                      </p:cNvPr>
                      <p:cNvSpPr>
                        <a:spLocks/>
                      </p:cNvSpPr>
                      <p:nvPr/>
                    </p:nvSpPr>
                    <p:spPr bwMode="auto">
                      <a:xfrm>
                        <a:off x="1646" y="283"/>
                        <a:ext cx="415" cy="220"/>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sp>
                    <p:nvSpPr>
                      <p:cNvPr id="1100" name="Freeform 45">
                        <a:extLst>
                          <a:ext uri="{FF2B5EF4-FFF2-40B4-BE49-F238E27FC236}">
                            <a16:creationId xmlns:a16="http://schemas.microsoft.com/office/drawing/2014/main" id="{83F46AA4-A111-D2E4-68F1-BA792E05F3EE}"/>
                          </a:ext>
                        </a:extLst>
                      </p:cNvPr>
                      <p:cNvSpPr>
                        <a:spLocks/>
                      </p:cNvSpPr>
                      <p:nvPr/>
                    </p:nvSpPr>
                    <p:spPr bwMode="auto">
                      <a:xfrm>
                        <a:off x="2054" y="283"/>
                        <a:ext cx="415" cy="220"/>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grpSp>
                <p:grpSp>
                  <p:nvGrpSpPr>
                    <p:cNvPr id="1095" name="Group 46">
                      <a:extLst>
                        <a:ext uri="{FF2B5EF4-FFF2-40B4-BE49-F238E27FC236}">
                          <a16:creationId xmlns:a16="http://schemas.microsoft.com/office/drawing/2014/main" id="{88A8BE25-9849-6420-9EFF-75CE3AA82744}"/>
                        </a:ext>
                      </a:extLst>
                    </p:cNvPr>
                    <p:cNvGrpSpPr>
                      <a:grpSpLocks/>
                    </p:cNvGrpSpPr>
                    <p:nvPr/>
                  </p:nvGrpSpPr>
                  <p:grpSpPr bwMode="auto">
                    <a:xfrm>
                      <a:off x="4633" y="463"/>
                      <a:ext cx="418" cy="112"/>
                      <a:chOff x="240" y="720"/>
                      <a:chExt cx="3980" cy="1064"/>
                    </a:xfrm>
                  </p:grpSpPr>
                  <p:sp>
                    <p:nvSpPr>
                      <p:cNvPr id="1097" name="Freeform 47">
                        <a:extLst>
                          <a:ext uri="{FF2B5EF4-FFF2-40B4-BE49-F238E27FC236}">
                            <a16:creationId xmlns:a16="http://schemas.microsoft.com/office/drawing/2014/main" id="{B7FAB9D3-E90F-C0D8-B0FC-17835CC04F95}"/>
                          </a:ext>
                        </a:extLst>
                      </p:cNvPr>
                      <p:cNvSpPr>
                        <a:spLocks/>
                      </p:cNvSpPr>
                      <p:nvPr/>
                    </p:nvSpPr>
                    <p:spPr bwMode="auto">
                      <a:xfrm>
                        <a:off x="240" y="720"/>
                        <a:ext cx="2009"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sp>
                    <p:nvSpPr>
                      <p:cNvPr id="1098" name="Freeform 48">
                        <a:extLst>
                          <a:ext uri="{FF2B5EF4-FFF2-40B4-BE49-F238E27FC236}">
                            <a16:creationId xmlns:a16="http://schemas.microsoft.com/office/drawing/2014/main" id="{E8EC1A0A-1A01-D64E-3976-772FB19E1EA8}"/>
                          </a:ext>
                        </a:extLst>
                      </p:cNvPr>
                      <p:cNvSpPr>
                        <a:spLocks/>
                      </p:cNvSpPr>
                      <p:nvPr/>
                    </p:nvSpPr>
                    <p:spPr bwMode="auto">
                      <a:xfrm>
                        <a:off x="2211" y="720"/>
                        <a:ext cx="2009"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grpSp>
                <p:sp>
                  <p:nvSpPr>
                    <p:cNvPr id="1096" name="Freeform 49">
                      <a:extLst>
                        <a:ext uri="{FF2B5EF4-FFF2-40B4-BE49-F238E27FC236}">
                          <a16:creationId xmlns:a16="http://schemas.microsoft.com/office/drawing/2014/main" id="{0D936D55-BEB2-F6B4-A148-85D73E7FEAB0}"/>
                        </a:ext>
                      </a:extLst>
                    </p:cNvPr>
                    <p:cNvSpPr>
                      <a:spLocks/>
                    </p:cNvSpPr>
                    <p:nvPr/>
                  </p:nvSpPr>
                  <p:spPr bwMode="auto">
                    <a:xfrm>
                      <a:off x="5051" y="463"/>
                      <a:ext cx="211" cy="112"/>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grpSp>
            </p:grpSp>
            <p:grpSp>
              <p:nvGrpSpPr>
                <p:cNvPr id="1043" name="Group 50">
                  <a:extLst>
                    <a:ext uri="{FF2B5EF4-FFF2-40B4-BE49-F238E27FC236}">
                      <a16:creationId xmlns:a16="http://schemas.microsoft.com/office/drawing/2014/main" id="{0599BD52-34A6-A2C0-C75F-2372C37E3679}"/>
                    </a:ext>
                  </a:extLst>
                </p:cNvPr>
                <p:cNvGrpSpPr>
                  <a:grpSpLocks/>
                </p:cNvGrpSpPr>
                <p:nvPr userDrawn="1"/>
              </p:nvGrpSpPr>
              <p:grpSpPr bwMode="auto">
                <a:xfrm>
                  <a:off x="262" y="399"/>
                  <a:ext cx="5208" cy="113"/>
                  <a:chOff x="254" y="463"/>
                  <a:chExt cx="5208" cy="113"/>
                </a:xfrm>
              </p:grpSpPr>
              <p:sp>
                <p:nvSpPr>
                  <p:cNvPr id="1050" name="Freeform 51">
                    <a:extLst>
                      <a:ext uri="{FF2B5EF4-FFF2-40B4-BE49-F238E27FC236}">
                        <a16:creationId xmlns:a16="http://schemas.microsoft.com/office/drawing/2014/main" id="{402A1E6B-0FE9-D205-E731-C6E49ED9D8BC}"/>
                      </a:ext>
                    </a:extLst>
                  </p:cNvPr>
                  <p:cNvSpPr>
                    <a:spLocks/>
                  </p:cNvSpPr>
                  <p:nvPr/>
                </p:nvSpPr>
                <p:spPr bwMode="auto">
                  <a:xfrm flipH="1">
                    <a:off x="5232" y="468"/>
                    <a:ext cx="230" cy="106"/>
                  </a:xfrm>
                  <a:custGeom>
                    <a:avLst/>
                    <a:gdLst>
                      <a:gd name="T0" fmla="*/ 230 w 230"/>
                      <a:gd name="T1" fmla="*/ 0 h 96"/>
                      <a:gd name="T2" fmla="*/ 182 w 230"/>
                      <a:gd name="T3" fmla="*/ 0 h 96"/>
                      <a:gd name="T4" fmla="*/ 0 w 230"/>
                      <a:gd name="T5" fmla="*/ 78 h 96"/>
                      <a:gd name="T6" fmla="*/ 86 w 230"/>
                      <a:gd name="T7" fmla="*/ 96 h 96"/>
                      <a:gd name="T8" fmla="*/ 204 w 230"/>
                      <a:gd name="T9" fmla="*/ 96 h 96"/>
                      <a:gd name="T10" fmla="*/ 230 w 230"/>
                      <a:gd name="T11" fmla="*/ 0 h 9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30" h="96">
                        <a:moveTo>
                          <a:pt x="230" y="0"/>
                        </a:moveTo>
                        <a:lnTo>
                          <a:pt x="182" y="0"/>
                        </a:lnTo>
                        <a:lnTo>
                          <a:pt x="0" y="78"/>
                        </a:lnTo>
                        <a:lnTo>
                          <a:pt x="86" y="96"/>
                        </a:lnTo>
                        <a:lnTo>
                          <a:pt x="204" y="96"/>
                        </a:lnTo>
                        <a:lnTo>
                          <a:pt x="230" y="0"/>
                        </a:lnTo>
                        <a:close/>
                      </a:path>
                    </a:pathLst>
                  </a:custGeom>
                  <a:solidFill>
                    <a:schemeClr val="accent1"/>
                  </a:soli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nchor="ctr"/>
                  <a:lstStyle/>
                  <a:p>
                    <a:endParaRPr lang="fr-CA"/>
                  </a:p>
                </p:txBody>
              </p:sp>
              <p:sp>
                <p:nvSpPr>
                  <p:cNvPr id="1051" name="Freeform 52">
                    <a:extLst>
                      <a:ext uri="{FF2B5EF4-FFF2-40B4-BE49-F238E27FC236}">
                        <a16:creationId xmlns:a16="http://schemas.microsoft.com/office/drawing/2014/main" id="{69D2CCA8-E80C-41A6-0338-989D70E27FFC}"/>
                      </a:ext>
                    </a:extLst>
                  </p:cNvPr>
                  <p:cNvSpPr>
                    <a:spLocks/>
                  </p:cNvSpPr>
                  <p:nvPr/>
                </p:nvSpPr>
                <p:spPr bwMode="auto">
                  <a:xfrm>
                    <a:off x="254" y="470"/>
                    <a:ext cx="230" cy="106"/>
                  </a:xfrm>
                  <a:custGeom>
                    <a:avLst/>
                    <a:gdLst>
                      <a:gd name="T0" fmla="*/ 230 w 230"/>
                      <a:gd name="T1" fmla="*/ 0 h 96"/>
                      <a:gd name="T2" fmla="*/ 182 w 230"/>
                      <a:gd name="T3" fmla="*/ 0 h 96"/>
                      <a:gd name="T4" fmla="*/ 0 w 230"/>
                      <a:gd name="T5" fmla="*/ 78 h 96"/>
                      <a:gd name="T6" fmla="*/ 86 w 230"/>
                      <a:gd name="T7" fmla="*/ 96 h 96"/>
                      <a:gd name="T8" fmla="*/ 204 w 230"/>
                      <a:gd name="T9" fmla="*/ 96 h 96"/>
                      <a:gd name="T10" fmla="*/ 230 w 230"/>
                      <a:gd name="T11" fmla="*/ 0 h 9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30" h="96">
                        <a:moveTo>
                          <a:pt x="230" y="0"/>
                        </a:moveTo>
                        <a:lnTo>
                          <a:pt x="182" y="0"/>
                        </a:lnTo>
                        <a:lnTo>
                          <a:pt x="0" y="78"/>
                        </a:lnTo>
                        <a:lnTo>
                          <a:pt x="86" y="96"/>
                        </a:lnTo>
                        <a:lnTo>
                          <a:pt x="204" y="96"/>
                        </a:lnTo>
                        <a:lnTo>
                          <a:pt x="230" y="0"/>
                        </a:lnTo>
                        <a:close/>
                      </a:path>
                    </a:pathLst>
                  </a:custGeom>
                  <a:solidFill>
                    <a:schemeClr val="accent1"/>
                  </a:soli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nchor="ctr"/>
                  <a:lstStyle/>
                  <a:p>
                    <a:endParaRPr lang="fr-CA"/>
                  </a:p>
                </p:txBody>
              </p:sp>
              <p:grpSp>
                <p:nvGrpSpPr>
                  <p:cNvPr id="1052" name="Group 53">
                    <a:extLst>
                      <a:ext uri="{FF2B5EF4-FFF2-40B4-BE49-F238E27FC236}">
                        <a16:creationId xmlns:a16="http://schemas.microsoft.com/office/drawing/2014/main" id="{CE41E959-6381-86A3-B9AA-9D663DBD7F65}"/>
                      </a:ext>
                    </a:extLst>
                  </p:cNvPr>
                  <p:cNvGrpSpPr>
                    <a:grpSpLocks/>
                  </p:cNvGrpSpPr>
                  <p:nvPr/>
                </p:nvGrpSpPr>
                <p:grpSpPr bwMode="auto">
                  <a:xfrm>
                    <a:off x="450" y="463"/>
                    <a:ext cx="4812" cy="113"/>
                    <a:chOff x="450" y="463"/>
                    <a:chExt cx="4812" cy="113"/>
                  </a:xfrm>
                </p:grpSpPr>
                <p:grpSp>
                  <p:nvGrpSpPr>
                    <p:cNvPr id="1053" name="Group 54">
                      <a:extLst>
                        <a:ext uri="{FF2B5EF4-FFF2-40B4-BE49-F238E27FC236}">
                          <a16:creationId xmlns:a16="http://schemas.microsoft.com/office/drawing/2014/main" id="{0B02AFD3-F887-F33D-F1C9-A19125825AA3}"/>
                        </a:ext>
                      </a:extLst>
                    </p:cNvPr>
                    <p:cNvGrpSpPr>
                      <a:grpSpLocks/>
                    </p:cNvGrpSpPr>
                    <p:nvPr/>
                  </p:nvGrpSpPr>
                  <p:grpSpPr bwMode="auto">
                    <a:xfrm>
                      <a:off x="450" y="464"/>
                      <a:ext cx="2928" cy="112"/>
                      <a:chOff x="0" y="283"/>
                      <a:chExt cx="5760" cy="220"/>
                    </a:xfrm>
                  </p:grpSpPr>
                  <p:grpSp>
                    <p:nvGrpSpPr>
                      <p:cNvPr id="1067" name="Group 55">
                        <a:extLst>
                          <a:ext uri="{FF2B5EF4-FFF2-40B4-BE49-F238E27FC236}">
                            <a16:creationId xmlns:a16="http://schemas.microsoft.com/office/drawing/2014/main" id="{8FAEEA35-E67E-153D-9325-CEBE26AF5A7E}"/>
                          </a:ext>
                        </a:extLst>
                      </p:cNvPr>
                      <p:cNvGrpSpPr>
                        <a:grpSpLocks/>
                      </p:cNvGrpSpPr>
                      <p:nvPr/>
                    </p:nvGrpSpPr>
                    <p:grpSpPr bwMode="auto">
                      <a:xfrm>
                        <a:off x="0" y="283"/>
                        <a:ext cx="823" cy="220"/>
                        <a:chOff x="240" y="720"/>
                        <a:chExt cx="3980" cy="1064"/>
                      </a:xfrm>
                    </p:grpSpPr>
                    <p:sp>
                      <p:nvSpPr>
                        <p:cNvPr id="1086" name="Freeform 56">
                          <a:extLst>
                            <a:ext uri="{FF2B5EF4-FFF2-40B4-BE49-F238E27FC236}">
                              <a16:creationId xmlns:a16="http://schemas.microsoft.com/office/drawing/2014/main" id="{06264D83-8E39-D8F8-3C80-B1E80EFEA7F5}"/>
                            </a:ext>
                          </a:extLst>
                        </p:cNvPr>
                        <p:cNvSpPr>
                          <a:spLocks/>
                        </p:cNvSpPr>
                        <p:nvPr/>
                      </p:nvSpPr>
                      <p:spPr bwMode="auto">
                        <a:xfrm>
                          <a:off x="240" y="720"/>
                          <a:ext cx="2007"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sp>
                      <p:nvSpPr>
                        <p:cNvPr id="1087" name="Freeform 57">
                          <a:extLst>
                            <a:ext uri="{FF2B5EF4-FFF2-40B4-BE49-F238E27FC236}">
                              <a16:creationId xmlns:a16="http://schemas.microsoft.com/office/drawing/2014/main" id="{68165F80-875E-ACCC-3920-542607413F8C}"/>
                            </a:ext>
                          </a:extLst>
                        </p:cNvPr>
                        <p:cNvSpPr>
                          <a:spLocks/>
                        </p:cNvSpPr>
                        <p:nvPr/>
                      </p:nvSpPr>
                      <p:spPr bwMode="auto">
                        <a:xfrm>
                          <a:off x="2209" y="720"/>
                          <a:ext cx="2007"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grpSp>
                  <p:grpSp>
                    <p:nvGrpSpPr>
                      <p:cNvPr id="1068" name="Group 58">
                        <a:extLst>
                          <a:ext uri="{FF2B5EF4-FFF2-40B4-BE49-F238E27FC236}">
                            <a16:creationId xmlns:a16="http://schemas.microsoft.com/office/drawing/2014/main" id="{181699BB-5521-46D0-FC3B-FF92B37B2ED4}"/>
                          </a:ext>
                        </a:extLst>
                      </p:cNvPr>
                      <p:cNvGrpSpPr>
                        <a:grpSpLocks/>
                      </p:cNvGrpSpPr>
                      <p:nvPr/>
                    </p:nvGrpSpPr>
                    <p:grpSpPr bwMode="auto">
                      <a:xfrm>
                        <a:off x="823" y="283"/>
                        <a:ext cx="823" cy="220"/>
                        <a:chOff x="240" y="720"/>
                        <a:chExt cx="3980" cy="1064"/>
                      </a:xfrm>
                    </p:grpSpPr>
                    <p:sp>
                      <p:nvSpPr>
                        <p:cNvPr id="1084" name="Freeform 59">
                          <a:extLst>
                            <a:ext uri="{FF2B5EF4-FFF2-40B4-BE49-F238E27FC236}">
                              <a16:creationId xmlns:a16="http://schemas.microsoft.com/office/drawing/2014/main" id="{9524B384-03B0-C232-07C8-AA5D56733AA2}"/>
                            </a:ext>
                          </a:extLst>
                        </p:cNvPr>
                        <p:cNvSpPr>
                          <a:spLocks/>
                        </p:cNvSpPr>
                        <p:nvPr/>
                      </p:nvSpPr>
                      <p:spPr bwMode="auto">
                        <a:xfrm>
                          <a:off x="237" y="720"/>
                          <a:ext cx="2017"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sp>
                      <p:nvSpPr>
                        <p:cNvPr id="1085" name="Freeform 60">
                          <a:extLst>
                            <a:ext uri="{FF2B5EF4-FFF2-40B4-BE49-F238E27FC236}">
                              <a16:creationId xmlns:a16="http://schemas.microsoft.com/office/drawing/2014/main" id="{A47111FC-AD39-2C83-EBCC-A2E22A41C062}"/>
                            </a:ext>
                          </a:extLst>
                        </p:cNvPr>
                        <p:cNvSpPr>
                          <a:spLocks/>
                        </p:cNvSpPr>
                        <p:nvPr/>
                      </p:nvSpPr>
                      <p:spPr bwMode="auto">
                        <a:xfrm>
                          <a:off x="2206" y="720"/>
                          <a:ext cx="2017"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grpSp>
                  <p:grpSp>
                    <p:nvGrpSpPr>
                      <p:cNvPr id="1069" name="Group 61">
                        <a:extLst>
                          <a:ext uri="{FF2B5EF4-FFF2-40B4-BE49-F238E27FC236}">
                            <a16:creationId xmlns:a16="http://schemas.microsoft.com/office/drawing/2014/main" id="{9C867427-6FAC-F333-D8B3-40259E9C68C2}"/>
                          </a:ext>
                        </a:extLst>
                      </p:cNvPr>
                      <p:cNvGrpSpPr>
                        <a:grpSpLocks/>
                      </p:cNvGrpSpPr>
                      <p:nvPr/>
                    </p:nvGrpSpPr>
                    <p:grpSpPr bwMode="auto">
                      <a:xfrm>
                        <a:off x="1646" y="283"/>
                        <a:ext cx="823" cy="220"/>
                        <a:chOff x="1646" y="283"/>
                        <a:chExt cx="823" cy="220"/>
                      </a:xfrm>
                    </p:grpSpPr>
                    <p:sp>
                      <p:nvSpPr>
                        <p:cNvPr id="1082" name="Freeform 62">
                          <a:extLst>
                            <a:ext uri="{FF2B5EF4-FFF2-40B4-BE49-F238E27FC236}">
                              <a16:creationId xmlns:a16="http://schemas.microsoft.com/office/drawing/2014/main" id="{825008D6-179F-6363-0681-6B6D3302A7A7}"/>
                            </a:ext>
                          </a:extLst>
                        </p:cNvPr>
                        <p:cNvSpPr>
                          <a:spLocks/>
                        </p:cNvSpPr>
                        <p:nvPr/>
                      </p:nvSpPr>
                      <p:spPr bwMode="auto">
                        <a:xfrm>
                          <a:off x="1647" y="283"/>
                          <a:ext cx="415" cy="220"/>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sp>
                      <p:nvSpPr>
                        <p:cNvPr id="1083" name="Freeform 63">
                          <a:extLst>
                            <a:ext uri="{FF2B5EF4-FFF2-40B4-BE49-F238E27FC236}">
                              <a16:creationId xmlns:a16="http://schemas.microsoft.com/office/drawing/2014/main" id="{C44AEA87-B815-384A-1F23-D02227433BB7}"/>
                            </a:ext>
                          </a:extLst>
                        </p:cNvPr>
                        <p:cNvSpPr>
                          <a:spLocks/>
                        </p:cNvSpPr>
                        <p:nvPr/>
                      </p:nvSpPr>
                      <p:spPr bwMode="auto">
                        <a:xfrm>
                          <a:off x="2054" y="283"/>
                          <a:ext cx="415" cy="220"/>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grpSp>
                  <p:grpSp>
                    <p:nvGrpSpPr>
                      <p:cNvPr id="1070" name="Group 64">
                        <a:extLst>
                          <a:ext uri="{FF2B5EF4-FFF2-40B4-BE49-F238E27FC236}">
                            <a16:creationId xmlns:a16="http://schemas.microsoft.com/office/drawing/2014/main" id="{B8F5CD88-0A2A-29F0-CBFB-48EFA83E8A19}"/>
                          </a:ext>
                        </a:extLst>
                      </p:cNvPr>
                      <p:cNvGrpSpPr>
                        <a:grpSpLocks/>
                      </p:cNvGrpSpPr>
                      <p:nvPr/>
                    </p:nvGrpSpPr>
                    <p:grpSpPr bwMode="auto">
                      <a:xfrm>
                        <a:off x="2469" y="283"/>
                        <a:ext cx="822" cy="220"/>
                        <a:chOff x="240" y="720"/>
                        <a:chExt cx="3980" cy="1064"/>
                      </a:xfrm>
                    </p:grpSpPr>
                    <p:sp>
                      <p:nvSpPr>
                        <p:cNvPr id="1080" name="Freeform 65">
                          <a:extLst>
                            <a:ext uri="{FF2B5EF4-FFF2-40B4-BE49-F238E27FC236}">
                              <a16:creationId xmlns:a16="http://schemas.microsoft.com/office/drawing/2014/main" id="{AA7E0EB1-F539-6949-20A7-F1035A416EA7}"/>
                            </a:ext>
                          </a:extLst>
                        </p:cNvPr>
                        <p:cNvSpPr>
                          <a:spLocks/>
                        </p:cNvSpPr>
                        <p:nvPr/>
                      </p:nvSpPr>
                      <p:spPr bwMode="auto">
                        <a:xfrm>
                          <a:off x="239" y="720"/>
                          <a:ext cx="2010"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sp>
                      <p:nvSpPr>
                        <p:cNvPr id="1081" name="Freeform 66">
                          <a:extLst>
                            <a:ext uri="{FF2B5EF4-FFF2-40B4-BE49-F238E27FC236}">
                              <a16:creationId xmlns:a16="http://schemas.microsoft.com/office/drawing/2014/main" id="{732AD2EB-5EDF-80A7-E4D2-D0BF78F946A6}"/>
                            </a:ext>
                          </a:extLst>
                        </p:cNvPr>
                        <p:cNvSpPr>
                          <a:spLocks/>
                        </p:cNvSpPr>
                        <p:nvPr/>
                      </p:nvSpPr>
                      <p:spPr bwMode="auto">
                        <a:xfrm>
                          <a:off x="2211" y="720"/>
                          <a:ext cx="2010"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grpSp>
                  <p:grpSp>
                    <p:nvGrpSpPr>
                      <p:cNvPr id="1071" name="Group 67">
                        <a:extLst>
                          <a:ext uri="{FF2B5EF4-FFF2-40B4-BE49-F238E27FC236}">
                            <a16:creationId xmlns:a16="http://schemas.microsoft.com/office/drawing/2014/main" id="{B654041B-639D-588E-5B95-F19A747425E0}"/>
                          </a:ext>
                        </a:extLst>
                      </p:cNvPr>
                      <p:cNvGrpSpPr>
                        <a:grpSpLocks/>
                      </p:cNvGrpSpPr>
                      <p:nvPr/>
                    </p:nvGrpSpPr>
                    <p:grpSpPr bwMode="auto">
                      <a:xfrm>
                        <a:off x="3291" y="283"/>
                        <a:ext cx="823" cy="220"/>
                        <a:chOff x="240" y="720"/>
                        <a:chExt cx="3980" cy="1064"/>
                      </a:xfrm>
                    </p:grpSpPr>
                    <p:sp>
                      <p:nvSpPr>
                        <p:cNvPr id="1078" name="Freeform 68">
                          <a:extLst>
                            <a:ext uri="{FF2B5EF4-FFF2-40B4-BE49-F238E27FC236}">
                              <a16:creationId xmlns:a16="http://schemas.microsoft.com/office/drawing/2014/main" id="{D4366B11-A1DC-9021-2BFC-4587FA3035C5}"/>
                            </a:ext>
                          </a:extLst>
                        </p:cNvPr>
                        <p:cNvSpPr>
                          <a:spLocks/>
                        </p:cNvSpPr>
                        <p:nvPr/>
                      </p:nvSpPr>
                      <p:spPr bwMode="auto">
                        <a:xfrm>
                          <a:off x="241" y="720"/>
                          <a:ext cx="2007"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sp>
                      <p:nvSpPr>
                        <p:cNvPr id="1079" name="Freeform 69">
                          <a:extLst>
                            <a:ext uri="{FF2B5EF4-FFF2-40B4-BE49-F238E27FC236}">
                              <a16:creationId xmlns:a16="http://schemas.microsoft.com/office/drawing/2014/main" id="{79213ED5-5EBC-0723-9526-280265C5CFF3}"/>
                            </a:ext>
                          </a:extLst>
                        </p:cNvPr>
                        <p:cNvSpPr>
                          <a:spLocks/>
                        </p:cNvSpPr>
                        <p:nvPr/>
                      </p:nvSpPr>
                      <p:spPr bwMode="auto">
                        <a:xfrm>
                          <a:off x="2210" y="720"/>
                          <a:ext cx="2007"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grpSp>
                  <p:grpSp>
                    <p:nvGrpSpPr>
                      <p:cNvPr id="1072" name="Group 70">
                        <a:extLst>
                          <a:ext uri="{FF2B5EF4-FFF2-40B4-BE49-F238E27FC236}">
                            <a16:creationId xmlns:a16="http://schemas.microsoft.com/office/drawing/2014/main" id="{81C6A446-3759-33C3-0616-0B20F79A15DC}"/>
                          </a:ext>
                        </a:extLst>
                      </p:cNvPr>
                      <p:cNvGrpSpPr>
                        <a:grpSpLocks/>
                      </p:cNvGrpSpPr>
                      <p:nvPr/>
                    </p:nvGrpSpPr>
                    <p:grpSpPr bwMode="auto">
                      <a:xfrm>
                        <a:off x="4114" y="283"/>
                        <a:ext cx="823" cy="220"/>
                        <a:chOff x="240" y="720"/>
                        <a:chExt cx="3980" cy="1064"/>
                      </a:xfrm>
                    </p:grpSpPr>
                    <p:sp>
                      <p:nvSpPr>
                        <p:cNvPr id="1076" name="Freeform 71">
                          <a:extLst>
                            <a:ext uri="{FF2B5EF4-FFF2-40B4-BE49-F238E27FC236}">
                              <a16:creationId xmlns:a16="http://schemas.microsoft.com/office/drawing/2014/main" id="{0CCB2CAB-96C6-B550-1DD3-8DAA8199C1BA}"/>
                            </a:ext>
                          </a:extLst>
                        </p:cNvPr>
                        <p:cNvSpPr>
                          <a:spLocks/>
                        </p:cNvSpPr>
                        <p:nvPr/>
                      </p:nvSpPr>
                      <p:spPr bwMode="auto">
                        <a:xfrm>
                          <a:off x="237" y="720"/>
                          <a:ext cx="2017"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sp>
                      <p:nvSpPr>
                        <p:cNvPr id="1077" name="Freeform 72">
                          <a:extLst>
                            <a:ext uri="{FF2B5EF4-FFF2-40B4-BE49-F238E27FC236}">
                              <a16:creationId xmlns:a16="http://schemas.microsoft.com/office/drawing/2014/main" id="{604396F0-E0DD-67C6-75A1-2F1415637C3C}"/>
                            </a:ext>
                          </a:extLst>
                        </p:cNvPr>
                        <p:cNvSpPr>
                          <a:spLocks/>
                        </p:cNvSpPr>
                        <p:nvPr/>
                      </p:nvSpPr>
                      <p:spPr bwMode="auto">
                        <a:xfrm>
                          <a:off x="2207" y="720"/>
                          <a:ext cx="2017"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grpSp>
                  <p:grpSp>
                    <p:nvGrpSpPr>
                      <p:cNvPr id="1073" name="Group 73">
                        <a:extLst>
                          <a:ext uri="{FF2B5EF4-FFF2-40B4-BE49-F238E27FC236}">
                            <a16:creationId xmlns:a16="http://schemas.microsoft.com/office/drawing/2014/main" id="{5881F653-4CE4-2783-0AAF-07E70ECF0D2F}"/>
                          </a:ext>
                        </a:extLst>
                      </p:cNvPr>
                      <p:cNvGrpSpPr>
                        <a:grpSpLocks/>
                      </p:cNvGrpSpPr>
                      <p:nvPr/>
                    </p:nvGrpSpPr>
                    <p:grpSpPr bwMode="auto">
                      <a:xfrm>
                        <a:off x="4937" y="283"/>
                        <a:ext cx="823" cy="220"/>
                        <a:chOff x="240" y="720"/>
                        <a:chExt cx="3980" cy="1064"/>
                      </a:xfrm>
                    </p:grpSpPr>
                    <p:sp>
                      <p:nvSpPr>
                        <p:cNvPr id="1074" name="Freeform 74">
                          <a:extLst>
                            <a:ext uri="{FF2B5EF4-FFF2-40B4-BE49-F238E27FC236}">
                              <a16:creationId xmlns:a16="http://schemas.microsoft.com/office/drawing/2014/main" id="{96043AD1-D8E7-DB9E-2A37-7630E38BA7F9}"/>
                            </a:ext>
                          </a:extLst>
                        </p:cNvPr>
                        <p:cNvSpPr>
                          <a:spLocks/>
                        </p:cNvSpPr>
                        <p:nvPr/>
                      </p:nvSpPr>
                      <p:spPr bwMode="auto">
                        <a:xfrm>
                          <a:off x="243" y="720"/>
                          <a:ext cx="2007"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sp>
                      <p:nvSpPr>
                        <p:cNvPr id="1075" name="Freeform 75">
                          <a:extLst>
                            <a:ext uri="{FF2B5EF4-FFF2-40B4-BE49-F238E27FC236}">
                              <a16:creationId xmlns:a16="http://schemas.microsoft.com/office/drawing/2014/main" id="{7CC0B573-18F3-2DD6-448B-3EB295651AE3}"/>
                            </a:ext>
                          </a:extLst>
                        </p:cNvPr>
                        <p:cNvSpPr>
                          <a:spLocks/>
                        </p:cNvSpPr>
                        <p:nvPr/>
                      </p:nvSpPr>
                      <p:spPr bwMode="auto">
                        <a:xfrm>
                          <a:off x="2213" y="720"/>
                          <a:ext cx="2007"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grpSp>
                </p:grpSp>
                <p:grpSp>
                  <p:nvGrpSpPr>
                    <p:cNvPr id="1054" name="Group 76">
                      <a:extLst>
                        <a:ext uri="{FF2B5EF4-FFF2-40B4-BE49-F238E27FC236}">
                          <a16:creationId xmlns:a16="http://schemas.microsoft.com/office/drawing/2014/main" id="{2B8416EB-03F8-0589-3904-6AB4E8DF1D7D}"/>
                        </a:ext>
                      </a:extLst>
                    </p:cNvPr>
                    <p:cNvGrpSpPr>
                      <a:grpSpLocks/>
                    </p:cNvGrpSpPr>
                    <p:nvPr/>
                  </p:nvGrpSpPr>
                  <p:grpSpPr bwMode="auto">
                    <a:xfrm>
                      <a:off x="3378" y="463"/>
                      <a:ext cx="418" cy="112"/>
                      <a:chOff x="240" y="720"/>
                      <a:chExt cx="3980" cy="1064"/>
                    </a:xfrm>
                  </p:grpSpPr>
                  <p:sp>
                    <p:nvSpPr>
                      <p:cNvPr id="1065" name="Freeform 77">
                        <a:extLst>
                          <a:ext uri="{FF2B5EF4-FFF2-40B4-BE49-F238E27FC236}">
                            <a16:creationId xmlns:a16="http://schemas.microsoft.com/office/drawing/2014/main" id="{24497843-9247-EB33-F19E-AD76BC2C001A}"/>
                          </a:ext>
                        </a:extLst>
                      </p:cNvPr>
                      <p:cNvSpPr>
                        <a:spLocks/>
                      </p:cNvSpPr>
                      <p:nvPr/>
                    </p:nvSpPr>
                    <p:spPr bwMode="auto">
                      <a:xfrm>
                        <a:off x="240" y="720"/>
                        <a:ext cx="2009"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sp>
                    <p:nvSpPr>
                      <p:cNvPr id="1066" name="Freeform 78">
                        <a:extLst>
                          <a:ext uri="{FF2B5EF4-FFF2-40B4-BE49-F238E27FC236}">
                            <a16:creationId xmlns:a16="http://schemas.microsoft.com/office/drawing/2014/main" id="{1F5FE5D8-B10D-B108-2DFA-F4989740D1E8}"/>
                          </a:ext>
                        </a:extLst>
                      </p:cNvPr>
                      <p:cNvSpPr>
                        <a:spLocks/>
                      </p:cNvSpPr>
                      <p:nvPr/>
                    </p:nvSpPr>
                    <p:spPr bwMode="auto">
                      <a:xfrm>
                        <a:off x="2211" y="720"/>
                        <a:ext cx="2009"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grpSp>
                <p:grpSp>
                  <p:nvGrpSpPr>
                    <p:cNvPr id="1055" name="Group 79">
                      <a:extLst>
                        <a:ext uri="{FF2B5EF4-FFF2-40B4-BE49-F238E27FC236}">
                          <a16:creationId xmlns:a16="http://schemas.microsoft.com/office/drawing/2014/main" id="{BB9323A2-E736-B8BB-BF76-A90A40200811}"/>
                        </a:ext>
                      </a:extLst>
                    </p:cNvPr>
                    <p:cNvGrpSpPr>
                      <a:grpSpLocks/>
                    </p:cNvGrpSpPr>
                    <p:nvPr/>
                  </p:nvGrpSpPr>
                  <p:grpSpPr bwMode="auto">
                    <a:xfrm>
                      <a:off x="3796" y="463"/>
                      <a:ext cx="419" cy="112"/>
                      <a:chOff x="240" y="720"/>
                      <a:chExt cx="3980" cy="1064"/>
                    </a:xfrm>
                  </p:grpSpPr>
                  <p:sp>
                    <p:nvSpPr>
                      <p:cNvPr id="1063" name="Freeform 80">
                        <a:extLst>
                          <a:ext uri="{FF2B5EF4-FFF2-40B4-BE49-F238E27FC236}">
                            <a16:creationId xmlns:a16="http://schemas.microsoft.com/office/drawing/2014/main" id="{51ACBD6E-7E86-9480-F6B2-97595E80C4BE}"/>
                          </a:ext>
                        </a:extLst>
                      </p:cNvPr>
                      <p:cNvSpPr>
                        <a:spLocks/>
                      </p:cNvSpPr>
                      <p:nvPr/>
                    </p:nvSpPr>
                    <p:spPr bwMode="auto">
                      <a:xfrm>
                        <a:off x="240" y="720"/>
                        <a:ext cx="2014"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sp>
                    <p:nvSpPr>
                      <p:cNvPr id="1064" name="Freeform 81">
                        <a:extLst>
                          <a:ext uri="{FF2B5EF4-FFF2-40B4-BE49-F238E27FC236}">
                            <a16:creationId xmlns:a16="http://schemas.microsoft.com/office/drawing/2014/main" id="{3F184A49-4420-979F-2238-926C9031C9CD}"/>
                          </a:ext>
                        </a:extLst>
                      </p:cNvPr>
                      <p:cNvSpPr>
                        <a:spLocks/>
                      </p:cNvSpPr>
                      <p:nvPr/>
                    </p:nvSpPr>
                    <p:spPr bwMode="auto">
                      <a:xfrm>
                        <a:off x="2206" y="720"/>
                        <a:ext cx="2014"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grpSp>
                <p:grpSp>
                  <p:nvGrpSpPr>
                    <p:cNvPr id="1056" name="Group 82">
                      <a:extLst>
                        <a:ext uri="{FF2B5EF4-FFF2-40B4-BE49-F238E27FC236}">
                          <a16:creationId xmlns:a16="http://schemas.microsoft.com/office/drawing/2014/main" id="{CF32740C-5F6C-A773-ACDF-16607D4C352D}"/>
                        </a:ext>
                      </a:extLst>
                    </p:cNvPr>
                    <p:cNvGrpSpPr>
                      <a:grpSpLocks/>
                    </p:cNvGrpSpPr>
                    <p:nvPr/>
                  </p:nvGrpSpPr>
                  <p:grpSpPr bwMode="auto">
                    <a:xfrm>
                      <a:off x="4215" y="463"/>
                      <a:ext cx="418" cy="112"/>
                      <a:chOff x="1646" y="283"/>
                      <a:chExt cx="823" cy="220"/>
                    </a:xfrm>
                  </p:grpSpPr>
                  <p:sp>
                    <p:nvSpPr>
                      <p:cNvPr id="1061" name="Freeform 83">
                        <a:extLst>
                          <a:ext uri="{FF2B5EF4-FFF2-40B4-BE49-F238E27FC236}">
                            <a16:creationId xmlns:a16="http://schemas.microsoft.com/office/drawing/2014/main" id="{D49C4CDE-D974-4D56-0133-85344EDE4D80}"/>
                          </a:ext>
                        </a:extLst>
                      </p:cNvPr>
                      <p:cNvSpPr>
                        <a:spLocks/>
                      </p:cNvSpPr>
                      <p:nvPr/>
                    </p:nvSpPr>
                    <p:spPr bwMode="auto">
                      <a:xfrm>
                        <a:off x="1646" y="283"/>
                        <a:ext cx="415" cy="220"/>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sp>
                    <p:nvSpPr>
                      <p:cNvPr id="1062" name="Freeform 84">
                        <a:extLst>
                          <a:ext uri="{FF2B5EF4-FFF2-40B4-BE49-F238E27FC236}">
                            <a16:creationId xmlns:a16="http://schemas.microsoft.com/office/drawing/2014/main" id="{581DA1B0-C177-DEFE-73D7-71F6AFD8C034}"/>
                          </a:ext>
                        </a:extLst>
                      </p:cNvPr>
                      <p:cNvSpPr>
                        <a:spLocks/>
                      </p:cNvSpPr>
                      <p:nvPr/>
                    </p:nvSpPr>
                    <p:spPr bwMode="auto">
                      <a:xfrm>
                        <a:off x="2054" y="283"/>
                        <a:ext cx="415" cy="220"/>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grpSp>
                <p:grpSp>
                  <p:nvGrpSpPr>
                    <p:cNvPr id="1057" name="Group 85">
                      <a:extLst>
                        <a:ext uri="{FF2B5EF4-FFF2-40B4-BE49-F238E27FC236}">
                          <a16:creationId xmlns:a16="http://schemas.microsoft.com/office/drawing/2014/main" id="{757652EC-04BC-4D51-F1A1-AB0360BF4C9D}"/>
                        </a:ext>
                      </a:extLst>
                    </p:cNvPr>
                    <p:cNvGrpSpPr>
                      <a:grpSpLocks/>
                    </p:cNvGrpSpPr>
                    <p:nvPr/>
                  </p:nvGrpSpPr>
                  <p:grpSpPr bwMode="auto">
                    <a:xfrm>
                      <a:off x="4633" y="463"/>
                      <a:ext cx="418" cy="112"/>
                      <a:chOff x="240" y="720"/>
                      <a:chExt cx="3980" cy="1064"/>
                    </a:xfrm>
                  </p:grpSpPr>
                  <p:sp>
                    <p:nvSpPr>
                      <p:cNvPr id="1059" name="Freeform 86">
                        <a:extLst>
                          <a:ext uri="{FF2B5EF4-FFF2-40B4-BE49-F238E27FC236}">
                            <a16:creationId xmlns:a16="http://schemas.microsoft.com/office/drawing/2014/main" id="{F0AB99A7-9B0E-69E0-E404-276134FEEBBB}"/>
                          </a:ext>
                        </a:extLst>
                      </p:cNvPr>
                      <p:cNvSpPr>
                        <a:spLocks/>
                      </p:cNvSpPr>
                      <p:nvPr/>
                    </p:nvSpPr>
                    <p:spPr bwMode="auto">
                      <a:xfrm>
                        <a:off x="240" y="720"/>
                        <a:ext cx="2009"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sp>
                    <p:nvSpPr>
                      <p:cNvPr id="1060" name="Freeform 87">
                        <a:extLst>
                          <a:ext uri="{FF2B5EF4-FFF2-40B4-BE49-F238E27FC236}">
                            <a16:creationId xmlns:a16="http://schemas.microsoft.com/office/drawing/2014/main" id="{5D5CD108-7223-483A-3A5B-067D4A623C93}"/>
                          </a:ext>
                        </a:extLst>
                      </p:cNvPr>
                      <p:cNvSpPr>
                        <a:spLocks/>
                      </p:cNvSpPr>
                      <p:nvPr/>
                    </p:nvSpPr>
                    <p:spPr bwMode="auto">
                      <a:xfrm>
                        <a:off x="2211" y="720"/>
                        <a:ext cx="2009" cy="1064"/>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grpSp>
                <p:sp>
                  <p:nvSpPr>
                    <p:cNvPr id="1058" name="Freeform 88">
                      <a:extLst>
                        <a:ext uri="{FF2B5EF4-FFF2-40B4-BE49-F238E27FC236}">
                          <a16:creationId xmlns:a16="http://schemas.microsoft.com/office/drawing/2014/main" id="{C7DE1CDE-233E-CA35-9970-0E3530D1691F}"/>
                        </a:ext>
                      </a:extLst>
                    </p:cNvPr>
                    <p:cNvSpPr>
                      <a:spLocks/>
                    </p:cNvSpPr>
                    <p:nvPr/>
                  </p:nvSpPr>
                  <p:spPr bwMode="auto">
                    <a:xfrm>
                      <a:off x="5051" y="463"/>
                      <a:ext cx="211" cy="112"/>
                    </a:xfrm>
                    <a:custGeom>
                      <a:avLst/>
                      <a:gdLst>
                        <a:gd name="T0" fmla="*/ 0 w 2012"/>
                        <a:gd name="T1" fmla="*/ 54 h 1064"/>
                        <a:gd name="T2" fmla="*/ 0 w 2012"/>
                        <a:gd name="T3" fmla="*/ 1064 h 1064"/>
                        <a:gd name="T4" fmla="*/ 236 w 2012"/>
                        <a:gd name="T5" fmla="*/ 1064 h 1064"/>
                        <a:gd name="T6" fmla="*/ 1772 w 2012"/>
                        <a:gd name="T7" fmla="*/ 1064 h 1064"/>
                        <a:gd name="T8" fmla="*/ 2012 w 2012"/>
                        <a:gd name="T9" fmla="*/ 1064 h 1064"/>
                        <a:gd name="T10" fmla="*/ 2012 w 2012"/>
                        <a:gd name="T11" fmla="*/ 54 h 1064"/>
                        <a:gd name="T12" fmla="*/ 0 w 2012"/>
                        <a:gd name="T13" fmla="*/ 54 h 106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2" h="1064">
                          <a:moveTo>
                            <a:pt x="0" y="54"/>
                          </a:moveTo>
                          <a:lnTo>
                            <a:pt x="0" y="1064"/>
                          </a:lnTo>
                          <a:lnTo>
                            <a:pt x="236" y="1064"/>
                          </a:lnTo>
                          <a:cubicBezTo>
                            <a:pt x="234" y="8"/>
                            <a:pt x="1770" y="0"/>
                            <a:pt x="1772" y="1064"/>
                          </a:cubicBezTo>
                          <a:lnTo>
                            <a:pt x="2012" y="1064"/>
                          </a:lnTo>
                          <a:lnTo>
                            <a:pt x="2012" y="54"/>
                          </a:lnTo>
                          <a:lnTo>
                            <a:pt x="0" y="54"/>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fr-CA"/>
                    </a:p>
                  </p:txBody>
                </p:sp>
              </p:grpSp>
            </p:grpSp>
            <p:grpSp>
              <p:nvGrpSpPr>
                <p:cNvPr id="1044" name="Group 89">
                  <a:extLst>
                    <a:ext uri="{FF2B5EF4-FFF2-40B4-BE49-F238E27FC236}">
                      <a16:creationId xmlns:a16="http://schemas.microsoft.com/office/drawing/2014/main" id="{070FBAAF-DABB-0CAA-6F53-7AE833F40348}"/>
                    </a:ext>
                  </a:extLst>
                </p:cNvPr>
                <p:cNvGrpSpPr>
                  <a:grpSpLocks/>
                </p:cNvGrpSpPr>
                <p:nvPr userDrawn="1"/>
              </p:nvGrpSpPr>
              <p:grpSpPr bwMode="auto">
                <a:xfrm>
                  <a:off x="8" y="32"/>
                  <a:ext cx="568" cy="608"/>
                  <a:chOff x="8" y="32"/>
                  <a:chExt cx="568" cy="608"/>
                </a:xfrm>
              </p:grpSpPr>
              <p:sp>
                <p:nvSpPr>
                  <p:cNvPr id="1048" name="Freeform 90">
                    <a:extLst>
                      <a:ext uri="{FF2B5EF4-FFF2-40B4-BE49-F238E27FC236}">
                        <a16:creationId xmlns:a16="http://schemas.microsoft.com/office/drawing/2014/main" id="{D4E8172F-5B2E-01E4-CB4B-DAFD7E12EE79}"/>
                      </a:ext>
                    </a:extLst>
                  </p:cNvPr>
                  <p:cNvSpPr>
                    <a:spLocks/>
                  </p:cNvSpPr>
                  <p:nvPr userDrawn="1"/>
                </p:nvSpPr>
                <p:spPr bwMode="auto">
                  <a:xfrm>
                    <a:off x="20" y="54"/>
                    <a:ext cx="556" cy="586"/>
                  </a:xfrm>
                  <a:custGeom>
                    <a:avLst/>
                    <a:gdLst>
                      <a:gd name="T0" fmla="*/ 1183 w 2570"/>
                      <a:gd name="T1" fmla="*/ 0 h 2766"/>
                      <a:gd name="T2" fmla="*/ 278 w 2570"/>
                      <a:gd name="T3" fmla="*/ 1706 h 2766"/>
                      <a:gd name="T4" fmla="*/ 2006 w 2570"/>
                      <a:gd name="T5" fmla="*/ 913 h 2766"/>
                      <a:gd name="T6" fmla="*/ 735 w 2570"/>
                      <a:gd name="T7" fmla="*/ 1519 h 2766"/>
                      <a:gd name="T8" fmla="*/ 1661 w 2570"/>
                      <a:gd name="T9" fmla="*/ 1060 h 2766"/>
                      <a:gd name="T10" fmla="*/ 1060 w 2570"/>
                      <a:gd name="T11" fmla="*/ 1394 h 2766"/>
                      <a:gd name="T12" fmla="*/ 1489 w 2570"/>
                      <a:gd name="T13" fmla="*/ 1187 h 2766"/>
                      <a:gd name="T14" fmla="*/ 1255 w 2570"/>
                      <a:gd name="T15" fmla="*/ 1355 h 2766"/>
                      <a:gd name="T16" fmla="*/ 1430 w 2570"/>
                      <a:gd name="T17" fmla="*/ 1221 h 2766"/>
                      <a:gd name="T18" fmla="*/ 1144 w 2570"/>
                      <a:gd name="T19" fmla="*/ 1403 h 2766"/>
                      <a:gd name="T20" fmla="*/ 1611 w 2570"/>
                      <a:gd name="T21" fmla="*/ 1144 h 2766"/>
                      <a:gd name="T22" fmla="*/ 843 w 2570"/>
                      <a:gd name="T23" fmla="*/ 1503 h 2766"/>
                      <a:gd name="T24" fmla="*/ 1876 w 2570"/>
                      <a:gd name="T25" fmla="*/ 960 h 2766"/>
                      <a:gd name="T26" fmla="*/ 474 w 2570"/>
                      <a:gd name="T27" fmla="*/ 1620 h 2766"/>
                      <a:gd name="T28" fmla="*/ 1158 w 2570"/>
                      <a:gd name="T29" fmla="*/ 267 h 2766"/>
                      <a:gd name="T30" fmla="*/ 1183 w 2570"/>
                      <a:gd name="T31" fmla="*/ 0 h 276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570" h="2766">
                        <a:moveTo>
                          <a:pt x="1183" y="0"/>
                        </a:moveTo>
                        <a:cubicBezTo>
                          <a:pt x="31" y="34"/>
                          <a:pt x="0" y="1232"/>
                          <a:pt x="278" y="1706"/>
                        </a:cubicBezTo>
                        <a:cubicBezTo>
                          <a:pt x="888" y="2766"/>
                          <a:pt x="2570" y="2078"/>
                          <a:pt x="2006" y="913"/>
                        </a:cubicBezTo>
                        <a:cubicBezTo>
                          <a:pt x="1480" y="86"/>
                          <a:pt x="309" y="751"/>
                          <a:pt x="735" y="1519"/>
                        </a:cubicBezTo>
                        <a:cubicBezTo>
                          <a:pt x="1085" y="2095"/>
                          <a:pt x="2037" y="1686"/>
                          <a:pt x="1661" y="1060"/>
                        </a:cubicBezTo>
                        <a:cubicBezTo>
                          <a:pt x="1411" y="668"/>
                          <a:pt x="776" y="977"/>
                          <a:pt x="1060" y="1394"/>
                        </a:cubicBezTo>
                        <a:cubicBezTo>
                          <a:pt x="1252" y="1653"/>
                          <a:pt x="1647" y="1455"/>
                          <a:pt x="1489" y="1187"/>
                        </a:cubicBezTo>
                        <a:cubicBezTo>
                          <a:pt x="1389" y="1046"/>
                          <a:pt x="1055" y="1113"/>
                          <a:pt x="1255" y="1355"/>
                        </a:cubicBezTo>
                        <a:cubicBezTo>
                          <a:pt x="1185" y="1378"/>
                          <a:pt x="1221" y="1037"/>
                          <a:pt x="1430" y="1221"/>
                        </a:cubicBezTo>
                        <a:cubicBezTo>
                          <a:pt x="1522" y="1329"/>
                          <a:pt x="1328" y="1570"/>
                          <a:pt x="1144" y="1403"/>
                        </a:cubicBezTo>
                        <a:cubicBezTo>
                          <a:pt x="869" y="1019"/>
                          <a:pt x="1486" y="835"/>
                          <a:pt x="1611" y="1144"/>
                        </a:cubicBezTo>
                        <a:cubicBezTo>
                          <a:pt x="1803" y="1494"/>
                          <a:pt x="1244" y="1970"/>
                          <a:pt x="843" y="1503"/>
                        </a:cubicBezTo>
                        <a:cubicBezTo>
                          <a:pt x="467" y="868"/>
                          <a:pt x="1441" y="259"/>
                          <a:pt x="1876" y="960"/>
                        </a:cubicBezTo>
                        <a:cubicBezTo>
                          <a:pt x="2288" y="1625"/>
                          <a:pt x="1142" y="2588"/>
                          <a:pt x="474" y="1620"/>
                        </a:cubicBezTo>
                        <a:cubicBezTo>
                          <a:pt x="341" y="1336"/>
                          <a:pt x="221" y="417"/>
                          <a:pt x="1158" y="267"/>
                        </a:cubicBezTo>
                        <a:lnTo>
                          <a:pt x="1183" y="0"/>
                        </a:lnTo>
                        <a:close/>
                      </a:path>
                    </a:pathLst>
                  </a:custGeom>
                  <a:solidFill>
                    <a:schemeClr val="bg2"/>
                  </a:solidFill>
                  <a:ln>
                    <a:noFill/>
                  </a:ln>
                  <a:extLst>
                    <a:ext uri="{91240B29-F687-4F45-9708-019B960494DF}">
                      <a14:hiddenLine xmlns:a14="http://schemas.microsoft.com/office/drawing/2010/main" w="12700" cap="flat" cmpd="sng">
                        <a:solidFill>
                          <a:srgbClr val="000000"/>
                        </a:solidFill>
                        <a:prstDash val="solid"/>
                        <a:round/>
                        <a:headEnd type="none" w="med" len="med"/>
                        <a:tailEnd type="none" w="med" len="med"/>
                      </a14:hiddenLine>
                    </a:ext>
                  </a:extLst>
                </p:spPr>
                <p:txBody>
                  <a:bodyPr wrap="none" anchor="ctr"/>
                  <a:lstStyle/>
                  <a:p>
                    <a:endParaRPr lang="fr-CA"/>
                  </a:p>
                </p:txBody>
              </p:sp>
              <p:sp>
                <p:nvSpPr>
                  <p:cNvPr id="1049" name="Freeform 91">
                    <a:extLst>
                      <a:ext uri="{FF2B5EF4-FFF2-40B4-BE49-F238E27FC236}">
                        <a16:creationId xmlns:a16="http://schemas.microsoft.com/office/drawing/2014/main" id="{F2AC4DCB-2B3E-82AB-3520-4CCA3A338A97}"/>
                      </a:ext>
                    </a:extLst>
                  </p:cNvPr>
                  <p:cNvSpPr>
                    <a:spLocks/>
                  </p:cNvSpPr>
                  <p:nvPr userDrawn="1"/>
                </p:nvSpPr>
                <p:spPr bwMode="auto">
                  <a:xfrm>
                    <a:off x="8" y="32"/>
                    <a:ext cx="556" cy="586"/>
                  </a:xfrm>
                  <a:custGeom>
                    <a:avLst/>
                    <a:gdLst>
                      <a:gd name="T0" fmla="*/ 1183 w 2570"/>
                      <a:gd name="T1" fmla="*/ 0 h 2766"/>
                      <a:gd name="T2" fmla="*/ 278 w 2570"/>
                      <a:gd name="T3" fmla="*/ 1706 h 2766"/>
                      <a:gd name="T4" fmla="*/ 2006 w 2570"/>
                      <a:gd name="T5" fmla="*/ 913 h 2766"/>
                      <a:gd name="T6" fmla="*/ 735 w 2570"/>
                      <a:gd name="T7" fmla="*/ 1519 h 2766"/>
                      <a:gd name="T8" fmla="*/ 1661 w 2570"/>
                      <a:gd name="T9" fmla="*/ 1060 h 2766"/>
                      <a:gd name="T10" fmla="*/ 1060 w 2570"/>
                      <a:gd name="T11" fmla="*/ 1394 h 2766"/>
                      <a:gd name="T12" fmla="*/ 1489 w 2570"/>
                      <a:gd name="T13" fmla="*/ 1187 h 2766"/>
                      <a:gd name="T14" fmla="*/ 1255 w 2570"/>
                      <a:gd name="T15" fmla="*/ 1355 h 2766"/>
                      <a:gd name="T16" fmla="*/ 1430 w 2570"/>
                      <a:gd name="T17" fmla="*/ 1221 h 2766"/>
                      <a:gd name="T18" fmla="*/ 1144 w 2570"/>
                      <a:gd name="T19" fmla="*/ 1403 h 2766"/>
                      <a:gd name="T20" fmla="*/ 1611 w 2570"/>
                      <a:gd name="T21" fmla="*/ 1144 h 2766"/>
                      <a:gd name="T22" fmla="*/ 843 w 2570"/>
                      <a:gd name="T23" fmla="*/ 1503 h 2766"/>
                      <a:gd name="T24" fmla="*/ 1876 w 2570"/>
                      <a:gd name="T25" fmla="*/ 960 h 2766"/>
                      <a:gd name="T26" fmla="*/ 474 w 2570"/>
                      <a:gd name="T27" fmla="*/ 1620 h 2766"/>
                      <a:gd name="T28" fmla="*/ 1158 w 2570"/>
                      <a:gd name="T29" fmla="*/ 267 h 2766"/>
                      <a:gd name="T30" fmla="*/ 1183 w 2570"/>
                      <a:gd name="T31" fmla="*/ 0 h 276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570" h="2766">
                        <a:moveTo>
                          <a:pt x="1183" y="0"/>
                        </a:moveTo>
                        <a:cubicBezTo>
                          <a:pt x="31" y="34"/>
                          <a:pt x="0" y="1232"/>
                          <a:pt x="278" y="1706"/>
                        </a:cubicBezTo>
                        <a:cubicBezTo>
                          <a:pt x="888" y="2766"/>
                          <a:pt x="2570" y="2078"/>
                          <a:pt x="2006" y="913"/>
                        </a:cubicBezTo>
                        <a:cubicBezTo>
                          <a:pt x="1480" y="86"/>
                          <a:pt x="309" y="751"/>
                          <a:pt x="735" y="1519"/>
                        </a:cubicBezTo>
                        <a:cubicBezTo>
                          <a:pt x="1085" y="2095"/>
                          <a:pt x="2037" y="1686"/>
                          <a:pt x="1661" y="1060"/>
                        </a:cubicBezTo>
                        <a:cubicBezTo>
                          <a:pt x="1411" y="668"/>
                          <a:pt x="776" y="977"/>
                          <a:pt x="1060" y="1394"/>
                        </a:cubicBezTo>
                        <a:cubicBezTo>
                          <a:pt x="1252" y="1653"/>
                          <a:pt x="1647" y="1455"/>
                          <a:pt x="1489" y="1187"/>
                        </a:cubicBezTo>
                        <a:cubicBezTo>
                          <a:pt x="1389" y="1046"/>
                          <a:pt x="1055" y="1113"/>
                          <a:pt x="1255" y="1355"/>
                        </a:cubicBezTo>
                        <a:cubicBezTo>
                          <a:pt x="1185" y="1378"/>
                          <a:pt x="1221" y="1037"/>
                          <a:pt x="1430" y="1221"/>
                        </a:cubicBezTo>
                        <a:cubicBezTo>
                          <a:pt x="1522" y="1329"/>
                          <a:pt x="1328" y="1570"/>
                          <a:pt x="1144" y="1403"/>
                        </a:cubicBezTo>
                        <a:cubicBezTo>
                          <a:pt x="869" y="1019"/>
                          <a:pt x="1486" y="835"/>
                          <a:pt x="1611" y="1144"/>
                        </a:cubicBezTo>
                        <a:cubicBezTo>
                          <a:pt x="1803" y="1494"/>
                          <a:pt x="1244" y="1970"/>
                          <a:pt x="843" y="1503"/>
                        </a:cubicBezTo>
                        <a:cubicBezTo>
                          <a:pt x="467" y="868"/>
                          <a:pt x="1441" y="259"/>
                          <a:pt x="1876" y="960"/>
                        </a:cubicBezTo>
                        <a:cubicBezTo>
                          <a:pt x="2288" y="1625"/>
                          <a:pt x="1142" y="2588"/>
                          <a:pt x="474" y="1620"/>
                        </a:cubicBezTo>
                        <a:cubicBezTo>
                          <a:pt x="341" y="1336"/>
                          <a:pt x="221" y="417"/>
                          <a:pt x="1158" y="267"/>
                        </a:cubicBezTo>
                        <a:lnTo>
                          <a:pt x="1183" y="0"/>
                        </a:lnTo>
                        <a:close/>
                      </a:path>
                    </a:pathLst>
                  </a:custGeom>
                  <a:solidFill>
                    <a:schemeClr val="accent1"/>
                  </a:solidFill>
                  <a:ln>
                    <a:noFill/>
                  </a:ln>
                  <a:extLst>
                    <a:ext uri="{91240B29-F687-4F45-9708-019B960494DF}">
                      <a14:hiddenLine xmlns:a14="http://schemas.microsoft.com/office/drawing/2010/main" w="12700" cap="flat" cmpd="sng">
                        <a:solidFill>
                          <a:srgbClr val="000000"/>
                        </a:solidFill>
                        <a:prstDash val="solid"/>
                        <a:round/>
                        <a:headEnd type="none" w="med" len="med"/>
                        <a:tailEnd type="none" w="med" len="med"/>
                      </a14:hiddenLine>
                    </a:ext>
                  </a:extLst>
                </p:spPr>
                <p:txBody>
                  <a:bodyPr wrap="none" anchor="ctr"/>
                  <a:lstStyle/>
                  <a:p>
                    <a:endParaRPr lang="fr-CA"/>
                  </a:p>
                </p:txBody>
              </p:sp>
            </p:grpSp>
            <p:sp>
              <p:nvSpPr>
                <p:cNvPr id="1045" name="Freeform 92">
                  <a:extLst>
                    <a:ext uri="{FF2B5EF4-FFF2-40B4-BE49-F238E27FC236}">
                      <a16:creationId xmlns:a16="http://schemas.microsoft.com/office/drawing/2014/main" id="{A880DF79-1E7E-B1F8-BB33-DD08028F1CC5}"/>
                    </a:ext>
                  </a:extLst>
                </p:cNvPr>
                <p:cNvSpPr>
                  <a:spLocks/>
                </p:cNvSpPr>
                <p:nvPr userDrawn="1"/>
              </p:nvSpPr>
              <p:spPr bwMode="auto">
                <a:xfrm flipH="1">
                  <a:off x="5176" y="54"/>
                  <a:ext cx="556" cy="586"/>
                </a:xfrm>
                <a:custGeom>
                  <a:avLst/>
                  <a:gdLst>
                    <a:gd name="T0" fmla="*/ 1183 w 2570"/>
                    <a:gd name="T1" fmla="*/ 0 h 2766"/>
                    <a:gd name="T2" fmla="*/ 278 w 2570"/>
                    <a:gd name="T3" fmla="*/ 1706 h 2766"/>
                    <a:gd name="T4" fmla="*/ 2006 w 2570"/>
                    <a:gd name="T5" fmla="*/ 913 h 2766"/>
                    <a:gd name="T6" fmla="*/ 735 w 2570"/>
                    <a:gd name="T7" fmla="*/ 1519 h 2766"/>
                    <a:gd name="T8" fmla="*/ 1661 w 2570"/>
                    <a:gd name="T9" fmla="*/ 1060 h 2766"/>
                    <a:gd name="T10" fmla="*/ 1060 w 2570"/>
                    <a:gd name="T11" fmla="*/ 1394 h 2766"/>
                    <a:gd name="T12" fmla="*/ 1489 w 2570"/>
                    <a:gd name="T13" fmla="*/ 1187 h 2766"/>
                    <a:gd name="T14" fmla="*/ 1255 w 2570"/>
                    <a:gd name="T15" fmla="*/ 1355 h 2766"/>
                    <a:gd name="T16" fmla="*/ 1430 w 2570"/>
                    <a:gd name="T17" fmla="*/ 1221 h 2766"/>
                    <a:gd name="T18" fmla="*/ 1144 w 2570"/>
                    <a:gd name="T19" fmla="*/ 1403 h 2766"/>
                    <a:gd name="T20" fmla="*/ 1611 w 2570"/>
                    <a:gd name="T21" fmla="*/ 1144 h 2766"/>
                    <a:gd name="T22" fmla="*/ 843 w 2570"/>
                    <a:gd name="T23" fmla="*/ 1503 h 2766"/>
                    <a:gd name="T24" fmla="*/ 1876 w 2570"/>
                    <a:gd name="T25" fmla="*/ 960 h 2766"/>
                    <a:gd name="T26" fmla="*/ 474 w 2570"/>
                    <a:gd name="T27" fmla="*/ 1620 h 2766"/>
                    <a:gd name="T28" fmla="*/ 1158 w 2570"/>
                    <a:gd name="T29" fmla="*/ 267 h 2766"/>
                    <a:gd name="T30" fmla="*/ 1183 w 2570"/>
                    <a:gd name="T31" fmla="*/ 0 h 276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570" h="2766">
                      <a:moveTo>
                        <a:pt x="1183" y="0"/>
                      </a:moveTo>
                      <a:cubicBezTo>
                        <a:pt x="31" y="34"/>
                        <a:pt x="0" y="1232"/>
                        <a:pt x="278" y="1706"/>
                      </a:cubicBezTo>
                      <a:cubicBezTo>
                        <a:pt x="888" y="2766"/>
                        <a:pt x="2570" y="2078"/>
                        <a:pt x="2006" y="913"/>
                      </a:cubicBezTo>
                      <a:cubicBezTo>
                        <a:pt x="1480" y="86"/>
                        <a:pt x="309" y="751"/>
                        <a:pt x="735" y="1519"/>
                      </a:cubicBezTo>
                      <a:cubicBezTo>
                        <a:pt x="1085" y="2095"/>
                        <a:pt x="2037" y="1686"/>
                        <a:pt x="1661" y="1060"/>
                      </a:cubicBezTo>
                      <a:cubicBezTo>
                        <a:pt x="1411" y="668"/>
                        <a:pt x="776" y="977"/>
                        <a:pt x="1060" y="1394"/>
                      </a:cubicBezTo>
                      <a:cubicBezTo>
                        <a:pt x="1252" y="1653"/>
                        <a:pt x="1647" y="1455"/>
                        <a:pt x="1489" y="1187"/>
                      </a:cubicBezTo>
                      <a:cubicBezTo>
                        <a:pt x="1389" y="1046"/>
                        <a:pt x="1055" y="1113"/>
                        <a:pt x="1255" y="1355"/>
                      </a:cubicBezTo>
                      <a:cubicBezTo>
                        <a:pt x="1185" y="1378"/>
                        <a:pt x="1221" y="1037"/>
                        <a:pt x="1430" y="1221"/>
                      </a:cubicBezTo>
                      <a:cubicBezTo>
                        <a:pt x="1522" y="1329"/>
                        <a:pt x="1328" y="1570"/>
                        <a:pt x="1144" y="1403"/>
                      </a:cubicBezTo>
                      <a:cubicBezTo>
                        <a:pt x="869" y="1019"/>
                        <a:pt x="1486" y="835"/>
                        <a:pt x="1611" y="1144"/>
                      </a:cubicBezTo>
                      <a:cubicBezTo>
                        <a:pt x="1803" y="1494"/>
                        <a:pt x="1244" y="1970"/>
                        <a:pt x="843" y="1503"/>
                      </a:cubicBezTo>
                      <a:cubicBezTo>
                        <a:pt x="467" y="868"/>
                        <a:pt x="1441" y="259"/>
                        <a:pt x="1876" y="960"/>
                      </a:cubicBezTo>
                      <a:cubicBezTo>
                        <a:pt x="2288" y="1625"/>
                        <a:pt x="1142" y="2588"/>
                        <a:pt x="474" y="1620"/>
                      </a:cubicBezTo>
                      <a:cubicBezTo>
                        <a:pt x="341" y="1336"/>
                        <a:pt x="221" y="417"/>
                        <a:pt x="1158" y="267"/>
                      </a:cubicBezTo>
                      <a:lnTo>
                        <a:pt x="1183" y="0"/>
                      </a:lnTo>
                      <a:close/>
                    </a:path>
                  </a:pathLst>
                </a:custGeom>
                <a:solidFill>
                  <a:schemeClr val="bg2"/>
                </a:solidFill>
                <a:ln>
                  <a:noFill/>
                </a:ln>
                <a:extLst>
                  <a:ext uri="{91240B29-F687-4F45-9708-019B960494DF}">
                    <a14:hiddenLine xmlns:a14="http://schemas.microsoft.com/office/drawing/2010/main" w="12700" cap="flat" cmpd="sng">
                      <a:solidFill>
                        <a:srgbClr val="000000"/>
                      </a:solidFill>
                      <a:prstDash val="solid"/>
                      <a:round/>
                      <a:headEnd type="none" w="med" len="med"/>
                      <a:tailEnd type="none" w="med" len="med"/>
                    </a14:hiddenLine>
                  </a:ext>
                </a:extLst>
              </p:spPr>
              <p:txBody>
                <a:bodyPr wrap="none" anchor="ctr"/>
                <a:lstStyle/>
                <a:p>
                  <a:endParaRPr lang="fr-CA"/>
                </a:p>
              </p:txBody>
            </p:sp>
            <p:sp>
              <p:nvSpPr>
                <p:cNvPr id="1046" name="Freeform 93">
                  <a:extLst>
                    <a:ext uri="{FF2B5EF4-FFF2-40B4-BE49-F238E27FC236}">
                      <a16:creationId xmlns:a16="http://schemas.microsoft.com/office/drawing/2014/main" id="{2ACB8118-7C8B-2556-F921-48CF340A22ED}"/>
                    </a:ext>
                  </a:extLst>
                </p:cNvPr>
                <p:cNvSpPr>
                  <a:spLocks/>
                </p:cNvSpPr>
                <p:nvPr userDrawn="1"/>
              </p:nvSpPr>
              <p:spPr bwMode="auto">
                <a:xfrm flipH="1">
                  <a:off x="5164" y="32"/>
                  <a:ext cx="556" cy="586"/>
                </a:xfrm>
                <a:custGeom>
                  <a:avLst/>
                  <a:gdLst>
                    <a:gd name="T0" fmla="*/ 1183 w 2570"/>
                    <a:gd name="T1" fmla="*/ 0 h 2766"/>
                    <a:gd name="T2" fmla="*/ 278 w 2570"/>
                    <a:gd name="T3" fmla="*/ 1706 h 2766"/>
                    <a:gd name="T4" fmla="*/ 2006 w 2570"/>
                    <a:gd name="T5" fmla="*/ 913 h 2766"/>
                    <a:gd name="T6" fmla="*/ 735 w 2570"/>
                    <a:gd name="T7" fmla="*/ 1519 h 2766"/>
                    <a:gd name="T8" fmla="*/ 1661 w 2570"/>
                    <a:gd name="T9" fmla="*/ 1060 h 2766"/>
                    <a:gd name="T10" fmla="*/ 1060 w 2570"/>
                    <a:gd name="T11" fmla="*/ 1394 h 2766"/>
                    <a:gd name="T12" fmla="*/ 1489 w 2570"/>
                    <a:gd name="T13" fmla="*/ 1187 h 2766"/>
                    <a:gd name="T14" fmla="*/ 1255 w 2570"/>
                    <a:gd name="T15" fmla="*/ 1355 h 2766"/>
                    <a:gd name="T16" fmla="*/ 1430 w 2570"/>
                    <a:gd name="T17" fmla="*/ 1221 h 2766"/>
                    <a:gd name="T18" fmla="*/ 1144 w 2570"/>
                    <a:gd name="T19" fmla="*/ 1403 h 2766"/>
                    <a:gd name="T20" fmla="*/ 1611 w 2570"/>
                    <a:gd name="T21" fmla="*/ 1144 h 2766"/>
                    <a:gd name="T22" fmla="*/ 843 w 2570"/>
                    <a:gd name="T23" fmla="*/ 1503 h 2766"/>
                    <a:gd name="T24" fmla="*/ 1876 w 2570"/>
                    <a:gd name="T25" fmla="*/ 960 h 2766"/>
                    <a:gd name="T26" fmla="*/ 474 w 2570"/>
                    <a:gd name="T27" fmla="*/ 1620 h 2766"/>
                    <a:gd name="T28" fmla="*/ 1158 w 2570"/>
                    <a:gd name="T29" fmla="*/ 267 h 2766"/>
                    <a:gd name="T30" fmla="*/ 1183 w 2570"/>
                    <a:gd name="T31" fmla="*/ 0 h 276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570" h="2766">
                      <a:moveTo>
                        <a:pt x="1183" y="0"/>
                      </a:moveTo>
                      <a:cubicBezTo>
                        <a:pt x="31" y="34"/>
                        <a:pt x="0" y="1232"/>
                        <a:pt x="278" y="1706"/>
                      </a:cubicBezTo>
                      <a:cubicBezTo>
                        <a:pt x="888" y="2766"/>
                        <a:pt x="2570" y="2078"/>
                        <a:pt x="2006" y="913"/>
                      </a:cubicBezTo>
                      <a:cubicBezTo>
                        <a:pt x="1480" y="86"/>
                        <a:pt x="309" y="751"/>
                        <a:pt x="735" y="1519"/>
                      </a:cubicBezTo>
                      <a:cubicBezTo>
                        <a:pt x="1085" y="2095"/>
                        <a:pt x="2037" y="1686"/>
                        <a:pt x="1661" y="1060"/>
                      </a:cubicBezTo>
                      <a:cubicBezTo>
                        <a:pt x="1411" y="668"/>
                        <a:pt x="776" y="977"/>
                        <a:pt x="1060" y="1394"/>
                      </a:cubicBezTo>
                      <a:cubicBezTo>
                        <a:pt x="1252" y="1653"/>
                        <a:pt x="1647" y="1455"/>
                        <a:pt x="1489" y="1187"/>
                      </a:cubicBezTo>
                      <a:cubicBezTo>
                        <a:pt x="1389" y="1046"/>
                        <a:pt x="1055" y="1113"/>
                        <a:pt x="1255" y="1355"/>
                      </a:cubicBezTo>
                      <a:cubicBezTo>
                        <a:pt x="1185" y="1378"/>
                        <a:pt x="1221" y="1037"/>
                        <a:pt x="1430" y="1221"/>
                      </a:cubicBezTo>
                      <a:cubicBezTo>
                        <a:pt x="1522" y="1329"/>
                        <a:pt x="1328" y="1570"/>
                        <a:pt x="1144" y="1403"/>
                      </a:cubicBezTo>
                      <a:cubicBezTo>
                        <a:pt x="869" y="1019"/>
                        <a:pt x="1486" y="835"/>
                        <a:pt x="1611" y="1144"/>
                      </a:cubicBezTo>
                      <a:cubicBezTo>
                        <a:pt x="1803" y="1494"/>
                        <a:pt x="1244" y="1970"/>
                        <a:pt x="843" y="1503"/>
                      </a:cubicBezTo>
                      <a:cubicBezTo>
                        <a:pt x="467" y="868"/>
                        <a:pt x="1441" y="259"/>
                        <a:pt x="1876" y="960"/>
                      </a:cubicBezTo>
                      <a:cubicBezTo>
                        <a:pt x="2288" y="1625"/>
                        <a:pt x="1142" y="2588"/>
                        <a:pt x="474" y="1620"/>
                      </a:cubicBezTo>
                      <a:cubicBezTo>
                        <a:pt x="341" y="1336"/>
                        <a:pt x="221" y="417"/>
                        <a:pt x="1158" y="267"/>
                      </a:cubicBezTo>
                      <a:lnTo>
                        <a:pt x="1183" y="0"/>
                      </a:lnTo>
                      <a:close/>
                    </a:path>
                  </a:pathLst>
                </a:custGeom>
                <a:solidFill>
                  <a:schemeClr val="accent1"/>
                </a:solidFill>
                <a:ln>
                  <a:noFill/>
                </a:ln>
                <a:extLst>
                  <a:ext uri="{91240B29-F687-4F45-9708-019B960494DF}">
                    <a14:hiddenLine xmlns:a14="http://schemas.microsoft.com/office/drawing/2010/main" w="12700" cap="flat" cmpd="sng">
                      <a:solidFill>
                        <a:srgbClr val="000000"/>
                      </a:solidFill>
                      <a:prstDash val="solid"/>
                      <a:round/>
                      <a:headEnd type="none" w="med" len="med"/>
                      <a:tailEnd type="none" w="med" len="med"/>
                    </a14:hiddenLine>
                  </a:ext>
                </a:extLst>
              </p:spPr>
              <p:txBody>
                <a:bodyPr wrap="none" anchor="ctr"/>
                <a:lstStyle/>
                <a:p>
                  <a:endParaRPr lang="fr-CA"/>
                </a:p>
              </p:txBody>
            </p:sp>
            <p:sp>
              <p:nvSpPr>
                <p:cNvPr id="1047" name="Rectangle 94">
                  <a:extLst>
                    <a:ext uri="{FF2B5EF4-FFF2-40B4-BE49-F238E27FC236}">
                      <a16:creationId xmlns:a16="http://schemas.microsoft.com/office/drawing/2014/main" id="{1E243D1E-DF98-A127-09C8-5C204C24AE90}"/>
                    </a:ext>
                  </a:extLst>
                </p:cNvPr>
                <p:cNvSpPr>
                  <a:spLocks noChangeArrowheads="1"/>
                </p:cNvSpPr>
                <p:nvPr userDrawn="1"/>
              </p:nvSpPr>
              <p:spPr bwMode="auto">
                <a:xfrm>
                  <a:off x="248" y="32"/>
                  <a:ext cx="5232" cy="56"/>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24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24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2400">
                      <a:solidFill>
                        <a:schemeClr val="tx1"/>
                      </a:solidFill>
                      <a:latin typeface="Times New Roman" panose="02020603050405020304" pitchFamily="18" charset="0"/>
                      <a:ea typeface="MS PGothic" panose="020B0600070205080204" pitchFamily="34" charset="-128"/>
                    </a:defRPr>
                  </a:lvl4pPr>
                  <a:lvl5pPr marL="2057400" indent="-228600" eaLnBrk="0" hangingPunct="0">
                    <a:defRPr sz="2400">
                      <a:solidFill>
                        <a:schemeClr val="tx1"/>
                      </a:solidFill>
                      <a:latin typeface="Times New Roman" panose="02020603050405020304" pitchFamily="18" charset="0"/>
                      <a:ea typeface="MS PGothic" panose="020B0600070205080204" pitchFamily="34" charset="-128"/>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pPr eaLnBrk="1" hangingPunct="1"/>
                  <a:endParaRPr lang="en-US" altLang="en-US"/>
                </a:p>
              </p:txBody>
            </p:sp>
          </p:grpSp>
        </p:grpSp>
        <p:sp>
          <p:nvSpPr>
            <p:cNvPr id="1033" name="Rectangle 101">
              <a:extLst>
                <a:ext uri="{FF2B5EF4-FFF2-40B4-BE49-F238E27FC236}">
                  <a16:creationId xmlns:a16="http://schemas.microsoft.com/office/drawing/2014/main" id="{B1ACD6F2-9F2B-A50A-3183-A082FE726F17}"/>
                </a:ext>
              </a:extLst>
            </p:cNvPr>
            <p:cNvSpPr>
              <a:spLocks noChangeArrowheads="1"/>
            </p:cNvSpPr>
            <p:nvPr userDrawn="1"/>
          </p:nvSpPr>
          <p:spPr bwMode="hidden">
            <a:xfrm>
              <a:off x="480" y="507"/>
              <a:ext cx="4786" cy="192"/>
            </a:xfrm>
            <a:prstGeom prst="rect">
              <a:avLst/>
            </a:pr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24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24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2400">
                  <a:solidFill>
                    <a:schemeClr val="tx1"/>
                  </a:solidFill>
                  <a:latin typeface="Times New Roman" panose="02020603050405020304" pitchFamily="18" charset="0"/>
                  <a:ea typeface="MS PGothic" panose="020B0600070205080204" pitchFamily="34" charset="-128"/>
                </a:defRPr>
              </a:lvl4pPr>
              <a:lvl5pPr marL="2057400" indent="-228600" eaLnBrk="0" hangingPunct="0">
                <a:defRPr sz="2400">
                  <a:solidFill>
                    <a:schemeClr val="tx1"/>
                  </a:solidFill>
                  <a:latin typeface="Times New Roman" panose="02020603050405020304" pitchFamily="18" charset="0"/>
                  <a:ea typeface="MS PGothic" panose="020B0600070205080204" pitchFamily="34" charset="-128"/>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pPr eaLnBrk="1" hangingPunct="1"/>
              <a:endParaRPr lang="en-US" altLang="en-US"/>
            </a:p>
          </p:txBody>
        </p:sp>
      </p:grpSp>
      <p:sp>
        <p:nvSpPr>
          <p:cNvPr id="1027" name="Rectangle 95">
            <a:extLst>
              <a:ext uri="{FF2B5EF4-FFF2-40B4-BE49-F238E27FC236}">
                <a16:creationId xmlns:a16="http://schemas.microsoft.com/office/drawing/2014/main" id="{F82E3C1B-F627-1ADF-A093-7E47CD644859}"/>
              </a:ext>
            </a:extLst>
          </p:cNvPr>
          <p:cNvSpPr>
            <a:spLocks noGrp="1" noChangeArrowheads="1"/>
          </p:cNvSpPr>
          <p:nvPr>
            <p:ph type="title"/>
          </p:nvPr>
        </p:nvSpPr>
        <p:spPr bwMode="auto">
          <a:xfrm>
            <a:off x="685800" y="8382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Rectangle 96">
            <a:extLst>
              <a:ext uri="{FF2B5EF4-FFF2-40B4-BE49-F238E27FC236}">
                <a16:creationId xmlns:a16="http://schemas.microsoft.com/office/drawing/2014/main" id="{5C9FB07C-38BB-4723-2CC0-2FFDBB84EA9E}"/>
              </a:ext>
            </a:extLst>
          </p:cNvPr>
          <p:cNvSpPr>
            <a:spLocks noGrp="1" noChangeArrowheads="1"/>
          </p:cNvSpPr>
          <p:nvPr>
            <p:ph type="body" idx="1"/>
          </p:nvPr>
        </p:nvSpPr>
        <p:spPr bwMode="auto">
          <a:xfrm>
            <a:off x="685800" y="21336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2625" name="Rectangle 97">
            <a:extLst>
              <a:ext uri="{FF2B5EF4-FFF2-40B4-BE49-F238E27FC236}">
                <a16:creationId xmlns:a16="http://schemas.microsoft.com/office/drawing/2014/main" id="{F421CB14-88E2-2D04-18D4-9AE0778FC30E}"/>
              </a:ext>
            </a:extLst>
          </p:cNvPr>
          <p:cNvSpPr>
            <a:spLocks noGrp="1" noChangeArrowheads="1"/>
          </p:cNvSpPr>
          <p:nvPr>
            <p:ph type="dt" sz="half" idx="2"/>
          </p:nvPr>
        </p:nvSpPr>
        <p:spPr bwMode="auto">
          <a:xfrm>
            <a:off x="6858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400" i="1">
                <a:solidFill>
                  <a:schemeClr val="tx2"/>
                </a:solidFill>
                <a:latin typeface="Times New Roman" charset="0"/>
                <a:ea typeface="+mn-ea"/>
              </a:defRPr>
            </a:lvl1pPr>
          </a:lstStyle>
          <a:p>
            <a:pPr>
              <a:defRPr/>
            </a:pPr>
            <a:endParaRPr lang="en-US"/>
          </a:p>
        </p:txBody>
      </p:sp>
      <p:sp>
        <p:nvSpPr>
          <p:cNvPr id="22626" name="Rectangle 98">
            <a:extLst>
              <a:ext uri="{FF2B5EF4-FFF2-40B4-BE49-F238E27FC236}">
                <a16:creationId xmlns:a16="http://schemas.microsoft.com/office/drawing/2014/main" id="{161A3BAF-C72A-2A6F-7FCF-7270C2E7757A}"/>
              </a:ext>
            </a:extLst>
          </p:cNvPr>
          <p:cNvSpPr>
            <a:spLocks noGrp="1" noChangeArrowheads="1"/>
          </p:cNvSpPr>
          <p:nvPr>
            <p:ph type="ftr" sz="quarter" idx="3"/>
          </p:nvPr>
        </p:nvSpPr>
        <p:spPr bwMode="auto">
          <a:xfrm>
            <a:off x="3124200" y="63246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i="1">
                <a:solidFill>
                  <a:schemeClr val="tx2"/>
                </a:solidFill>
                <a:latin typeface="Times New Roman" charset="0"/>
                <a:ea typeface="+mn-ea"/>
              </a:defRPr>
            </a:lvl1pPr>
          </a:lstStyle>
          <a:p>
            <a:pPr>
              <a:defRPr/>
            </a:pPr>
            <a:endParaRPr lang="en-US"/>
          </a:p>
        </p:txBody>
      </p:sp>
      <p:sp>
        <p:nvSpPr>
          <p:cNvPr id="22627" name="Rectangle 99">
            <a:extLst>
              <a:ext uri="{FF2B5EF4-FFF2-40B4-BE49-F238E27FC236}">
                <a16:creationId xmlns:a16="http://schemas.microsoft.com/office/drawing/2014/main" id="{CA993588-61FD-7E93-DE1C-620A424E384F}"/>
              </a:ext>
            </a:extLst>
          </p:cNvPr>
          <p:cNvSpPr>
            <a:spLocks noGrp="1" noChangeArrowheads="1"/>
          </p:cNvSpPr>
          <p:nvPr>
            <p:ph type="sldNum" sz="quarter" idx="4"/>
          </p:nvPr>
        </p:nvSpPr>
        <p:spPr bwMode="auto">
          <a:xfrm>
            <a:off x="65532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i="1">
                <a:solidFill>
                  <a:schemeClr val="tx2"/>
                </a:solidFill>
              </a:defRPr>
            </a:lvl1pPr>
          </a:lstStyle>
          <a:p>
            <a:fld id="{F42F1C80-C1D3-4B42-A52A-6F675298E02F}" type="slidenum">
              <a:rPr lang="en-US"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3689"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 id="2147483688" r:id="rId13"/>
  </p:sldLayoutIdLst>
  <p:txStyles>
    <p:titleStyle>
      <a:lvl1pPr algn="ctr" rtl="0" eaLnBrk="0" fontAlgn="base" hangingPunct="0">
        <a:spcBef>
          <a:spcPct val="0"/>
        </a:spcBef>
        <a:spcAft>
          <a:spcPct val="0"/>
        </a:spcAft>
        <a:defRPr sz="4400">
          <a:solidFill>
            <a:schemeClr val="tx2"/>
          </a:solidFill>
          <a:latin typeface="+mj-lt"/>
          <a:ea typeface="MS PGothic" panose="020B0600070205080204" pitchFamily="34" charset="-128"/>
          <a:cs typeface="+mj-cs"/>
        </a:defRPr>
      </a:lvl1pPr>
      <a:lvl2pPr algn="ctr" rtl="0" eaLnBrk="0" fontAlgn="base" hangingPunct="0">
        <a:spcBef>
          <a:spcPct val="0"/>
        </a:spcBef>
        <a:spcAft>
          <a:spcPct val="0"/>
        </a:spcAft>
        <a:defRPr sz="4400">
          <a:solidFill>
            <a:schemeClr val="tx2"/>
          </a:solidFill>
          <a:latin typeface="Times New Roman" charset="0"/>
          <a:ea typeface="MS PGothic" panose="020B0600070205080204" pitchFamily="34" charset="-128"/>
        </a:defRPr>
      </a:lvl2pPr>
      <a:lvl3pPr algn="ctr" rtl="0" eaLnBrk="0" fontAlgn="base" hangingPunct="0">
        <a:spcBef>
          <a:spcPct val="0"/>
        </a:spcBef>
        <a:spcAft>
          <a:spcPct val="0"/>
        </a:spcAft>
        <a:defRPr sz="4400">
          <a:solidFill>
            <a:schemeClr val="tx2"/>
          </a:solidFill>
          <a:latin typeface="Times New Roman" charset="0"/>
          <a:ea typeface="MS PGothic" panose="020B0600070205080204" pitchFamily="34" charset="-128"/>
        </a:defRPr>
      </a:lvl3pPr>
      <a:lvl4pPr algn="ctr" rtl="0" eaLnBrk="0" fontAlgn="base" hangingPunct="0">
        <a:spcBef>
          <a:spcPct val="0"/>
        </a:spcBef>
        <a:spcAft>
          <a:spcPct val="0"/>
        </a:spcAft>
        <a:defRPr sz="4400">
          <a:solidFill>
            <a:schemeClr val="tx2"/>
          </a:solidFill>
          <a:latin typeface="Times New Roman" charset="0"/>
          <a:ea typeface="MS PGothic" panose="020B0600070205080204" pitchFamily="34" charset="-128"/>
        </a:defRPr>
      </a:lvl4pPr>
      <a:lvl5pPr algn="ctr" rtl="0" eaLnBrk="0" fontAlgn="base" hangingPunct="0">
        <a:spcBef>
          <a:spcPct val="0"/>
        </a:spcBef>
        <a:spcAft>
          <a:spcPct val="0"/>
        </a:spcAft>
        <a:defRPr sz="4400">
          <a:solidFill>
            <a:schemeClr val="tx2"/>
          </a:solidFill>
          <a:latin typeface="Times New Roman" charset="0"/>
          <a:ea typeface="MS PGothic" panose="020B0600070205080204" pitchFamily="34" charset="-128"/>
        </a:defRPr>
      </a:lvl5pPr>
      <a:lvl6pPr marL="457200" algn="ctr" rtl="0" fontAlgn="base">
        <a:spcBef>
          <a:spcPct val="0"/>
        </a:spcBef>
        <a:spcAft>
          <a:spcPct val="0"/>
        </a:spcAft>
        <a:defRPr sz="4400">
          <a:solidFill>
            <a:schemeClr val="tx2"/>
          </a:solidFill>
          <a:latin typeface="Times New Roman" charset="0"/>
        </a:defRPr>
      </a:lvl6pPr>
      <a:lvl7pPr marL="914400" algn="ctr" rtl="0" fontAlgn="base">
        <a:spcBef>
          <a:spcPct val="0"/>
        </a:spcBef>
        <a:spcAft>
          <a:spcPct val="0"/>
        </a:spcAft>
        <a:defRPr sz="4400">
          <a:solidFill>
            <a:schemeClr val="tx2"/>
          </a:solidFill>
          <a:latin typeface="Times New Roman" charset="0"/>
        </a:defRPr>
      </a:lvl7pPr>
      <a:lvl8pPr marL="1371600" algn="ctr" rtl="0" fontAlgn="base">
        <a:spcBef>
          <a:spcPct val="0"/>
        </a:spcBef>
        <a:spcAft>
          <a:spcPct val="0"/>
        </a:spcAft>
        <a:defRPr sz="4400">
          <a:solidFill>
            <a:schemeClr val="tx2"/>
          </a:solidFill>
          <a:latin typeface="Times New Roman" charset="0"/>
        </a:defRPr>
      </a:lvl8pPr>
      <a:lvl9pPr marL="1828800" algn="ctr" rtl="0" fontAlgn="base">
        <a:spcBef>
          <a:spcPct val="0"/>
        </a:spcBef>
        <a:spcAft>
          <a:spcPct val="0"/>
        </a:spcAft>
        <a:defRPr sz="4400">
          <a:solidFill>
            <a:schemeClr val="tx2"/>
          </a:solidFill>
          <a:latin typeface="Times New Roman" charset="0"/>
        </a:defRPr>
      </a:lvl9pPr>
    </p:titleStyle>
    <p:bodyStyle>
      <a:lvl1pPr marL="342900" indent="-342900" algn="l" rtl="0" eaLnBrk="0" fontAlgn="base" hangingPunct="0">
        <a:spcBef>
          <a:spcPct val="20000"/>
        </a:spcBef>
        <a:spcAft>
          <a:spcPct val="0"/>
        </a:spcAft>
        <a:buSzPct val="90000"/>
        <a:buBlip>
          <a:blip r:embed="rId15"/>
        </a:buBlip>
        <a:defRPr sz="3200">
          <a:solidFill>
            <a:schemeClr val="tx1"/>
          </a:solidFill>
          <a:latin typeface="+mn-lt"/>
          <a:ea typeface="MS PGothic" panose="020B0600070205080204" pitchFamily="34" charset="-128"/>
          <a:cs typeface="+mn-cs"/>
        </a:defRPr>
      </a:lvl1pPr>
      <a:lvl2pPr marL="742950" indent="-285750" algn="l" rtl="0" eaLnBrk="0" fontAlgn="base" hangingPunct="0">
        <a:spcBef>
          <a:spcPct val="20000"/>
        </a:spcBef>
        <a:spcAft>
          <a:spcPct val="0"/>
        </a:spcAft>
        <a:buSzPct val="90000"/>
        <a:buBlip>
          <a:blip r:embed="rId16"/>
        </a:buBlip>
        <a:defRPr sz="2800">
          <a:solidFill>
            <a:schemeClr val="tx1"/>
          </a:solidFill>
          <a:latin typeface="+mn-lt"/>
          <a:ea typeface="MS PGothic" panose="020B0600070205080204" pitchFamily="34" charset="-128"/>
        </a:defRPr>
      </a:lvl2pPr>
      <a:lvl3pPr marL="1143000" indent="-228600" algn="l" rtl="0" eaLnBrk="0" fontAlgn="base" hangingPunct="0">
        <a:spcBef>
          <a:spcPct val="20000"/>
        </a:spcBef>
        <a:spcAft>
          <a:spcPct val="0"/>
        </a:spcAft>
        <a:buBlip>
          <a:blip r:embed="rId17"/>
        </a:buBlip>
        <a:defRPr sz="2400">
          <a:solidFill>
            <a:schemeClr val="tx1"/>
          </a:solidFill>
          <a:latin typeface="+mn-lt"/>
          <a:ea typeface="MS PGothic" panose="020B0600070205080204" pitchFamily="34" charset="-128"/>
        </a:defRPr>
      </a:lvl3pPr>
      <a:lvl4pPr marL="1600200" indent="-228600" algn="l" rtl="0" eaLnBrk="0" fontAlgn="base" hangingPunct="0">
        <a:spcBef>
          <a:spcPct val="20000"/>
        </a:spcBef>
        <a:spcAft>
          <a:spcPct val="0"/>
        </a:spcAft>
        <a:buChar char="–"/>
        <a:defRPr sz="2000">
          <a:solidFill>
            <a:schemeClr val="tx1"/>
          </a:solidFill>
          <a:latin typeface="+mn-lt"/>
          <a:ea typeface="MS PGothic" panose="020B0600070205080204" pitchFamily="34" charset="-128"/>
        </a:defRPr>
      </a:lvl4pPr>
      <a:lvl5pPr marL="2057400" indent="-228600" algn="l" rtl="0" eaLnBrk="0" fontAlgn="base" hangingPunct="0">
        <a:spcBef>
          <a:spcPct val="20000"/>
        </a:spcBef>
        <a:spcAft>
          <a:spcPct val="0"/>
        </a:spcAft>
        <a:buChar char="•"/>
        <a:defRPr sz="2000">
          <a:solidFill>
            <a:schemeClr val="tx1"/>
          </a:solidFill>
          <a:latin typeface="+mn-lt"/>
          <a:ea typeface="MS PGothic" panose="020B0600070205080204" pitchFamily="34" charset="-128"/>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http/::fr.wikipedia.org:wiki:" TargetMode="External"/><Relationship Id="rId2" Type="http://schemas.openxmlformats.org/officeDocument/2006/relationships/notesSlide" Target="../notesSlides/notesSlide4.xml"/><Relationship Id="rId1" Type="http://schemas.openxmlformats.org/officeDocument/2006/relationships/slideLayout" Target="../slideLayouts/slideLayout6.xml"/><Relationship Id="rId5" Type="http://schemas.openxmlformats.org/officeDocument/2006/relationships/image" Target="../media/image5.jpeg"/><Relationship Id="rId4" Type="http://schemas.openxmlformats.org/officeDocument/2006/relationships/hyperlink" Target="http://fr.wikipedia.org/wiki/Image:Peresdelaconfederation.jpg"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upload.wikimedia.org/wikipedia/commons/9/98/Carte_administrative_du_Canada.png" TargetMode="Externa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fr.wikipedia.org/wiki/Constitution_du_Canada" TargetMode="External"/><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hyperlink" Target="http://fr.wikipedia.org/wiki/Droits_de_l'Homme" TargetMode="External"/><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www.collectionscanada.gc.ca/confederation/jeunesse/h2-1800-f.html#conf&#233;d&#233;ration"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fr.wikipedia.org/wiki/Constitution_du_Canada" TargetMode="External"/><Relationship Id="rId7" Type="http://schemas.openxmlformats.org/officeDocument/2006/relationships/hyperlink" Target="http://fr.wikipedia.org/wiki/S%C3%A9nat_du_Canada"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hyperlink" Target="http://fr.wikipedia.org/wiki/Chambre_des_communes_du_Canada" TargetMode="External"/><Relationship Id="rId5" Type="http://schemas.openxmlformats.org/officeDocument/2006/relationships/hyperlink" Target="http://fr.wikipedia.org/wiki/F%C3%A9d%C3%A9ralisme" TargetMode="External"/><Relationship Id="rId4" Type="http://schemas.openxmlformats.org/officeDocument/2006/relationships/hyperlink" Target="http://fr.wikipedia.org/wiki/Gouvernement_du_Canada"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http://fr.wikipedia.org/wiki/1982"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hyperlink" Target="http://fr.wikipedia.org/wiki/Ressources_naturelles" TargetMode="Externa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openxmlformats.org/officeDocument/2006/relationships/hyperlink" Target="http://fr.wikipedia.org/wiki/Nouvelle_%C3%89cosse" TargetMode="External"/><Relationship Id="rId3" Type="http://schemas.openxmlformats.org/officeDocument/2006/relationships/hyperlink" Target="http://fr.wikipedia.org/wiki/Loi_constitutionnelle_de_1867" TargetMode="External"/><Relationship Id="rId7" Type="http://schemas.openxmlformats.org/officeDocument/2006/relationships/hyperlink" Target="http://fr.wikipedia.org/wiki/Nouveau-Brunswick"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hyperlink" Target="http://fr.wikipedia.org/wiki/Ontario" TargetMode="External"/><Relationship Id="rId5" Type="http://schemas.openxmlformats.org/officeDocument/2006/relationships/hyperlink" Target="http://fr.wikipedia.org/wiki/Qu%C3%A9bec" TargetMode="External"/><Relationship Id="rId4" Type="http://schemas.openxmlformats.org/officeDocument/2006/relationships/hyperlink" Target="http://fr.wikipedia.org/wiki/Dominion" TargetMode="External"/></Relationships>
</file>

<file path=ppt/slides/_rels/slide25.xml.rels><?xml version="1.0" encoding="UTF-8" standalone="yes"?>
<Relationships xmlns="http://schemas.openxmlformats.org/package/2006/relationships"><Relationship Id="rId3" Type="http://schemas.openxmlformats.org/officeDocument/2006/relationships/hyperlink" Target="http://fr.wikipedia.org/wiki/Colombie-Britannique" TargetMode="External"/><Relationship Id="rId7" Type="http://schemas.openxmlformats.org/officeDocument/2006/relationships/hyperlink" Target="http://fr.wikipedia.org/wiki/XIXe_si%C3%A8cle"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hyperlink" Target="http://fr.wikipedia.org/wiki/Louis_Riel" TargetMode="External"/><Relationship Id="rId5" Type="http://schemas.openxmlformats.org/officeDocument/2006/relationships/hyperlink" Target="http://fr.wikipedia.org/wiki/M%C3%A9tis" TargetMode="External"/><Relationship Id="rId4" Type="http://schemas.openxmlformats.org/officeDocument/2006/relationships/hyperlink" Target="http://fr.wikipedia.org/wiki/Prairies_canadiennes" TargetMode="External"/></Relationships>
</file>

<file path=ppt/slides/_rels/slide26.xml.rels><?xml version="1.0" encoding="UTF-8" standalone="yes"?>
<Relationships xmlns="http://schemas.openxmlformats.org/package/2006/relationships"><Relationship Id="rId3" Type="http://schemas.openxmlformats.org/officeDocument/2006/relationships/hyperlink" Target="http://fr.wikipedia.org/wiki/Autonomie"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fr.wikipedia.org/wiki/1982"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5" Type="http://schemas.openxmlformats.org/officeDocument/2006/relationships/hyperlink" Target="http://fr.wikipedia.org/wiki/Loi_de_1982_sur_le_Canada" TargetMode="External"/><Relationship Id="rId4" Type="http://schemas.openxmlformats.org/officeDocument/2006/relationships/hyperlink" Target="http://fr.wikipedia.org/wiki/Constitution_du_Canada" TargetMode="External"/></Relationships>
</file>

<file path=ppt/slides/_rels/slide2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8.xml"/><Relationship Id="rId1" Type="http://schemas.openxmlformats.org/officeDocument/2006/relationships/slideLayout" Target="../slideLayouts/slideLayout6.xml"/><Relationship Id="rId4" Type="http://schemas.openxmlformats.org/officeDocument/2006/relationships/image" Target="../media/image9.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collectionscanada.gc.ca/confederation/jeunesse/h2-1800-f.html#conf&#233;rencedequ&#233;bec" TargetMode="External"/><Relationship Id="rId2" Type="http://schemas.openxmlformats.org/officeDocument/2006/relationships/hyperlink" Target="http://www.collectionscanada.gc.ca/confederation/jeunesse/h2-1800-f.html#conf&#233;rencedecharlottetown" TargetMode="External"/><Relationship Id="rId1" Type="http://schemas.openxmlformats.org/officeDocument/2006/relationships/slideLayout" Target="../slideLayouts/slideLayout2.xml"/><Relationship Id="rId5" Type="http://schemas.openxmlformats.org/officeDocument/2006/relationships/hyperlink" Target="http://www.collectionscanada.gc.ca/confederation/jeunesse/h2-1800-f.html#actedelam&#233;riquedunnordbritannique" TargetMode="External"/><Relationship Id="rId4" Type="http://schemas.openxmlformats.org/officeDocument/2006/relationships/hyperlink" Target="http://www.collectionscanada.gc.ca/confederation/jeunesse/h2-1800-f.html#conf&#233;rencedelondre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a:extLst>
              <a:ext uri="{FF2B5EF4-FFF2-40B4-BE49-F238E27FC236}">
                <a16:creationId xmlns:a16="http://schemas.microsoft.com/office/drawing/2014/main" id="{0ED69565-7F2D-AFB4-EB45-673FA76647D1}"/>
              </a:ext>
            </a:extLst>
          </p:cNvPr>
          <p:cNvSpPr>
            <a:spLocks noGrp="1" noChangeArrowheads="1"/>
          </p:cNvSpPr>
          <p:nvPr>
            <p:ph type="title"/>
          </p:nvPr>
        </p:nvSpPr>
        <p:spPr>
          <a:xfrm>
            <a:off x="755650" y="1341438"/>
            <a:ext cx="7704138" cy="2303586"/>
          </a:xfrm>
        </p:spPr>
        <p:txBody>
          <a:bodyPr/>
          <a:lstStyle/>
          <a:p>
            <a:pPr eaLnBrk="1" hangingPunct="1"/>
            <a:r>
              <a:rPr lang="fr-CA" altLang="en-US" b="1" dirty="0"/>
              <a:t>Prélude à la Confédération : Le Canada prend forme</a:t>
            </a:r>
            <a:br>
              <a:rPr lang="en-US" altLang="en-US" b="1" dirty="0"/>
            </a:br>
            <a:r>
              <a:rPr lang="en-US" altLang="en-US" b="1" dirty="0"/>
              <a:t># 4</a:t>
            </a:r>
            <a:endParaRPr lang="fr-CA" altLang="en-US" b="1" dirty="0"/>
          </a:p>
        </p:txBody>
      </p:sp>
      <p:sp>
        <p:nvSpPr>
          <p:cNvPr id="15362" name="Rectangle 3">
            <a:extLst>
              <a:ext uri="{FF2B5EF4-FFF2-40B4-BE49-F238E27FC236}">
                <a16:creationId xmlns:a16="http://schemas.microsoft.com/office/drawing/2014/main" id="{109B90F9-769F-2A4D-EC52-FD404948A05F}"/>
              </a:ext>
            </a:extLst>
          </p:cNvPr>
          <p:cNvSpPr>
            <a:spLocks noGrp="1" noChangeArrowheads="1"/>
          </p:cNvSpPr>
          <p:nvPr>
            <p:ph type="body" idx="1"/>
          </p:nvPr>
        </p:nvSpPr>
        <p:spPr>
          <a:xfrm>
            <a:off x="685800" y="3810000"/>
            <a:ext cx="7772400" cy="1066800"/>
          </a:xfrm>
        </p:spPr>
        <p:txBody>
          <a:bodyPr/>
          <a:lstStyle/>
          <a:p>
            <a:pPr algn="ctr" eaLnBrk="1" hangingPunct="1">
              <a:buFontTx/>
              <a:buNone/>
            </a:pPr>
            <a:r>
              <a:rPr lang="fr-CA" altLang="en-US" sz="4800">
                <a:solidFill>
                  <a:srgbClr val="000000"/>
                </a:solidFill>
              </a:rPr>
              <a:t>Le 1er juillet 1867</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E7EC09-EFA0-5B46-5C7C-F80D4608D03D}"/>
            </a:ext>
          </a:extLst>
        </p:cNvPr>
        <p:cNvGrpSpPr/>
        <p:nvPr/>
      </p:nvGrpSpPr>
      <p:grpSpPr>
        <a:xfrm>
          <a:off x="0" y="0"/>
          <a:ext cx="0" cy="0"/>
          <a:chOff x="0" y="0"/>
          <a:chExt cx="0" cy="0"/>
        </a:xfrm>
      </p:grpSpPr>
      <p:sp>
        <p:nvSpPr>
          <p:cNvPr id="15361" name="Rectangle 2">
            <a:extLst>
              <a:ext uri="{FF2B5EF4-FFF2-40B4-BE49-F238E27FC236}">
                <a16:creationId xmlns:a16="http://schemas.microsoft.com/office/drawing/2014/main" id="{C9A9567C-7A32-C732-8898-D1948AB77A5B}"/>
              </a:ext>
            </a:extLst>
          </p:cNvPr>
          <p:cNvSpPr>
            <a:spLocks noGrp="1" noChangeArrowheads="1"/>
          </p:cNvSpPr>
          <p:nvPr>
            <p:ph type="title"/>
          </p:nvPr>
        </p:nvSpPr>
        <p:spPr>
          <a:xfrm>
            <a:off x="755650" y="1341438"/>
            <a:ext cx="7704138" cy="2735634"/>
          </a:xfrm>
        </p:spPr>
        <p:txBody>
          <a:bodyPr/>
          <a:lstStyle/>
          <a:p>
            <a:pPr eaLnBrk="1" hangingPunct="1"/>
            <a:r>
              <a:rPr lang="fr-CA" altLang="en-US" b="1" dirty="0"/>
              <a:t>Prélude à la Confédération : Le Canada prend forme</a:t>
            </a:r>
            <a:br>
              <a:rPr lang="en-US" altLang="en-US" b="1" dirty="0"/>
            </a:br>
            <a:r>
              <a:rPr lang="en-US" altLang="en-US" b="1" dirty="0"/>
              <a:t># 6</a:t>
            </a:r>
            <a:endParaRPr lang="fr-CA" altLang="en-US" b="1" dirty="0"/>
          </a:p>
        </p:txBody>
      </p:sp>
      <p:sp>
        <p:nvSpPr>
          <p:cNvPr id="15362" name="Rectangle 3">
            <a:extLst>
              <a:ext uri="{FF2B5EF4-FFF2-40B4-BE49-F238E27FC236}">
                <a16:creationId xmlns:a16="http://schemas.microsoft.com/office/drawing/2014/main" id="{B74ADD77-D507-4ACA-6302-59454AADF0E9}"/>
              </a:ext>
            </a:extLst>
          </p:cNvPr>
          <p:cNvSpPr>
            <a:spLocks noGrp="1" noChangeArrowheads="1"/>
          </p:cNvSpPr>
          <p:nvPr>
            <p:ph type="body" idx="1"/>
          </p:nvPr>
        </p:nvSpPr>
        <p:spPr>
          <a:xfrm>
            <a:off x="685800" y="3810000"/>
            <a:ext cx="7772400" cy="1066800"/>
          </a:xfrm>
        </p:spPr>
        <p:txBody>
          <a:bodyPr/>
          <a:lstStyle/>
          <a:p>
            <a:pPr algn="ctr" eaLnBrk="1" hangingPunct="1">
              <a:buFontTx/>
              <a:buNone/>
            </a:pPr>
            <a:r>
              <a:rPr lang="fr-CA" altLang="en-US" sz="4800">
                <a:solidFill>
                  <a:srgbClr val="000000"/>
                </a:solidFill>
              </a:rPr>
              <a:t>Le 1er juillet 1867</a:t>
            </a:r>
          </a:p>
        </p:txBody>
      </p:sp>
    </p:spTree>
    <p:extLst>
      <p:ext uri="{BB962C8B-B14F-4D97-AF65-F5344CB8AC3E}">
        <p14:creationId xmlns:p14="http://schemas.microsoft.com/office/powerpoint/2010/main" val="21403974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0">
          <a:blip r:link="rId3"/>
          <a:srcRect/>
          <a:tile tx="0" ty="0" sx="100000" sy="100000" flip="none" algn="tl"/>
        </a:blipFill>
        <a:effectLst/>
      </p:bgPr>
    </p:bg>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7D3FA064-F719-95CF-F50A-273C06F92703}"/>
              </a:ext>
            </a:extLst>
          </p:cNvPr>
          <p:cNvSpPr>
            <a:spLocks noGrp="1" noChangeArrowheads="1"/>
          </p:cNvSpPr>
          <p:nvPr>
            <p:ph type="title"/>
          </p:nvPr>
        </p:nvSpPr>
        <p:spPr>
          <a:xfrm>
            <a:off x="438150" y="836712"/>
            <a:ext cx="8153400" cy="2086737"/>
          </a:xfrm>
        </p:spPr>
        <p:txBody>
          <a:bodyPr/>
          <a:lstStyle/>
          <a:p>
            <a:pPr eaLnBrk="1" hangingPunct="1"/>
            <a:r>
              <a:rPr lang="fr-CA" altLang="en-US" sz="3200" dirty="0">
                <a:solidFill>
                  <a:schemeClr val="tx1">
                    <a:lumMod val="10000"/>
                  </a:schemeClr>
                </a:solidFill>
              </a:rPr>
              <a:t>Les négociations qui menèrent à l'adoption de l'Acte de l'Amérique du Nord britannique de 1867. </a:t>
            </a:r>
            <a:r>
              <a:rPr lang="en-US" altLang="en-US" sz="3600" dirty="0">
                <a:solidFill>
                  <a:schemeClr val="tx1">
                    <a:lumMod val="10000"/>
                  </a:schemeClr>
                </a:solidFill>
              </a:rPr>
              <a:t>Les Pères de la Confédération</a:t>
            </a:r>
            <a:r>
              <a:rPr lang="en-US" altLang="en-US" dirty="0">
                <a:solidFill>
                  <a:schemeClr val="tx1">
                    <a:lumMod val="10000"/>
                  </a:schemeClr>
                </a:solidFill>
              </a:rPr>
              <a:t> </a:t>
            </a:r>
            <a:endParaRPr lang="fr-CA" altLang="en-US" dirty="0">
              <a:solidFill>
                <a:schemeClr val="tx1">
                  <a:lumMod val="10000"/>
                </a:schemeClr>
              </a:solidFill>
            </a:endParaRPr>
          </a:p>
        </p:txBody>
      </p:sp>
      <p:sp>
        <p:nvSpPr>
          <p:cNvPr id="24579" name="Rectangle 3">
            <a:extLst>
              <a:ext uri="{FF2B5EF4-FFF2-40B4-BE49-F238E27FC236}">
                <a16:creationId xmlns:a16="http://schemas.microsoft.com/office/drawing/2014/main" id="{F86BA3B2-F1B7-7988-E7C5-EDBC75B83300}"/>
              </a:ext>
            </a:extLst>
          </p:cNvPr>
          <p:cNvSpPr>
            <a:spLocks noChangeArrowheads="1"/>
          </p:cNvSpPr>
          <p:nvPr/>
        </p:nvSpPr>
        <p:spPr bwMode="ltGray">
          <a:xfrm>
            <a:off x="-57150" y="1800225"/>
            <a:ext cx="9144000" cy="0"/>
          </a:xfrm>
          <a:prstGeom prst="rect">
            <a:avLst/>
          </a:prstGeom>
          <a:solidFill>
            <a:srgbClr val="FF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24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24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2400">
                <a:solidFill>
                  <a:schemeClr val="tx1"/>
                </a:solidFill>
                <a:latin typeface="Times New Roman" panose="02020603050405020304" pitchFamily="18" charset="0"/>
                <a:ea typeface="MS PGothic" panose="020B0600070205080204" pitchFamily="34" charset="-128"/>
              </a:defRPr>
            </a:lvl4pPr>
            <a:lvl5pPr marL="2057400" indent="-228600" eaLnBrk="0" hangingPunct="0">
              <a:defRPr sz="2400">
                <a:solidFill>
                  <a:schemeClr val="tx1"/>
                </a:solidFill>
                <a:latin typeface="Times New Roman" panose="02020603050405020304" pitchFamily="18" charset="0"/>
                <a:ea typeface="MS PGothic" panose="020B0600070205080204" pitchFamily="34" charset="-128"/>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pPr eaLnBrk="1" hangingPunct="1"/>
            <a:endParaRPr lang="en-US" altLang="en-US"/>
          </a:p>
        </p:txBody>
      </p:sp>
      <p:pic>
        <p:nvPicPr>
          <p:cNvPr id="24580" name="Picture 5" descr="Un tableau dépeignant les négotiations qui menèrent à l'adoption de l'Acte de l'Amérique du Nord britannique de 1867">
            <a:hlinkClick r:id="rId4" tooltip="Un tableau dépeignant les négotiations qui menèrent à l'adoption de l'Acte de l'Amérique du Nord britannique de 1867"/>
            <a:extLst>
              <a:ext uri="{FF2B5EF4-FFF2-40B4-BE49-F238E27FC236}">
                <a16:creationId xmlns:a16="http://schemas.microsoft.com/office/drawing/2014/main" id="{9EC344C8-02DD-9D86-2DB9-1E00CA8E234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55650" y="2779433"/>
            <a:ext cx="7620000" cy="3795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a:extLst>
              <a:ext uri="{FF2B5EF4-FFF2-40B4-BE49-F238E27FC236}">
                <a16:creationId xmlns:a16="http://schemas.microsoft.com/office/drawing/2014/main" id="{E2CA3B4B-953D-ED67-20F4-DCDE3CBCBEC2}"/>
              </a:ext>
            </a:extLst>
          </p:cNvPr>
          <p:cNvSpPr>
            <a:spLocks noGrp="1" noChangeArrowheads="1"/>
          </p:cNvSpPr>
          <p:nvPr>
            <p:ph type="title"/>
          </p:nvPr>
        </p:nvSpPr>
        <p:spPr>
          <a:xfrm>
            <a:off x="899592" y="1125538"/>
            <a:ext cx="7560196" cy="1143000"/>
          </a:xfrm>
        </p:spPr>
        <p:txBody>
          <a:bodyPr/>
          <a:lstStyle/>
          <a:p>
            <a:r>
              <a:rPr lang="fr-CA" altLang="en-US" sz="4000" b="1" dirty="0">
                <a:solidFill>
                  <a:srgbClr val="FFFF00"/>
                </a:solidFill>
              </a:rPr>
              <a:t>La Confédération, le 1er juillet 1867</a:t>
            </a:r>
            <a:br>
              <a:rPr lang="fr-CA" altLang="en-US" sz="4000" dirty="0">
                <a:solidFill>
                  <a:schemeClr val="hlink"/>
                </a:solidFill>
              </a:rPr>
            </a:br>
            <a:endParaRPr lang="en-US" altLang="en-US" sz="4000" dirty="0">
              <a:solidFill>
                <a:schemeClr val="hlink"/>
              </a:solidFill>
            </a:endParaRPr>
          </a:p>
        </p:txBody>
      </p:sp>
      <p:sp>
        <p:nvSpPr>
          <p:cNvPr id="26626" name="Rectangle 3">
            <a:extLst>
              <a:ext uri="{FF2B5EF4-FFF2-40B4-BE49-F238E27FC236}">
                <a16:creationId xmlns:a16="http://schemas.microsoft.com/office/drawing/2014/main" id="{5E655EB1-6F2E-1EDF-E543-2C46CEE86AD3}"/>
              </a:ext>
            </a:extLst>
          </p:cNvPr>
          <p:cNvSpPr>
            <a:spLocks noGrp="1" noChangeArrowheads="1"/>
          </p:cNvSpPr>
          <p:nvPr>
            <p:ph type="body" idx="1"/>
          </p:nvPr>
        </p:nvSpPr>
        <p:spPr>
          <a:xfrm>
            <a:off x="684213" y="2060574"/>
            <a:ext cx="7772400" cy="4608785"/>
          </a:xfrm>
        </p:spPr>
        <p:txBody>
          <a:bodyPr/>
          <a:lstStyle/>
          <a:p>
            <a:pPr marL="514350" indent="-514350">
              <a:lnSpc>
                <a:spcPct val="90000"/>
              </a:lnSpc>
              <a:buFont typeface="+mj-lt"/>
              <a:buAutoNum type="arabicParenR"/>
            </a:pPr>
            <a:r>
              <a:rPr lang="fr-CA" altLang="en-US" sz="2800" dirty="0">
                <a:solidFill>
                  <a:schemeClr val="tx2"/>
                </a:solidFill>
              </a:rPr>
              <a:t>À cette date, le Canada est devenu un pays composé de quatre provinces.</a:t>
            </a:r>
          </a:p>
          <a:p>
            <a:pPr marL="514350" indent="-514350">
              <a:lnSpc>
                <a:spcPct val="90000"/>
              </a:lnSpc>
              <a:buFont typeface="+mj-lt"/>
              <a:buAutoNum type="arabicParenR"/>
            </a:pPr>
            <a:endParaRPr lang="fr-CA" altLang="en-US" sz="2800" dirty="0">
              <a:solidFill>
                <a:schemeClr val="tx2"/>
              </a:solidFill>
            </a:endParaRPr>
          </a:p>
          <a:p>
            <a:pPr marL="514350" indent="-514350">
              <a:lnSpc>
                <a:spcPct val="90000"/>
              </a:lnSpc>
              <a:buFont typeface="+mj-lt"/>
              <a:buAutoNum type="arabicParenR"/>
            </a:pPr>
            <a:r>
              <a:rPr lang="fr-CA" altLang="en-US" sz="2800" dirty="0">
                <a:solidFill>
                  <a:schemeClr val="tx2"/>
                </a:solidFill>
              </a:rPr>
              <a:t>Le Nouveau-Brunswick, la Nouvelle-Écosse n'ont presque pas changé, mais la Province du Canada a été divisée en deux nouvelles provinces : l'Ontario et le Québec. </a:t>
            </a:r>
          </a:p>
          <a:p>
            <a:pPr marL="514350" indent="-514350">
              <a:lnSpc>
                <a:spcPct val="90000"/>
              </a:lnSpc>
              <a:buFont typeface="+mj-lt"/>
              <a:buAutoNum type="arabicParenR"/>
            </a:pPr>
            <a:endParaRPr lang="fr-CA" altLang="en-US" sz="2800" dirty="0">
              <a:solidFill>
                <a:schemeClr val="tx2"/>
              </a:solidFill>
            </a:endParaRPr>
          </a:p>
          <a:p>
            <a:pPr marL="514350" indent="-514350">
              <a:lnSpc>
                <a:spcPct val="90000"/>
              </a:lnSpc>
              <a:buFont typeface="+mj-lt"/>
              <a:buAutoNum type="arabicParenR"/>
            </a:pPr>
            <a:r>
              <a:rPr lang="fr-CA" altLang="en-US" sz="2800" i="1" dirty="0">
                <a:solidFill>
                  <a:schemeClr val="tx2"/>
                </a:solidFill>
              </a:rPr>
              <a:t>« </a:t>
            </a:r>
            <a:r>
              <a:rPr lang="fr-CA" altLang="en-US" sz="2800" i="1" dirty="0" err="1">
                <a:solidFill>
                  <a:schemeClr val="tx2"/>
                </a:solidFill>
              </a:rPr>
              <a:t>Peace</a:t>
            </a:r>
            <a:r>
              <a:rPr lang="fr-CA" altLang="en-US" sz="2800" i="1" dirty="0">
                <a:solidFill>
                  <a:schemeClr val="tx2"/>
                </a:solidFill>
              </a:rPr>
              <a:t>, </a:t>
            </a:r>
            <a:r>
              <a:rPr lang="fr-CA" altLang="en-US" sz="2800" i="1" dirty="0" err="1">
                <a:solidFill>
                  <a:schemeClr val="tx2"/>
                </a:solidFill>
              </a:rPr>
              <a:t>order</a:t>
            </a:r>
            <a:r>
              <a:rPr lang="fr-CA" altLang="en-US" sz="2800" i="1" dirty="0">
                <a:solidFill>
                  <a:schemeClr val="tx2"/>
                </a:solidFill>
              </a:rPr>
              <a:t>, and good </a:t>
            </a:r>
            <a:r>
              <a:rPr lang="fr-CA" altLang="en-US" sz="2800" i="1" dirty="0" err="1">
                <a:solidFill>
                  <a:schemeClr val="tx2"/>
                </a:solidFill>
              </a:rPr>
              <a:t>government</a:t>
            </a:r>
            <a:r>
              <a:rPr lang="fr-CA" altLang="en-US" sz="2800" i="1" dirty="0">
                <a:solidFill>
                  <a:schemeClr val="tx2"/>
                </a:solidFill>
              </a:rPr>
              <a:t> »</a:t>
            </a:r>
          </a:p>
          <a:p>
            <a:pPr marL="514350" indent="-514350">
              <a:lnSpc>
                <a:spcPct val="90000"/>
              </a:lnSpc>
              <a:buFont typeface="+mj-lt"/>
              <a:buAutoNum type="arabicParenR"/>
            </a:pPr>
            <a:r>
              <a:rPr lang="fr-CA" altLang="en-US" sz="2800" dirty="0" err="1">
                <a:solidFill>
                  <a:schemeClr val="tx2"/>
                </a:solidFill>
              </a:rPr>
              <a:t>Systeme</a:t>
            </a:r>
            <a:r>
              <a:rPr lang="fr-CA" altLang="en-US" sz="2800" dirty="0">
                <a:solidFill>
                  <a:schemeClr val="tx2"/>
                </a:solidFill>
              </a:rPr>
              <a:t> </a:t>
            </a:r>
            <a:r>
              <a:rPr lang="fr-CA" altLang="en-US" sz="2800" dirty="0" err="1">
                <a:solidFill>
                  <a:schemeClr val="tx2"/>
                </a:solidFill>
              </a:rPr>
              <a:t>federal</a:t>
            </a:r>
            <a:endParaRPr lang="fr-CA" altLang="en-US" sz="2800" dirty="0">
              <a:solidFill>
                <a:schemeClr val="tx2"/>
              </a:solidFill>
            </a:endParaRPr>
          </a:p>
          <a:p>
            <a:pPr>
              <a:lnSpc>
                <a:spcPct val="90000"/>
              </a:lnSpc>
              <a:buFontTx/>
              <a:buNone/>
            </a:pPr>
            <a:endParaRPr lang="en-US" alt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5">
            <a:extLst>
              <a:ext uri="{FF2B5EF4-FFF2-40B4-BE49-F238E27FC236}">
                <a16:creationId xmlns:a16="http://schemas.microsoft.com/office/drawing/2014/main" id="{D2E15DFA-E10B-9461-A72E-1B2453D8828E}"/>
              </a:ext>
            </a:extLst>
          </p:cNvPr>
          <p:cNvSpPr>
            <a:spLocks noGrp="1" noChangeArrowheads="1"/>
          </p:cNvSpPr>
          <p:nvPr>
            <p:ph type="body" sz="half" idx="1"/>
          </p:nvPr>
        </p:nvSpPr>
        <p:spPr>
          <a:xfrm>
            <a:off x="827584" y="836711"/>
            <a:ext cx="7690304" cy="2592289"/>
          </a:xfrm>
        </p:spPr>
        <p:txBody>
          <a:bodyPr/>
          <a:lstStyle/>
          <a:p>
            <a:pPr marL="514350" indent="-514350">
              <a:lnSpc>
                <a:spcPct val="80000"/>
              </a:lnSpc>
              <a:buFont typeface="+mj-lt"/>
              <a:buAutoNum type="arabicParenR"/>
            </a:pPr>
            <a:r>
              <a:rPr lang="en-US" altLang="en-US" sz="2800" dirty="0">
                <a:solidFill>
                  <a:schemeClr val="tx2"/>
                </a:solidFill>
              </a:rPr>
              <a:t>Le Nouveau-Brunswick, la Nouvelle-</a:t>
            </a:r>
            <a:r>
              <a:rPr lang="en-US" altLang="en-US" sz="2800" dirty="0" err="1">
                <a:solidFill>
                  <a:schemeClr val="tx2"/>
                </a:solidFill>
              </a:rPr>
              <a:t>Écosse</a:t>
            </a:r>
            <a:r>
              <a:rPr lang="en-US" altLang="en-US" sz="2800" dirty="0">
                <a:solidFill>
                  <a:schemeClr val="tx2"/>
                </a:solidFill>
              </a:rPr>
              <a:t> et le Canada </a:t>
            </a:r>
            <a:r>
              <a:rPr lang="en-US" altLang="en-US" sz="2800" dirty="0" err="1">
                <a:solidFill>
                  <a:schemeClr val="tx2"/>
                </a:solidFill>
              </a:rPr>
              <a:t>s'unissent</a:t>
            </a:r>
            <a:r>
              <a:rPr lang="en-US" altLang="en-US" sz="2800" dirty="0">
                <a:solidFill>
                  <a:schemeClr val="tx2"/>
                </a:solidFill>
              </a:rPr>
              <a:t> pour former un État </a:t>
            </a:r>
            <a:r>
              <a:rPr lang="en-US" altLang="en-US" sz="2800" dirty="0" err="1">
                <a:solidFill>
                  <a:schemeClr val="tx2"/>
                </a:solidFill>
              </a:rPr>
              <a:t>fédéral</a:t>
            </a:r>
            <a:r>
              <a:rPr lang="en-US" altLang="en-US" sz="2800" dirty="0">
                <a:solidFill>
                  <a:schemeClr val="tx2"/>
                </a:solidFill>
              </a:rPr>
              <a:t>, le Dominion du Canada. </a:t>
            </a:r>
          </a:p>
          <a:p>
            <a:pPr marL="514350" indent="-514350">
              <a:lnSpc>
                <a:spcPct val="80000"/>
              </a:lnSpc>
              <a:buFont typeface="+mj-lt"/>
              <a:buAutoNum type="arabicParenR"/>
            </a:pPr>
            <a:endParaRPr lang="en-US" altLang="en-US" sz="2800" dirty="0">
              <a:solidFill>
                <a:schemeClr val="tx2"/>
              </a:solidFill>
            </a:endParaRPr>
          </a:p>
          <a:p>
            <a:pPr marL="514350" indent="-514350">
              <a:lnSpc>
                <a:spcPct val="80000"/>
              </a:lnSpc>
              <a:buFont typeface="+mj-lt"/>
              <a:buAutoNum type="arabicParenR"/>
            </a:pPr>
            <a:r>
              <a:rPr lang="en-US" altLang="en-US" sz="2800" dirty="0">
                <a:solidFill>
                  <a:schemeClr val="tx2"/>
                </a:solidFill>
              </a:rPr>
              <a:t>La Province du Canada </a:t>
            </a:r>
            <a:r>
              <a:rPr lang="en-US" altLang="en-US" sz="2800" dirty="0" err="1">
                <a:solidFill>
                  <a:schemeClr val="tx2"/>
                </a:solidFill>
              </a:rPr>
              <a:t>est</a:t>
            </a:r>
            <a:r>
              <a:rPr lang="en-US" altLang="en-US" sz="2800" dirty="0">
                <a:solidFill>
                  <a:schemeClr val="tx2"/>
                </a:solidFill>
              </a:rPr>
              <a:t> </a:t>
            </a:r>
            <a:r>
              <a:rPr lang="en-US" altLang="en-US" sz="2800" dirty="0" err="1">
                <a:solidFill>
                  <a:schemeClr val="tx2"/>
                </a:solidFill>
              </a:rPr>
              <a:t>divisée</a:t>
            </a:r>
            <a:r>
              <a:rPr lang="en-US" altLang="en-US" sz="2800" dirty="0">
                <a:solidFill>
                  <a:schemeClr val="tx2"/>
                </a:solidFill>
              </a:rPr>
              <a:t> </a:t>
            </a:r>
            <a:r>
              <a:rPr lang="en-US" altLang="en-US" sz="2800" dirty="0" err="1">
                <a:solidFill>
                  <a:schemeClr val="tx2"/>
                </a:solidFill>
              </a:rPr>
              <a:t>en</a:t>
            </a:r>
            <a:r>
              <a:rPr lang="en-US" altLang="en-US" sz="2800" dirty="0">
                <a:solidFill>
                  <a:schemeClr val="tx2"/>
                </a:solidFill>
              </a:rPr>
              <a:t> Québec et Ontario. Les États-Unis </a:t>
            </a:r>
            <a:r>
              <a:rPr lang="en-US" altLang="en-US" sz="2800" dirty="0" err="1">
                <a:solidFill>
                  <a:schemeClr val="tx2"/>
                </a:solidFill>
              </a:rPr>
              <a:t>d'Amérique</a:t>
            </a:r>
            <a:r>
              <a:rPr lang="en-US" altLang="en-US" sz="2800" dirty="0">
                <a:solidFill>
                  <a:schemeClr val="tx2"/>
                </a:solidFill>
              </a:rPr>
              <a:t> </a:t>
            </a:r>
            <a:r>
              <a:rPr lang="en-US" altLang="en-US" sz="2800" dirty="0" err="1">
                <a:solidFill>
                  <a:schemeClr val="tx2"/>
                </a:solidFill>
              </a:rPr>
              <a:t>proclament</a:t>
            </a:r>
            <a:r>
              <a:rPr lang="en-US" altLang="en-US" sz="2800" dirty="0">
                <a:solidFill>
                  <a:schemeClr val="tx2"/>
                </a:solidFill>
              </a:rPr>
              <a:t> </a:t>
            </a:r>
            <a:r>
              <a:rPr lang="en-US" altLang="en-US" sz="2800" dirty="0" err="1">
                <a:solidFill>
                  <a:schemeClr val="tx2"/>
                </a:solidFill>
              </a:rPr>
              <a:t>avoir</a:t>
            </a:r>
            <a:r>
              <a:rPr lang="en-US" altLang="en-US" sz="2800" dirty="0">
                <a:solidFill>
                  <a:schemeClr val="tx2"/>
                </a:solidFill>
              </a:rPr>
              <a:t> acquis </a:t>
            </a:r>
            <a:r>
              <a:rPr lang="en-US" altLang="en-US" sz="2800" dirty="0" err="1">
                <a:solidFill>
                  <a:schemeClr val="tx2"/>
                </a:solidFill>
              </a:rPr>
              <a:t>l'Alaska</a:t>
            </a:r>
            <a:r>
              <a:rPr lang="en-US" altLang="en-US" sz="2800" dirty="0">
                <a:solidFill>
                  <a:schemeClr val="tx2"/>
                </a:solidFill>
              </a:rPr>
              <a:t> de la Russie (20 juin,1867).</a:t>
            </a:r>
            <a:r>
              <a:rPr lang="en-US" altLang="en-US" sz="1800" dirty="0">
                <a:solidFill>
                  <a:schemeClr val="tx2"/>
                </a:solidFill>
              </a:rPr>
              <a:t> </a:t>
            </a:r>
          </a:p>
        </p:txBody>
      </p:sp>
      <p:pic>
        <p:nvPicPr>
          <p:cNvPr id="27650" name="Picture 3" descr="http://www.collectionscanada.ca/obj/h2/f1/nlc006840-v6.jpg">
            <a:extLst>
              <a:ext uri="{FF2B5EF4-FFF2-40B4-BE49-F238E27FC236}">
                <a16:creationId xmlns:a16="http://schemas.microsoft.com/office/drawing/2014/main" id="{EFBFC3D3-0DB2-BF63-4AEE-24FE58F63E40}"/>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2321719" y="3567526"/>
            <a:ext cx="4500562" cy="3300413"/>
          </a:xfr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6">
            <a:extLst>
              <a:ext uri="{FF2B5EF4-FFF2-40B4-BE49-F238E27FC236}">
                <a16:creationId xmlns:a16="http://schemas.microsoft.com/office/drawing/2014/main" id="{AB393FCE-811E-941D-7FCA-21B3E610B908}"/>
              </a:ext>
            </a:extLst>
          </p:cNvPr>
          <p:cNvSpPr>
            <a:spLocks noGrp="1" noChangeArrowheads="1"/>
          </p:cNvSpPr>
          <p:nvPr>
            <p:ph type="body" sz="half" idx="2"/>
          </p:nvPr>
        </p:nvSpPr>
        <p:spPr>
          <a:xfrm>
            <a:off x="720688" y="908720"/>
            <a:ext cx="7702624" cy="1079376"/>
          </a:xfrm>
        </p:spPr>
        <p:txBody>
          <a:bodyPr/>
          <a:lstStyle/>
          <a:p>
            <a:pPr marL="514350" indent="-514350">
              <a:buFont typeface="+mj-lt"/>
              <a:buAutoNum type="arabicParenR"/>
            </a:pPr>
            <a:r>
              <a:rPr lang="fr-CA" altLang="en-US" sz="2800" dirty="0">
                <a:solidFill>
                  <a:schemeClr val="tx2"/>
                </a:solidFill>
              </a:rPr>
              <a:t>Cela prendra plus d'un siècle pour ajouter les six autres provinces et les trois territoires qui forment le Canada d'aujourd'hui. </a:t>
            </a:r>
            <a:endParaRPr lang="en-US" altLang="en-US" sz="2800" dirty="0">
              <a:solidFill>
                <a:schemeClr val="tx2"/>
              </a:solidFill>
            </a:endParaRPr>
          </a:p>
        </p:txBody>
      </p:sp>
      <p:pic>
        <p:nvPicPr>
          <p:cNvPr id="28675" name="Picture 3" descr="Image:Carte administrative du Canada.png">
            <a:hlinkClick r:id="rId2"/>
            <a:extLst>
              <a:ext uri="{FF2B5EF4-FFF2-40B4-BE49-F238E27FC236}">
                <a16:creationId xmlns:a16="http://schemas.microsoft.com/office/drawing/2014/main" id="{38B24358-FEE0-2739-745C-15B6031CC196}"/>
              </a:ext>
            </a:extLst>
          </p:cNvPr>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1980525" y="2295263"/>
            <a:ext cx="5182950" cy="4562737"/>
          </a:xfr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620EAE-DA44-6748-5157-A7649F1D2E0A}"/>
            </a:ext>
          </a:extLst>
        </p:cNvPr>
        <p:cNvGrpSpPr/>
        <p:nvPr/>
      </p:nvGrpSpPr>
      <p:grpSpPr>
        <a:xfrm>
          <a:off x="0" y="0"/>
          <a:ext cx="0" cy="0"/>
          <a:chOff x="0" y="0"/>
          <a:chExt cx="0" cy="0"/>
        </a:xfrm>
      </p:grpSpPr>
      <p:sp>
        <p:nvSpPr>
          <p:cNvPr id="15361" name="Rectangle 2">
            <a:extLst>
              <a:ext uri="{FF2B5EF4-FFF2-40B4-BE49-F238E27FC236}">
                <a16:creationId xmlns:a16="http://schemas.microsoft.com/office/drawing/2014/main" id="{DD57FC4C-28C7-40B9-9745-D9408F56BC13}"/>
              </a:ext>
            </a:extLst>
          </p:cNvPr>
          <p:cNvSpPr>
            <a:spLocks noGrp="1" noChangeArrowheads="1"/>
          </p:cNvSpPr>
          <p:nvPr>
            <p:ph type="title"/>
          </p:nvPr>
        </p:nvSpPr>
        <p:spPr>
          <a:xfrm>
            <a:off x="755650" y="1341438"/>
            <a:ext cx="7704138" cy="2735634"/>
          </a:xfrm>
        </p:spPr>
        <p:txBody>
          <a:bodyPr/>
          <a:lstStyle/>
          <a:p>
            <a:pPr eaLnBrk="1" hangingPunct="1"/>
            <a:r>
              <a:rPr lang="fr-CA" altLang="en-US" b="1" dirty="0"/>
              <a:t>Prélude à la Confédération : Le Canada prend forme</a:t>
            </a:r>
            <a:br>
              <a:rPr lang="en-US" altLang="en-US" b="1" dirty="0"/>
            </a:br>
            <a:r>
              <a:rPr lang="en-US" altLang="en-US" b="1" dirty="0"/>
              <a:t># 7</a:t>
            </a:r>
            <a:endParaRPr lang="fr-CA" altLang="en-US" b="1" dirty="0"/>
          </a:p>
        </p:txBody>
      </p:sp>
      <p:sp>
        <p:nvSpPr>
          <p:cNvPr id="15362" name="Rectangle 3">
            <a:extLst>
              <a:ext uri="{FF2B5EF4-FFF2-40B4-BE49-F238E27FC236}">
                <a16:creationId xmlns:a16="http://schemas.microsoft.com/office/drawing/2014/main" id="{FBDA19A6-28BA-8B54-45EB-4EE010FCB457}"/>
              </a:ext>
            </a:extLst>
          </p:cNvPr>
          <p:cNvSpPr>
            <a:spLocks noGrp="1" noChangeArrowheads="1"/>
          </p:cNvSpPr>
          <p:nvPr>
            <p:ph type="body" idx="1"/>
          </p:nvPr>
        </p:nvSpPr>
        <p:spPr>
          <a:xfrm>
            <a:off x="685800" y="3810000"/>
            <a:ext cx="7772400" cy="1066800"/>
          </a:xfrm>
        </p:spPr>
        <p:txBody>
          <a:bodyPr/>
          <a:lstStyle/>
          <a:p>
            <a:pPr algn="ctr" eaLnBrk="1" hangingPunct="1">
              <a:buFontTx/>
              <a:buNone/>
            </a:pPr>
            <a:r>
              <a:rPr lang="fr-CA" altLang="en-US" sz="4800">
                <a:solidFill>
                  <a:srgbClr val="000000"/>
                </a:solidFill>
              </a:rPr>
              <a:t>Le 1er juillet 1867</a:t>
            </a:r>
          </a:p>
        </p:txBody>
      </p:sp>
    </p:spTree>
    <p:extLst>
      <p:ext uri="{BB962C8B-B14F-4D97-AF65-F5344CB8AC3E}">
        <p14:creationId xmlns:p14="http://schemas.microsoft.com/office/powerpoint/2010/main" val="20839491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a:extLst>
              <a:ext uri="{FF2B5EF4-FFF2-40B4-BE49-F238E27FC236}">
                <a16:creationId xmlns:a16="http://schemas.microsoft.com/office/drawing/2014/main" id="{3469C8DE-5AE9-B797-2071-5837D1A4D2A9}"/>
              </a:ext>
            </a:extLst>
          </p:cNvPr>
          <p:cNvSpPr>
            <a:spLocks noGrp="1" noChangeArrowheads="1"/>
          </p:cNvSpPr>
          <p:nvPr>
            <p:ph type="title"/>
          </p:nvPr>
        </p:nvSpPr>
        <p:spPr/>
        <p:txBody>
          <a:bodyPr/>
          <a:lstStyle/>
          <a:p>
            <a:r>
              <a:rPr lang="fr-CA" altLang="en-US" b="1" dirty="0">
                <a:solidFill>
                  <a:srgbClr val="FFFF00"/>
                </a:solidFill>
              </a:rPr>
              <a:t>Les gens à l'arrière-plan</a:t>
            </a:r>
            <a:endParaRPr lang="en-US" altLang="en-US" b="1" dirty="0">
              <a:solidFill>
                <a:srgbClr val="FFFF00"/>
              </a:solidFill>
            </a:endParaRPr>
          </a:p>
        </p:txBody>
      </p:sp>
      <p:sp>
        <p:nvSpPr>
          <p:cNvPr id="79875" name="Rectangle 3">
            <a:extLst>
              <a:ext uri="{FF2B5EF4-FFF2-40B4-BE49-F238E27FC236}">
                <a16:creationId xmlns:a16="http://schemas.microsoft.com/office/drawing/2014/main" id="{B763874A-B79D-BC22-40B9-204073850B2C}"/>
              </a:ext>
            </a:extLst>
          </p:cNvPr>
          <p:cNvSpPr>
            <a:spLocks noGrp="1" noChangeArrowheads="1"/>
          </p:cNvSpPr>
          <p:nvPr>
            <p:ph type="body" idx="1"/>
          </p:nvPr>
        </p:nvSpPr>
        <p:spPr>
          <a:xfrm>
            <a:off x="684213" y="1981200"/>
            <a:ext cx="7772400" cy="4760168"/>
          </a:xfrm>
        </p:spPr>
        <p:txBody>
          <a:bodyPr/>
          <a:lstStyle/>
          <a:p>
            <a:pPr marL="514350" indent="-514350">
              <a:buFont typeface="+mj-lt"/>
              <a:buAutoNum type="arabicParenR"/>
            </a:pPr>
            <a:r>
              <a:rPr lang="fr-CA" altLang="en-US" dirty="0">
                <a:solidFill>
                  <a:schemeClr val="tx2"/>
                </a:solidFill>
              </a:rPr>
              <a:t>Quand le Canada est devenu une confédération, certains groupes n'ont pas eu l'occasion de participer aux discussions ni de faire entendre leur opinion.</a:t>
            </a:r>
          </a:p>
          <a:p>
            <a:pPr marL="514350" indent="-514350">
              <a:buFont typeface="+mj-lt"/>
              <a:buAutoNum type="arabicParenR"/>
            </a:pPr>
            <a:endParaRPr lang="fr-CA" altLang="en-US" dirty="0">
              <a:solidFill>
                <a:schemeClr val="tx2"/>
              </a:solidFill>
            </a:endParaRPr>
          </a:p>
          <a:p>
            <a:pPr marL="514350" indent="-514350">
              <a:buFont typeface="+mj-lt"/>
              <a:buAutoNum type="arabicParenR"/>
            </a:pPr>
            <a:r>
              <a:rPr lang="fr-CA" altLang="en-US" dirty="0">
                <a:solidFill>
                  <a:schemeClr val="tx2"/>
                </a:solidFill>
              </a:rPr>
              <a:t>Deux de ces groupes étaient particulièrement importants : </a:t>
            </a:r>
            <a:r>
              <a:rPr lang="fr-CA" altLang="en-US" b="1" dirty="0">
                <a:solidFill>
                  <a:schemeClr val="tx2"/>
                </a:solidFill>
              </a:rPr>
              <a:t>Les peuples autochtones</a:t>
            </a:r>
            <a:r>
              <a:rPr lang="fr-CA" altLang="en-US" dirty="0">
                <a:solidFill>
                  <a:schemeClr val="tx2"/>
                </a:solidFill>
              </a:rPr>
              <a:t> et </a:t>
            </a:r>
            <a:r>
              <a:rPr lang="fr-CA" altLang="en-US" b="1" dirty="0">
                <a:solidFill>
                  <a:schemeClr val="tx2"/>
                </a:solidFill>
              </a:rPr>
              <a:t>Les femmes</a:t>
            </a:r>
            <a:r>
              <a:rPr lang="fr-CA" altLang="en-US" dirty="0">
                <a:solidFill>
                  <a:schemeClr val="tx2"/>
                </a:solidFill>
              </a:rPr>
              <a:t> .</a:t>
            </a:r>
            <a:endParaRPr lang="en-US" altLang="en-US" dirty="0">
              <a:solidFill>
                <a:schemeClr val="tx2"/>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1" name="Rectangle 2">
            <a:extLst>
              <a:ext uri="{FF2B5EF4-FFF2-40B4-BE49-F238E27FC236}">
                <a16:creationId xmlns:a16="http://schemas.microsoft.com/office/drawing/2014/main" id="{86DD5D83-FA23-2B97-74C0-9E244FA6628B}"/>
              </a:ext>
            </a:extLst>
          </p:cNvPr>
          <p:cNvSpPr>
            <a:spLocks noGrp="1" noChangeArrowheads="1"/>
          </p:cNvSpPr>
          <p:nvPr>
            <p:ph type="title"/>
          </p:nvPr>
        </p:nvSpPr>
        <p:spPr/>
        <p:txBody>
          <a:bodyPr/>
          <a:lstStyle/>
          <a:p>
            <a:pPr eaLnBrk="1" hangingPunct="1"/>
            <a:r>
              <a:rPr lang="fr-CA" altLang="en-US" dirty="0">
                <a:solidFill>
                  <a:srgbClr val="FFFF00"/>
                </a:solidFill>
              </a:rPr>
              <a:t>Quelle est la différence entre une province et un territoire?</a:t>
            </a:r>
          </a:p>
        </p:txBody>
      </p:sp>
      <p:sp>
        <p:nvSpPr>
          <p:cNvPr id="78851" name="Rectangle 3">
            <a:extLst>
              <a:ext uri="{FF2B5EF4-FFF2-40B4-BE49-F238E27FC236}">
                <a16:creationId xmlns:a16="http://schemas.microsoft.com/office/drawing/2014/main" id="{7621AE18-5E6D-8DBB-15CE-68385A65FC40}"/>
              </a:ext>
            </a:extLst>
          </p:cNvPr>
          <p:cNvSpPr>
            <a:spLocks noGrp="1" noChangeArrowheads="1"/>
          </p:cNvSpPr>
          <p:nvPr>
            <p:ph type="body" sz="half" idx="1"/>
          </p:nvPr>
        </p:nvSpPr>
        <p:spPr>
          <a:xfrm>
            <a:off x="827584" y="2133600"/>
            <a:ext cx="3668216" cy="4607768"/>
          </a:xfrm>
        </p:spPr>
        <p:txBody>
          <a:bodyPr/>
          <a:lstStyle/>
          <a:p>
            <a:pPr marL="514350" indent="-514350" eaLnBrk="1" hangingPunct="1">
              <a:buFont typeface="+mj-lt"/>
              <a:buAutoNum type="arabicPeriod"/>
            </a:pPr>
            <a:r>
              <a:rPr lang="fr-CA" altLang="en-US" sz="2600" dirty="0">
                <a:solidFill>
                  <a:schemeClr val="tx2"/>
                </a:solidFill>
              </a:rPr>
              <a:t>Les provinces sont des États qui existent en vertu de la </a:t>
            </a:r>
            <a:r>
              <a:rPr lang="fr-CA" altLang="en-US" sz="2600" dirty="0">
                <a:solidFill>
                  <a:schemeClr val="tx2"/>
                </a:solidFill>
                <a:hlinkClick r:id="rId3" tooltip="Constitution du Canada">
                  <a:extLst>
                    <a:ext uri="{A12FA001-AC4F-418D-AE19-62706E023703}">
                      <ahyp:hlinkClr xmlns:ahyp="http://schemas.microsoft.com/office/drawing/2018/hyperlinkcolor" val="tx"/>
                    </a:ext>
                  </a:extLst>
                </a:hlinkClick>
              </a:rPr>
              <a:t>constitution canadienne</a:t>
            </a:r>
            <a:r>
              <a:rPr lang="fr-CA" altLang="en-US" sz="2600" dirty="0">
                <a:solidFill>
                  <a:schemeClr val="tx2"/>
                </a:solidFill>
              </a:rPr>
              <a:t> et possèdent dans leurs champs de compétence des pouvoirs souverains, </a:t>
            </a:r>
            <a:r>
              <a:rPr lang="fr-CA" altLang="en-US" sz="2600" b="1" i="1" dirty="0">
                <a:solidFill>
                  <a:schemeClr val="tx2"/>
                </a:solidFill>
              </a:rPr>
              <a:t>indépendamment</a:t>
            </a:r>
            <a:r>
              <a:rPr lang="fr-CA" altLang="en-US" sz="2600" dirty="0">
                <a:solidFill>
                  <a:schemeClr val="tx2"/>
                </a:solidFill>
              </a:rPr>
              <a:t> du gouvernement fédéral.</a:t>
            </a:r>
          </a:p>
          <a:p>
            <a:pPr eaLnBrk="1" hangingPunct="1"/>
            <a:endParaRPr lang="fr-CA" altLang="en-US" dirty="0"/>
          </a:p>
        </p:txBody>
      </p:sp>
      <p:sp>
        <p:nvSpPr>
          <p:cNvPr id="78852" name="Rectangle 4">
            <a:extLst>
              <a:ext uri="{FF2B5EF4-FFF2-40B4-BE49-F238E27FC236}">
                <a16:creationId xmlns:a16="http://schemas.microsoft.com/office/drawing/2014/main" id="{380DD38D-7BF8-6DBE-8932-1D9E2160A579}"/>
              </a:ext>
            </a:extLst>
          </p:cNvPr>
          <p:cNvSpPr>
            <a:spLocks noGrp="1" noChangeArrowheads="1"/>
          </p:cNvSpPr>
          <p:nvPr>
            <p:ph type="body" sz="half" idx="2"/>
          </p:nvPr>
        </p:nvSpPr>
        <p:spPr>
          <a:xfrm>
            <a:off x="4495800" y="2133600"/>
            <a:ext cx="3886200" cy="4114800"/>
          </a:xfrm>
        </p:spPr>
        <p:txBody>
          <a:bodyPr/>
          <a:lstStyle/>
          <a:p>
            <a:pPr marL="0" indent="0" eaLnBrk="1" hangingPunct="1">
              <a:buNone/>
            </a:pPr>
            <a:r>
              <a:rPr lang="fr-CA" altLang="en-US" dirty="0">
                <a:solidFill>
                  <a:schemeClr val="tx2"/>
                </a:solidFill>
              </a:rPr>
              <a:t>2.	</a:t>
            </a:r>
            <a:r>
              <a:rPr lang="fr-CA" altLang="en-US" sz="2600" dirty="0">
                <a:solidFill>
                  <a:schemeClr val="tx2"/>
                </a:solidFill>
              </a:rPr>
              <a:t>Les territoires sont 	des </a:t>
            </a:r>
            <a:r>
              <a:rPr lang="fr-CA" altLang="en-US" sz="2600" b="1" i="1" dirty="0">
                <a:solidFill>
                  <a:schemeClr val="tx2"/>
                </a:solidFill>
              </a:rPr>
              <a:t>divisions 	administratives</a:t>
            </a:r>
            <a:r>
              <a:rPr lang="fr-CA" altLang="en-US" sz="2600" dirty="0">
                <a:solidFill>
                  <a:schemeClr val="tx2"/>
                </a:solidFill>
              </a:rPr>
              <a:t> qui 	relèvent du 	Parlement fédéral 	canadien, qui a 	dévolu certains 	pouvoirs à leurs 	administrations 	locales par une 	simple loi.</a:t>
            </a:r>
          </a:p>
          <a:p>
            <a:pPr eaLnBrk="1" hangingPunct="1"/>
            <a:endParaRPr lang="fr-CA" altLang="en-US" dirty="0">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7885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7885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1" grpId="0" build="p" autoUpdateAnimBg="0"/>
      <p:bldP spid="78852"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69" name="Rectangle 2">
            <a:extLst>
              <a:ext uri="{FF2B5EF4-FFF2-40B4-BE49-F238E27FC236}">
                <a16:creationId xmlns:a16="http://schemas.microsoft.com/office/drawing/2014/main" id="{B0E5D0FB-F862-523B-CF23-A23B69337F5B}"/>
              </a:ext>
            </a:extLst>
          </p:cNvPr>
          <p:cNvSpPr>
            <a:spLocks noGrp="1" noChangeArrowheads="1"/>
          </p:cNvSpPr>
          <p:nvPr>
            <p:ph type="title"/>
          </p:nvPr>
        </p:nvSpPr>
        <p:spPr/>
        <p:txBody>
          <a:bodyPr/>
          <a:lstStyle/>
          <a:p>
            <a:pPr eaLnBrk="1" hangingPunct="1"/>
            <a:r>
              <a:rPr lang="fr-CA" altLang="en-US" dirty="0">
                <a:solidFill>
                  <a:srgbClr val="FFFF00"/>
                </a:solidFill>
              </a:rPr>
              <a:t>Qu’est-ce que c’est que la CONSTITUTION du CANADA?</a:t>
            </a:r>
          </a:p>
        </p:txBody>
      </p:sp>
      <p:sp>
        <p:nvSpPr>
          <p:cNvPr id="80899" name="Rectangle 3">
            <a:extLst>
              <a:ext uri="{FF2B5EF4-FFF2-40B4-BE49-F238E27FC236}">
                <a16:creationId xmlns:a16="http://schemas.microsoft.com/office/drawing/2014/main" id="{FE881BE6-7578-B554-37A7-CB5C785C9447}"/>
              </a:ext>
            </a:extLst>
          </p:cNvPr>
          <p:cNvSpPr>
            <a:spLocks noGrp="1" noChangeArrowheads="1"/>
          </p:cNvSpPr>
          <p:nvPr>
            <p:ph type="body" sz="half" idx="1"/>
          </p:nvPr>
        </p:nvSpPr>
        <p:spPr>
          <a:xfrm>
            <a:off x="685800" y="2133600"/>
            <a:ext cx="7772400" cy="4463752"/>
          </a:xfrm>
        </p:spPr>
        <p:txBody>
          <a:bodyPr/>
          <a:lstStyle/>
          <a:p>
            <a:pPr marL="514350" indent="-514350" eaLnBrk="1" hangingPunct="1">
              <a:buFont typeface="+mj-lt"/>
              <a:buAutoNum type="arabicParenR"/>
            </a:pPr>
            <a:r>
              <a:rPr lang="fr-CA" altLang="en-US" dirty="0">
                <a:solidFill>
                  <a:schemeClr val="tx2"/>
                </a:solidFill>
              </a:rPr>
              <a:t>La loi suprême au Canada.</a:t>
            </a:r>
          </a:p>
          <a:p>
            <a:pPr marL="514350" indent="-514350" eaLnBrk="1" hangingPunct="1">
              <a:buFont typeface="+mj-lt"/>
              <a:buAutoNum type="arabicParenR"/>
            </a:pPr>
            <a:endParaRPr lang="fr-CA" altLang="en-US" dirty="0">
              <a:solidFill>
                <a:schemeClr val="tx2"/>
              </a:solidFill>
            </a:endParaRPr>
          </a:p>
          <a:p>
            <a:pPr marL="514350" indent="-514350" eaLnBrk="1" hangingPunct="1">
              <a:buFont typeface="+mj-lt"/>
              <a:buAutoNum type="arabicParenR"/>
            </a:pPr>
            <a:r>
              <a:rPr lang="fr-CA" altLang="en-US" dirty="0">
                <a:solidFill>
                  <a:schemeClr val="tx2"/>
                </a:solidFill>
              </a:rPr>
              <a:t>Il s'agit d'un amalgame de lois codifiées, de traditions non codifiées et de conventions.</a:t>
            </a:r>
          </a:p>
          <a:p>
            <a:pPr marL="514350" indent="-514350" eaLnBrk="1" hangingPunct="1">
              <a:buFont typeface="+mj-lt"/>
              <a:buAutoNum type="arabicParenR"/>
            </a:pPr>
            <a:endParaRPr lang="fr-CA" altLang="en-US" dirty="0">
              <a:solidFill>
                <a:schemeClr val="tx2"/>
              </a:solidFill>
            </a:endParaRPr>
          </a:p>
          <a:p>
            <a:pPr marL="514350" indent="-514350" eaLnBrk="1" hangingPunct="1">
              <a:buFont typeface="+mj-lt"/>
              <a:buAutoNum type="arabicParenR"/>
            </a:pPr>
            <a:r>
              <a:rPr lang="fr-CA" altLang="en-US" dirty="0">
                <a:solidFill>
                  <a:schemeClr val="tx2"/>
                </a:solidFill>
              </a:rPr>
              <a:t>Il trace les grandes lignes du système gouvernemental canadien, ainsi que les </a:t>
            </a:r>
            <a:r>
              <a:rPr lang="fr-CA" altLang="en-US" dirty="0">
                <a:solidFill>
                  <a:schemeClr val="tx2"/>
                </a:solidFill>
                <a:hlinkClick r:id="rId3" tooltip="Droits de l'Homme">
                  <a:extLst>
                    <a:ext uri="{A12FA001-AC4F-418D-AE19-62706E023703}">
                      <ahyp:hlinkClr xmlns:ahyp="http://schemas.microsoft.com/office/drawing/2018/hyperlinkcolor" val="tx"/>
                    </a:ext>
                  </a:extLst>
                </a:hlinkClick>
              </a:rPr>
              <a:t>droits civiques</a:t>
            </a:r>
            <a:r>
              <a:rPr lang="fr-CA" altLang="en-US" dirty="0">
                <a:solidFill>
                  <a:schemeClr val="tx2"/>
                </a:solidFill>
              </a:rPr>
              <a:t> de tous les citoyens canadiens.</a:t>
            </a:r>
          </a:p>
          <a:p>
            <a:pPr eaLnBrk="1" hangingPunct="1"/>
            <a:endParaRPr lang="fr-CA" alt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8089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8089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8089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899" grpId="0" build="p"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0E5AD5-FF4E-DDDD-0FCF-A5C92D5818BA}"/>
            </a:ext>
          </a:extLst>
        </p:cNvPr>
        <p:cNvGrpSpPr/>
        <p:nvPr/>
      </p:nvGrpSpPr>
      <p:grpSpPr>
        <a:xfrm>
          <a:off x="0" y="0"/>
          <a:ext cx="0" cy="0"/>
          <a:chOff x="0" y="0"/>
          <a:chExt cx="0" cy="0"/>
        </a:xfrm>
      </p:grpSpPr>
      <p:sp>
        <p:nvSpPr>
          <p:cNvPr id="15361" name="Rectangle 2">
            <a:extLst>
              <a:ext uri="{FF2B5EF4-FFF2-40B4-BE49-F238E27FC236}">
                <a16:creationId xmlns:a16="http://schemas.microsoft.com/office/drawing/2014/main" id="{338937C2-A7EB-8C62-0E3D-F24022CAF4CB}"/>
              </a:ext>
            </a:extLst>
          </p:cNvPr>
          <p:cNvSpPr>
            <a:spLocks noGrp="1" noChangeArrowheads="1"/>
          </p:cNvSpPr>
          <p:nvPr>
            <p:ph type="title"/>
          </p:nvPr>
        </p:nvSpPr>
        <p:spPr>
          <a:xfrm>
            <a:off x="755650" y="1341438"/>
            <a:ext cx="7704138" cy="2735634"/>
          </a:xfrm>
        </p:spPr>
        <p:txBody>
          <a:bodyPr/>
          <a:lstStyle/>
          <a:p>
            <a:pPr eaLnBrk="1" hangingPunct="1"/>
            <a:r>
              <a:rPr lang="fr-CA" altLang="en-US" b="1" dirty="0"/>
              <a:t>Prélude à la Confédération : Le Canada prend forme</a:t>
            </a:r>
            <a:br>
              <a:rPr lang="en-US" altLang="en-US" b="1" dirty="0"/>
            </a:br>
            <a:r>
              <a:rPr lang="en-US" altLang="en-US" b="1" dirty="0"/>
              <a:t># 8</a:t>
            </a:r>
            <a:endParaRPr lang="fr-CA" altLang="en-US" b="1" dirty="0"/>
          </a:p>
        </p:txBody>
      </p:sp>
      <p:sp>
        <p:nvSpPr>
          <p:cNvPr id="15362" name="Rectangle 3">
            <a:extLst>
              <a:ext uri="{FF2B5EF4-FFF2-40B4-BE49-F238E27FC236}">
                <a16:creationId xmlns:a16="http://schemas.microsoft.com/office/drawing/2014/main" id="{D324ECFA-BC6D-165B-8DC5-6CAE4CADFB81}"/>
              </a:ext>
            </a:extLst>
          </p:cNvPr>
          <p:cNvSpPr>
            <a:spLocks noGrp="1" noChangeArrowheads="1"/>
          </p:cNvSpPr>
          <p:nvPr>
            <p:ph type="body" idx="1"/>
          </p:nvPr>
        </p:nvSpPr>
        <p:spPr>
          <a:xfrm>
            <a:off x="685800" y="3810000"/>
            <a:ext cx="7772400" cy="1066800"/>
          </a:xfrm>
        </p:spPr>
        <p:txBody>
          <a:bodyPr/>
          <a:lstStyle/>
          <a:p>
            <a:pPr algn="ctr" eaLnBrk="1" hangingPunct="1">
              <a:buFontTx/>
              <a:buNone/>
            </a:pPr>
            <a:r>
              <a:rPr lang="fr-CA" altLang="en-US" sz="4800">
                <a:solidFill>
                  <a:srgbClr val="000000"/>
                </a:solidFill>
              </a:rPr>
              <a:t>Le 1er juillet 1867</a:t>
            </a:r>
          </a:p>
        </p:txBody>
      </p:sp>
    </p:spTree>
    <p:extLst>
      <p:ext uri="{BB962C8B-B14F-4D97-AF65-F5344CB8AC3E}">
        <p14:creationId xmlns:p14="http://schemas.microsoft.com/office/powerpoint/2010/main" val="38419012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a:extLst>
              <a:ext uri="{FF2B5EF4-FFF2-40B4-BE49-F238E27FC236}">
                <a16:creationId xmlns:a16="http://schemas.microsoft.com/office/drawing/2014/main" id="{EBF73FB9-8C76-79BB-6B07-A359C02238A2}"/>
              </a:ext>
            </a:extLst>
          </p:cNvPr>
          <p:cNvSpPr>
            <a:spLocks noGrp="1" noChangeArrowheads="1"/>
          </p:cNvSpPr>
          <p:nvPr>
            <p:ph type="title"/>
          </p:nvPr>
        </p:nvSpPr>
        <p:spPr/>
        <p:txBody>
          <a:bodyPr/>
          <a:lstStyle/>
          <a:p>
            <a:br>
              <a:rPr lang="fr-CA" altLang="en-US" sz="4000" b="1" dirty="0"/>
            </a:br>
            <a:r>
              <a:rPr lang="fr-CA" altLang="en-US" sz="4000" b="1" dirty="0">
                <a:solidFill>
                  <a:srgbClr val="FFFF00"/>
                </a:solidFill>
              </a:rPr>
              <a:t>Pourquoi la Confédération?</a:t>
            </a:r>
            <a:br>
              <a:rPr lang="en-US" altLang="en-US" sz="4000" b="1" dirty="0"/>
            </a:br>
            <a:endParaRPr lang="en-US" altLang="en-US" sz="4000" b="1" dirty="0"/>
          </a:p>
        </p:txBody>
      </p:sp>
      <p:sp>
        <p:nvSpPr>
          <p:cNvPr id="17410" name="Rectangle 3">
            <a:extLst>
              <a:ext uri="{FF2B5EF4-FFF2-40B4-BE49-F238E27FC236}">
                <a16:creationId xmlns:a16="http://schemas.microsoft.com/office/drawing/2014/main" id="{84B34B05-F0DC-76FA-ED05-6B05F8B3F95C}"/>
              </a:ext>
            </a:extLst>
          </p:cNvPr>
          <p:cNvSpPr>
            <a:spLocks noGrp="1" noChangeArrowheads="1"/>
          </p:cNvSpPr>
          <p:nvPr>
            <p:ph type="body" idx="1"/>
          </p:nvPr>
        </p:nvSpPr>
        <p:spPr/>
        <p:txBody>
          <a:bodyPr/>
          <a:lstStyle/>
          <a:p>
            <a:pPr marL="514350" indent="-514350">
              <a:buFont typeface="+mj-lt"/>
              <a:buAutoNum type="arabicParenR"/>
            </a:pPr>
            <a:r>
              <a:rPr lang="fr-CA" altLang="en-US" sz="2800" dirty="0">
                <a:solidFill>
                  <a:schemeClr val="tx2"/>
                </a:solidFill>
              </a:rPr>
              <a:t>Dans les années 1860, les colonies britanniques devaient affronter de nombreux problèmes de nature variée.</a:t>
            </a:r>
          </a:p>
          <a:p>
            <a:pPr marL="514350" indent="-514350">
              <a:buFont typeface="+mj-lt"/>
              <a:buAutoNum type="arabicParenR"/>
            </a:pPr>
            <a:endParaRPr lang="fr-CA" altLang="en-US" sz="2800" dirty="0">
              <a:solidFill>
                <a:schemeClr val="tx2"/>
              </a:solidFill>
            </a:endParaRPr>
          </a:p>
          <a:p>
            <a:pPr marL="514350" indent="-514350">
              <a:buFont typeface="+mj-lt"/>
              <a:buAutoNum type="arabicParenR"/>
            </a:pPr>
            <a:r>
              <a:rPr lang="fr-CA" altLang="en-US" sz="2800" dirty="0">
                <a:solidFill>
                  <a:schemeClr val="tx2"/>
                </a:solidFill>
              </a:rPr>
              <a:t>Une solution à tous ces problèmes était que les colonies s'unissent pour former un seul pays.</a:t>
            </a:r>
          </a:p>
          <a:p>
            <a:pPr marL="514350" indent="-514350">
              <a:buFont typeface="+mj-lt"/>
              <a:buAutoNum type="arabicParenR"/>
            </a:pPr>
            <a:endParaRPr lang="fr-CA" altLang="en-US" sz="2800" dirty="0">
              <a:solidFill>
                <a:schemeClr val="tx2"/>
              </a:solidFill>
            </a:endParaRPr>
          </a:p>
          <a:p>
            <a:pPr marL="514350" indent="-514350">
              <a:buFont typeface="+mj-lt"/>
              <a:buAutoNum type="arabicParenR"/>
            </a:pPr>
            <a:r>
              <a:rPr lang="fr-CA" altLang="en-US" sz="2800" dirty="0">
                <a:solidFill>
                  <a:schemeClr val="tx2"/>
                </a:solidFill>
              </a:rPr>
              <a:t>Divers problèmes ont mené à la </a:t>
            </a:r>
            <a:r>
              <a:rPr lang="fr-CA" altLang="en-US" sz="2800" dirty="0">
                <a:solidFill>
                  <a:schemeClr val="tx2"/>
                </a:solidFill>
                <a:hlinkClick r:id="rId2">
                  <a:extLst>
                    <a:ext uri="{A12FA001-AC4F-418D-AE19-62706E023703}">
                      <ahyp:hlinkClr xmlns:ahyp="http://schemas.microsoft.com/office/drawing/2018/hyperlinkcolor" val="tx"/>
                    </a:ext>
                  </a:extLst>
                </a:hlinkClick>
              </a:rPr>
              <a:t>Confédération</a:t>
            </a:r>
            <a:r>
              <a:rPr lang="fr-CA" altLang="en-US" sz="2800" dirty="0">
                <a:solidFill>
                  <a:schemeClr val="tx2"/>
                </a:solidFill>
              </a:rPr>
              <a:t> </a:t>
            </a:r>
            <a:r>
              <a:rPr lang="fr-CA" altLang="en-US" sz="2800" dirty="0"/>
              <a:t>:</a:t>
            </a:r>
            <a:endParaRPr lang="en-US" altLang="en-US"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7" name="Rectangle 2">
            <a:extLst>
              <a:ext uri="{FF2B5EF4-FFF2-40B4-BE49-F238E27FC236}">
                <a16:creationId xmlns:a16="http://schemas.microsoft.com/office/drawing/2014/main" id="{76856C0B-DFEB-6C85-22B7-9C9FF1EB86E7}"/>
              </a:ext>
            </a:extLst>
          </p:cNvPr>
          <p:cNvSpPr>
            <a:spLocks noGrp="1" noChangeArrowheads="1"/>
          </p:cNvSpPr>
          <p:nvPr>
            <p:ph type="title"/>
          </p:nvPr>
        </p:nvSpPr>
        <p:spPr>
          <a:xfrm>
            <a:off x="990600" y="838200"/>
            <a:ext cx="7467600" cy="1143000"/>
          </a:xfrm>
        </p:spPr>
        <p:txBody>
          <a:bodyPr/>
          <a:lstStyle/>
          <a:p>
            <a:pPr eaLnBrk="1" hangingPunct="1"/>
            <a:r>
              <a:rPr lang="fr-CA" altLang="en-US" b="1" dirty="0">
                <a:solidFill>
                  <a:srgbClr val="FFFF00"/>
                </a:solidFill>
              </a:rPr>
              <a:t>Loi</a:t>
            </a:r>
            <a:r>
              <a:rPr lang="fr-CA" altLang="en-US" b="1" dirty="0"/>
              <a:t> </a:t>
            </a:r>
            <a:r>
              <a:rPr lang="fr-CA" altLang="en-US" b="1" dirty="0">
                <a:solidFill>
                  <a:srgbClr val="FFFF00"/>
                </a:solidFill>
              </a:rPr>
              <a:t>constitutionnelle</a:t>
            </a:r>
            <a:r>
              <a:rPr lang="fr-CA" altLang="en-US" b="1" dirty="0"/>
              <a:t> </a:t>
            </a:r>
            <a:r>
              <a:rPr lang="fr-CA" altLang="en-US" b="1" dirty="0">
                <a:solidFill>
                  <a:srgbClr val="FFFF00"/>
                </a:solidFill>
              </a:rPr>
              <a:t>de</a:t>
            </a:r>
            <a:r>
              <a:rPr lang="fr-CA" altLang="en-US" b="1" dirty="0"/>
              <a:t> </a:t>
            </a:r>
            <a:r>
              <a:rPr lang="fr-CA" altLang="en-US" b="1" dirty="0">
                <a:solidFill>
                  <a:srgbClr val="FFFF00"/>
                </a:solidFill>
              </a:rPr>
              <a:t>1867</a:t>
            </a:r>
            <a:br>
              <a:rPr lang="fr-CA" altLang="en-US" b="1" dirty="0"/>
            </a:br>
            <a:endParaRPr lang="fr-CA" altLang="en-US" b="1" dirty="0"/>
          </a:p>
        </p:txBody>
      </p:sp>
      <p:sp>
        <p:nvSpPr>
          <p:cNvPr id="82947" name="Rectangle 3">
            <a:extLst>
              <a:ext uri="{FF2B5EF4-FFF2-40B4-BE49-F238E27FC236}">
                <a16:creationId xmlns:a16="http://schemas.microsoft.com/office/drawing/2014/main" id="{0F4C5E5F-7207-20E4-074F-1E13569D9C22}"/>
              </a:ext>
            </a:extLst>
          </p:cNvPr>
          <p:cNvSpPr>
            <a:spLocks noGrp="1" noChangeArrowheads="1"/>
          </p:cNvSpPr>
          <p:nvPr>
            <p:ph type="body" idx="1"/>
          </p:nvPr>
        </p:nvSpPr>
        <p:spPr>
          <a:xfrm>
            <a:off x="685800" y="1700808"/>
            <a:ext cx="7772400" cy="4896544"/>
          </a:xfrm>
        </p:spPr>
        <p:txBody>
          <a:bodyPr/>
          <a:lstStyle/>
          <a:p>
            <a:pPr marL="514350" indent="-514350" eaLnBrk="1" hangingPunct="1">
              <a:buFont typeface="+mj-lt"/>
              <a:buAutoNum type="arabicParenR"/>
            </a:pPr>
            <a:r>
              <a:rPr lang="fr-CA" altLang="en-US" sz="2800" b="1" dirty="0">
                <a:solidFill>
                  <a:schemeClr val="tx2"/>
                </a:solidFill>
              </a:rPr>
              <a:t>Acte de l'Amérique du Nord britannique de 1867</a:t>
            </a:r>
            <a:r>
              <a:rPr lang="fr-CA" altLang="en-US" sz="2800" dirty="0">
                <a:solidFill>
                  <a:schemeClr val="tx2"/>
                </a:solidFill>
              </a:rPr>
              <a:t>, appelé l'</a:t>
            </a:r>
            <a:r>
              <a:rPr lang="fr-CA" altLang="en-US" sz="2800" b="1" dirty="0">
                <a:solidFill>
                  <a:schemeClr val="tx2"/>
                </a:solidFill>
              </a:rPr>
              <a:t>AANB comprend une partie majeure de la </a:t>
            </a:r>
            <a:r>
              <a:rPr lang="fr-CA" altLang="en-US" sz="2800" b="1" dirty="0">
                <a:solidFill>
                  <a:schemeClr val="tx2"/>
                </a:solidFill>
                <a:hlinkClick r:id="rId3" tooltip="Constitution du Canada">
                  <a:extLst>
                    <a:ext uri="{A12FA001-AC4F-418D-AE19-62706E023703}">
                      <ahyp:hlinkClr xmlns:ahyp="http://schemas.microsoft.com/office/drawing/2018/hyperlinkcolor" val="tx"/>
                    </a:ext>
                  </a:extLst>
                </a:hlinkClick>
              </a:rPr>
              <a:t>Constitution du Canada</a:t>
            </a:r>
            <a:r>
              <a:rPr lang="fr-CA" altLang="en-US" sz="2800" b="1" dirty="0">
                <a:solidFill>
                  <a:schemeClr val="tx2"/>
                </a:solidFill>
              </a:rPr>
              <a:t>.</a:t>
            </a:r>
          </a:p>
          <a:p>
            <a:pPr marL="514350" indent="-514350" eaLnBrk="1" hangingPunct="1">
              <a:buFont typeface="+mj-lt"/>
              <a:buAutoNum type="arabicParenR"/>
            </a:pPr>
            <a:endParaRPr lang="fr-CA" altLang="en-US" sz="2800" b="1" dirty="0">
              <a:solidFill>
                <a:schemeClr val="tx2"/>
              </a:solidFill>
            </a:endParaRPr>
          </a:p>
          <a:p>
            <a:pPr marL="514350" indent="-514350" eaLnBrk="1" hangingPunct="1">
              <a:buFont typeface="+mj-lt"/>
              <a:buAutoNum type="arabicParenR"/>
            </a:pPr>
            <a:r>
              <a:rPr lang="fr-CA" altLang="en-US" sz="2800" b="1" dirty="0">
                <a:solidFill>
                  <a:schemeClr val="tx2"/>
                </a:solidFill>
              </a:rPr>
              <a:t>La Loi définit en grande partie le fonctionnement du </a:t>
            </a:r>
            <a:r>
              <a:rPr lang="fr-CA" altLang="en-US" sz="2800" b="1" dirty="0">
                <a:solidFill>
                  <a:schemeClr val="tx2"/>
                </a:solidFill>
                <a:hlinkClick r:id="rId4" tooltip="Gouvernement du Canada">
                  <a:extLst>
                    <a:ext uri="{A12FA001-AC4F-418D-AE19-62706E023703}">
                      <ahyp:hlinkClr xmlns:ahyp="http://schemas.microsoft.com/office/drawing/2018/hyperlinkcolor" val="tx"/>
                    </a:ext>
                  </a:extLst>
                </a:hlinkClick>
              </a:rPr>
              <a:t>Gouvernement du Canada</a:t>
            </a:r>
            <a:r>
              <a:rPr lang="fr-CA" altLang="en-US" sz="2800" b="1" dirty="0">
                <a:solidFill>
                  <a:schemeClr val="tx2"/>
                </a:solidFill>
              </a:rPr>
              <a:t>, y compris sa structure </a:t>
            </a:r>
            <a:r>
              <a:rPr lang="fr-CA" altLang="en-US" sz="2800" b="1" dirty="0">
                <a:solidFill>
                  <a:schemeClr val="tx2"/>
                </a:solidFill>
                <a:hlinkClick r:id="rId5" tooltip="Fédéralisme">
                  <a:extLst>
                    <a:ext uri="{A12FA001-AC4F-418D-AE19-62706E023703}">
                      <ahyp:hlinkClr xmlns:ahyp="http://schemas.microsoft.com/office/drawing/2018/hyperlinkcolor" val="tx"/>
                    </a:ext>
                  </a:extLst>
                </a:hlinkClick>
              </a:rPr>
              <a:t>fédérale</a:t>
            </a:r>
            <a:r>
              <a:rPr lang="fr-CA" altLang="en-US" sz="2800" b="1" dirty="0">
                <a:solidFill>
                  <a:schemeClr val="tx2"/>
                </a:solidFill>
              </a:rPr>
              <a:t>, la </a:t>
            </a:r>
            <a:r>
              <a:rPr lang="fr-CA" altLang="en-US" sz="2800" b="1" dirty="0">
                <a:solidFill>
                  <a:schemeClr val="tx2"/>
                </a:solidFill>
                <a:hlinkClick r:id="rId6" tooltip="Chambre des communes du Canada">
                  <a:extLst>
                    <a:ext uri="{A12FA001-AC4F-418D-AE19-62706E023703}">
                      <ahyp:hlinkClr xmlns:ahyp="http://schemas.microsoft.com/office/drawing/2018/hyperlinkcolor" val="tx"/>
                    </a:ext>
                  </a:extLst>
                </a:hlinkClick>
              </a:rPr>
              <a:t>Chambre des communes</a:t>
            </a:r>
            <a:r>
              <a:rPr lang="fr-CA" altLang="en-US" sz="2800" b="1" dirty="0">
                <a:solidFill>
                  <a:schemeClr val="tx2"/>
                </a:solidFill>
              </a:rPr>
              <a:t>, le </a:t>
            </a:r>
            <a:r>
              <a:rPr lang="fr-CA" altLang="en-US" sz="2800" b="1" dirty="0">
                <a:solidFill>
                  <a:schemeClr val="tx2"/>
                </a:solidFill>
                <a:hlinkClick r:id="rId7" tooltip="Sénat du Canada">
                  <a:extLst>
                    <a:ext uri="{A12FA001-AC4F-418D-AE19-62706E023703}">
                      <ahyp:hlinkClr xmlns:ahyp="http://schemas.microsoft.com/office/drawing/2018/hyperlinkcolor" val="tx"/>
                    </a:ext>
                  </a:extLst>
                </a:hlinkClick>
              </a:rPr>
              <a:t>Sénat</a:t>
            </a:r>
            <a:r>
              <a:rPr lang="fr-CA" altLang="en-US" sz="2800" b="1" dirty="0">
                <a:solidFill>
                  <a:schemeClr val="tx2"/>
                </a:solidFill>
              </a:rPr>
              <a:t>, le système judiciaire, et le système de taxation.</a:t>
            </a:r>
          </a:p>
          <a:p>
            <a:pPr eaLnBrk="1" hangingPunct="1">
              <a:buFontTx/>
              <a:buNone/>
            </a:pPr>
            <a:endParaRPr lang="fr-CA" altLang="en-US" dirty="0">
              <a:solidFill>
                <a:schemeClr val="tx2"/>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8294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8294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47" grpId="0" build="p"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5" name="Rectangle 2">
            <a:extLst>
              <a:ext uri="{FF2B5EF4-FFF2-40B4-BE49-F238E27FC236}">
                <a16:creationId xmlns:a16="http://schemas.microsoft.com/office/drawing/2014/main" id="{7BB762DC-D8C6-2481-C93E-BEF9C42FEC91}"/>
              </a:ext>
            </a:extLst>
          </p:cNvPr>
          <p:cNvSpPr>
            <a:spLocks noGrp="1" noChangeArrowheads="1"/>
          </p:cNvSpPr>
          <p:nvPr>
            <p:ph type="title"/>
          </p:nvPr>
        </p:nvSpPr>
        <p:spPr>
          <a:xfrm>
            <a:off x="990600" y="838200"/>
            <a:ext cx="7467600" cy="1143000"/>
          </a:xfrm>
        </p:spPr>
        <p:txBody>
          <a:bodyPr/>
          <a:lstStyle/>
          <a:p>
            <a:pPr eaLnBrk="1" hangingPunct="1"/>
            <a:r>
              <a:rPr lang="fr-CA" altLang="en-US" b="1" dirty="0">
                <a:solidFill>
                  <a:srgbClr val="FFFF00"/>
                </a:solidFill>
              </a:rPr>
              <a:t>Loi constitutionnelle de 1867</a:t>
            </a:r>
            <a:br>
              <a:rPr lang="fr-CA" altLang="en-US" b="1" dirty="0"/>
            </a:br>
            <a:endParaRPr lang="fr-CA" altLang="en-US" b="1" dirty="0"/>
          </a:p>
        </p:txBody>
      </p:sp>
      <p:sp>
        <p:nvSpPr>
          <p:cNvPr id="84995" name="Rectangle 3">
            <a:extLst>
              <a:ext uri="{FF2B5EF4-FFF2-40B4-BE49-F238E27FC236}">
                <a16:creationId xmlns:a16="http://schemas.microsoft.com/office/drawing/2014/main" id="{E9246578-FDBE-A852-0F24-EF68CB6BB65A}"/>
              </a:ext>
            </a:extLst>
          </p:cNvPr>
          <p:cNvSpPr>
            <a:spLocks noGrp="1" noChangeArrowheads="1"/>
          </p:cNvSpPr>
          <p:nvPr>
            <p:ph type="body" idx="1"/>
          </p:nvPr>
        </p:nvSpPr>
        <p:spPr>
          <a:xfrm>
            <a:off x="685800" y="1752600"/>
            <a:ext cx="7772400" cy="4700736"/>
          </a:xfrm>
        </p:spPr>
        <p:txBody>
          <a:bodyPr/>
          <a:lstStyle/>
          <a:p>
            <a:pPr marL="514350" indent="-514350" eaLnBrk="1" hangingPunct="1">
              <a:buFont typeface="+mj-lt"/>
              <a:buAutoNum type="arabicPeriod"/>
            </a:pPr>
            <a:r>
              <a:rPr lang="fr-CA" altLang="en-US" b="1" dirty="0">
                <a:solidFill>
                  <a:schemeClr val="tx2"/>
                </a:solidFill>
              </a:rPr>
              <a:t>On lui donna son nom actuel en </a:t>
            </a:r>
            <a:r>
              <a:rPr lang="fr-CA" altLang="en-US" b="1" dirty="0">
                <a:solidFill>
                  <a:schemeClr val="tx2"/>
                </a:solidFill>
                <a:hlinkClick r:id="rId3" tooltip="1982">
                  <a:extLst>
                    <a:ext uri="{A12FA001-AC4F-418D-AE19-62706E023703}">
                      <ahyp:hlinkClr xmlns:ahyp="http://schemas.microsoft.com/office/drawing/2018/hyperlinkcolor" val="tx"/>
                    </a:ext>
                  </a:extLst>
                </a:hlinkClick>
              </a:rPr>
              <a:t>1982</a:t>
            </a:r>
            <a:r>
              <a:rPr lang="fr-CA" altLang="en-US" b="1" dirty="0">
                <a:solidFill>
                  <a:schemeClr val="tx2"/>
                </a:solidFill>
              </a:rPr>
              <a:t>, lors de la </a:t>
            </a:r>
            <a:r>
              <a:rPr lang="fr-CA" altLang="en-US" b="1" dirty="0" err="1">
                <a:solidFill>
                  <a:schemeClr val="tx2"/>
                </a:solidFill>
              </a:rPr>
              <a:t>patriation</a:t>
            </a:r>
            <a:r>
              <a:rPr lang="fr-CA" altLang="en-US" b="1" dirty="0">
                <a:solidFill>
                  <a:schemeClr val="tx2"/>
                </a:solidFill>
              </a:rPr>
              <a:t> de la constitution.</a:t>
            </a:r>
          </a:p>
          <a:p>
            <a:pPr marL="514350" indent="-514350" eaLnBrk="1" hangingPunct="1">
              <a:buFont typeface="+mj-lt"/>
              <a:buAutoNum type="arabicPeriod"/>
            </a:pPr>
            <a:endParaRPr lang="fr-CA" altLang="en-US" b="1" dirty="0">
              <a:solidFill>
                <a:schemeClr val="tx2"/>
              </a:solidFill>
            </a:endParaRPr>
          </a:p>
          <a:p>
            <a:pPr marL="514350" indent="-514350" eaLnBrk="1" hangingPunct="1">
              <a:buFont typeface="+mj-lt"/>
              <a:buAutoNum type="arabicPeriod"/>
            </a:pPr>
            <a:r>
              <a:rPr lang="fr-CA" altLang="en-US" b="1" dirty="0">
                <a:solidFill>
                  <a:schemeClr val="tx2"/>
                </a:solidFill>
              </a:rPr>
              <a:t> Des amendements y furent également portés en même temps : la section 92A fut ajoutée, donnant aux provinces un plus grand contrôle sur leurs </a:t>
            </a:r>
            <a:r>
              <a:rPr lang="fr-CA" altLang="en-US" b="1" dirty="0">
                <a:solidFill>
                  <a:schemeClr val="tx2"/>
                </a:solidFill>
                <a:hlinkClick r:id="rId4" tooltip="Ressources naturelles">
                  <a:extLst>
                    <a:ext uri="{A12FA001-AC4F-418D-AE19-62706E023703}">
                      <ahyp:hlinkClr xmlns:ahyp="http://schemas.microsoft.com/office/drawing/2018/hyperlinkcolor" val="tx"/>
                    </a:ext>
                  </a:extLst>
                </a:hlinkClick>
              </a:rPr>
              <a:t>ressources naturelles</a:t>
            </a:r>
            <a:r>
              <a:rPr lang="fr-CA" altLang="en-US" b="1" dirty="0">
                <a:solidFill>
                  <a:schemeClr val="tx2"/>
                </a:solidFill>
              </a:rPr>
              <a:t> non-renouvelables.</a:t>
            </a:r>
          </a:p>
          <a:p>
            <a:pPr eaLnBrk="1" hangingPunct="1">
              <a:buFontTx/>
              <a:buNone/>
            </a:pPr>
            <a:endParaRPr lang="fr-CA" altLang="en-US" b="1"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8499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8499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995"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913" name="Rectangle 2">
            <a:extLst>
              <a:ext uri="{FF2B5EF4-FFF2-40B4-BE49-F238E27FC236}">
                <a16:creationId xmlns:a16="http://schemas.microsoft.com/office/drawing/2014/main" id="{CD06C966-9175-F785-40DC-79FB8E3BEB02}"/>
              </a:ext>
            </a:extLst>
          </p:cNvPr>
          <p:cNvSpPr>
            <a:spLocks noGrp="1" noChangeArrowheads="1"/>
          </p:cNvSpPr>
          <p:nvPr>
            <p:ph type="title"/>
          </p:nvPr>
        </p:nvSpPr>
        <p:spPr>
          <a:xfrm>
            <a:off x="685800" y="838200"/>
            <a:ext cx="7772400" cy="762000"/>
          </a:xfrm>
        </p:spPr>
        <p:txBody>
          <a:bodyPr/>
          <a:lstStyle/>
          <a:p>
            <a:pPr eaLnBrk="1" hangingPunct="1"/>
            <a:r>
              <a:rPr lang="fr-CA" altLang="en-US" dirty="0">
                <a:solidFill>
                  <a:srgbClr val="FFFF00"/>
                </a:solidFill>
              </a:rPr>
              <a:t>« CANADA »</a:t>
            </a:r>
          </a:p>
        </p:txBody>
      </p:sp>
      <p:sp>
        <p:nvSpPr>
          <p:cNvPr id="87043" name="Rectangle 3">
            <a:extLst>
              <a:ext uri="{FF2B5EF4-FFF2-40B4-BE49-F238E27FC236}">
                <a16:creationId xmlns:a16="http://schemas.microsoft.com/office/drawing/2014/main" id="{20E5EE0A-B4DF-BDA0-89FE-5357ABFF29E2}"/>
              </a:ext>
            </a:extLst>
          </p:cNvPr>
          <p:cNvSpPr>
            <a:spLocks noGrp="1" noChangeArrowheads="1"/>
          </p:cNvSpPr>
          <p:nvPr>
            <p:ph type="body" idx="1"/>
          </p:nvPr>
        </p:nvSpPr>
        <p:spPr>
          <a:xfrm>
            <a:off x="685800" y="1676400"/>
            <a:ext cx="7772400" cy="4992960"/>
          </a:xfrm>
        </p:spPr>
        <p:txBody>
          <a:bodyPr/>
          <a:lstStyle/>
          <a:p>
            <a:pPr marL="514350" indent="-514350" eaLnBrk="1" hangingPunct="1">
              <a:lnSpc>
                <a:spcPct val="90000"/>
              </a:lnSpc>
              <a:buFont typeface="+mj-lt"/>
              <a:buAutoNum type="arabicParenR"/>
            </a:pPr>
            <a:r>
              <a:rPr lang="fr-CA" altLang="en-US" sz="2600" dirty="0">
                <a:solidFill>
                  <a:schemeClr val="tx2"/>
                </a:solidFill>
              </a:rPr>
              <a:t>Le nom provient du mot </a:t>
            </a:r>
            <a:r>
              <a:rPr lang="fr-CA" altLang="en-US" sz="2600" i="1" dirty="0" err="1">
                <a:solidFill>
                  <a:schemeClr val="tx2"/>
                </a:solidFill>
              </a:rPr>
              <a:t>kanata</a:t>
            </a:r>
            <a:r>
              <a:rPr lang="fr-CA" altLang="en-US" sz="2600" dirty="0">
                <a:solidFill>
                  <a:schemeClr val="tx2"/>
                </a:solidFill>
              </a:rPr>
              <a:t>, qui signifie « village » ou « établissement » dans la langue des Iroquois, parlée au début du XVIe siècle par les habitants de </a:t>
            </a:r>
            <a:r>
              <a:rPr lang="fr-CA" altLang="en-US" sz="2600" dirty="0" err="1">
                <a:solidFill>
                  <a:schemeClr val="tx2"/>
                </a:solidFill>
              </a:rPr>
              <a:t>Stadaconé</a:t>
            </a:r>
            <a:r>
              <a:rPr lang="fr-CA" altLang="en-US" sz="2600" dirty="0">
                <a:solidFill>
                  <a:schemeClr val="tx2"/>
                </a:solidFill>
              </a:rPr>
              <a:t> et ceux de la région avoisinant la ville moderne de Québec. </a:t>
            </a:r>
          </a:p>
          <a:p>
            <a:pPr marL="514350" indent="-514350" eaLnBrk="1" hangingPunct="1">
              <a:lnSpc>
                <a:spcPct val="90000"/>
              </a:lnSpc>
              <a:buFont typeface="+mj-lt"/>
              <a:buAutoNum type="arabicParenR"/>
            </a:pPr>
            <a:endParaRPr lang="fr-CA" altLang="en-US" sz="2600" dirty="0">
              <a:solidFill>
                <a:schemeClr val="tx2"/>
              </a:solidFill>
            </a:endParaRPr>
          </a:p>
          <a:p>
            <a:pPr marL="514350" indent="-514350" eaLnBrk="1" hangingPunct="1">
              <a:lnSpc>
                <a:spcPct val="90000"/>
              </a:lnSpc>
              <a:buFont typeface="+mj-lt"/>
              <a:buAutoNum type="arabicParenR"/>
            </a:pPr>
            <a:r>
              <a:rPr lang="fr-CA" altLang="en-US" sz="2600" dirty="0">
                <a:solidFill>
                  <a:schemeClr val="tx2"/>
                </a:solidFill>
              </a:rPr>
              <a:t>Jacques Cartier est le premier à employer le mot Canada pour désigner non seulement le village de </a:t>
            </a:r>
            <a:r>
              <a:rPr lang="fr-CA" altLang="en-US" sz="2600" dirty="0" err="1">
                <a:solidFill>
                  <a:schemeClr val="tx2"/>
                </a:solidFill>
              </a:rPr>
              <a:t>Stadaconé</a:t>
            </a:r>
            <a:r>
              <a:rPr lang="fr-CA" altLang="en-US" sz="2600" dirty="0">
                <a:solidFill>
                  <a:schemeClr val="tx2"/>
                </a:solidFill>
              </a:rPr>
              <a:t> mais également la région et le fleuve Saint-Laurent qui la traverse.</a:t>
            </a:r>
          </a:p>
          <a:p>
            <a:pPr marL="514350" indent="-514350" eaLnBrk="1" hangingPunct="1">
              <a:lnSpc>
                <a:spcPct val="90000"/>
              </a:lnSpc>
              <a:buFont typeface="+mj-lt"/>
              <a:buAutoNum type="arabicParenR"/>
            </a:pPr>
            <a:endParaRPr lang="fr-CA" altLang="en-US" sz="2600" dirty="0">
              <a:solidFill>
                <a:schemeClr val="tx2"/>
              </a:solidFill>
            </a:endParaRPr>
          </a:p>
          <a:p>
            <a:pPr marL="514350" indent="-514350" eaLnBrk="1" hangingPunct="1">
              <a:lnSpc>
                <a:spcPct val="90000"/>
              </a:lnSpc>
              <a:buFont typeface="+mj-lt"/>
              <a:buAutoNum type="arabicParenR"/>
            </a:pPr>
            <a:r>
              <a:rPr lang="fr-CA" altLang="en-US" sz="2600" dirty="0">
                <a:solidFill>
                  <a:schemeClr val="tx2"/>
                </a:solidFill>
              </a:rPr>
              <a:t>Dès 1545, des livres et des cartes européennes enracinent cette appellation.</a:t>
            </a:r>
          </a:p>
          <a:p>
            <a:pPr eaLnBrk="1" hangingPunct="1">
              <a:lnSpc>
                <a:spcPct val="90000"/>
              </a:lnSpc>
            </a:pPr>
            <a:endParaRPr lang="fr-CA" altLang="en-US" sz="28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8704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8704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8704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043" grpId="0" build="p"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F5C993-19A5-1DBE-EC53-B1605997C925}"/>
            </a:ext>
          </a:extLst>
        </p:cNvPr>
        <p:cNvGrpSpPr/>
        <p:nvPr/>
      </p:nvGrpSpPr>
      <p:grpSpPr>
        <a:xfrm>
          <a:off x="0" y="0"/>
          <a:ext cx="0" cy="0"/>
          <a:chOff x="0" y="0"/>
          <a:chExt cx="0" cy="0"/>
        </a:xfrm>
      </p:grpSpPr>
      <p:sp>
        <p:nvSpPr>
          <p:cNvPr id="15361" name="Rectangle 2">
            <a:extLst>
              <a:ext uri="{FF2B5EF4-FFF2-40B4-BE49-F238E27FC236}">
                <a16:creationId xmlns:a16="http://schemas.microsoft.com/office/drawing/2014/main" id="{6BF4A8A8-E492-DDD4-E282-CAE5849ADC31}"/>
              </a:ext>
            </a:extLst>
          </p:cNvPr>
          <p:cNvSpPr>
            <a:spLocks noGrp="1" noChangeArrowheads="1"/>
          </p:cNvSpPr>
          <p:nvPr>
            <p:ph type="title"/>
          </p:nvPr>
        </p:nvSpPr>
        <p:spPr>
          <a:xfrm>
            <a:off x="755650" y="1341438"/>
            <a:ext cx="7704138" cy="2735634"/>
          </a:xfrm>
        </p:spPr>
        <p:txBody>
          <a:bodyPr/>
          <a:lstStyle/>
          <a:p>
            <a:pPr eaLnBrk="1" hangingPunct="1"/>
            <a:r>
              <a:rPr lang="fr-CA" altLang="en-US" b="1" dirty="0"/>
              <a:t>Prélude à la Confédération : Le Canada prend forme</a:t>
            </a:r>
            <a:br>
              <a:rPr lang="en-US" altLang="en-US" b="1" dirty="0"/>
            </a:br>
            <a:r>
              <a:rPr lang="en-US" altLang="en-US" b="1" dirty="0"/>
              <a:t># 9</a:t>
            </a:r>
            <a:endParaRPr lang="fr-CA" altLang="en-US" b="1" dirty="0"/>
          </a:p>
        </p:txBody>
      </p:sp>
      <p:sp>
        <p:nvSpPr>
          <p:cNvPr id="15362" name="Rectangle 3">
            <a:extLst>
              <a:ext uri="{FF2B5EF4-FFF2-40B4-BE49-F238E27FC236}">
                <a16:creationId xmlns:a16="http://schemas.microsoft.com/office/drawing/2014/main" id="{66BED047-9724-A5B9-1FBF-86503D31C472}"/>
              </a:ext>
            </a:extLst>
          </p:cNvPr>
          <p:cNvSpPr>
            <a:spLocks noGrp="1" noChangeArrowheads="1"/>
          </p:cNvSpPr>
          <p:nvPr>
            <p:ph type="body" idx="1"/>
          </p:nvPr>
        </p:nvSpPr>
        <p:spPr>
          <a:xfrm>
            <a:off x="685800" y="3810000"/>
            <a:ext cx="7772400" cy="1066800"/>
          </a:xfrm>
        </p:spPr>
        <p:txBody>
          <a:bodyPr/>
          <a:lstStyle/>
          <a:p>
            <a:pPr algn="ctr" eaLnBrk="1" hangingPunct="1">
              <a:buFontTx/>
              <a:buNone/>
            </a:pPr>
            <a:r>
              <a:rPr lang="fr-CA" altLang="en-US" sz="4800">
                <a:solidFill>
                  <a:srgbClr val="000000"/>
                </a:solidFill>
              </a:rPr>
              <a:t>Le 1er juillet 1867</a:t>
            </a:r>
          </a:p>
        </p:txBody>
      </p:sp>
    </p:spTree>
    <p:extLst>
      <p:ext uri="{BB962C8B-B14F-4D97-AF65-F5344CB8AC3E}">
        <p14:creationId xmlns:p14="http://schemas.microsoft.com/office/powerpoint/2010/main" val="4687070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61" name="Rectangle 1026">
            <a:extLst>
              <a:ext uri="{FF2B5EF4-FFF2-40B4-BE49-F238E27FC236}">
                <a16:creationId xmlns:a16="http://schemas.microsoft.com/office/drawing/2014/main" id="{A0C7E564-73AE-2272-6C3E-E501653A3ED1}"/>
              </a:ext>
            </a:extLst>
          </p:cNvPr>
          <p:cNvSpPr>
            <a:spLocks noGrp="1" noChangeArrowheads="1"/>
          </p:cNvSpPr>
          <p:nvPr>
            <p:ph type="title"/>
          </p:nvPr>
        </p:nvSpPr>
        <p:spPr>
          <a:xfrm>
            <a:off x="685800" y="838200"/>
            <a:ext cx="7772400" cy="762000"/>
          </a:xfrm>
        </p:spPr>
        <p:txBody>
          <a:bodyPr/>
          <a:lstStyle/>
          <a:p>
            <a:pPr eaLnBrk="1" hangingPunct="1"/>
            <a:r>
              <a:rPr lang="fr-CA" altLang="en-US" dirty="0">
                <a:solidFill>
                  <a:srgbClr val="FFFF00"/>
                </a:solidFill>
              </a:rPr>
              <a:t>« CANADA »</a:t>
            </a:r>
          </a:p>
        </p:txBody>
      </p:sp>
      <p:sp>
        <p:nvSpPr>
          <p:cNvPr id="88067" name="Rectangle 1027">
            <a:extLst>
              <a:ext uri="{FF2B5EF4-FFF2-40B4-BE49-F238E27FC236}">
                <a16:creationId xmlns:a16="http://schemas.microsoft.com/office/drawing/2014/main" id="{9A1E2D41-843F-254C-7C43-7195EF564314}"/>
              </a:ext>
            </a:extLst>
          </p:cNvPr>
          <p:cNvSpPr>
            <a:spLocks noGrp="1" noChangeArrowheads="1"/>
          </p:cNvSpPr>
          <p:nvPr>
            <p:ph type="body" idx="1"/>
          </p:nvPr>
        </p:nvSpPr>
        <p:spPr>
          <a:xfrm>
            <a:off x="685800" y="1676400"/>
            <a:ext cx="8077200" cy="4953000"/>
          </a:xfrm>
        </p:spPr>
        <p:txBody>
          <a:bodyPr/>
          <a:lstStyle/>
          <a:p>
            <a:pPr marL="514350" indent="-514350" eaLnBrk="1" hangingPunct="1">
              <a:buFont typeface="+mj-lt"/>
              <a:buAutoNum type="arabicParenR"/>
            </a:pPr>
            <a:r>
              <a:rPr lang="fr-CA" altLang="en-US" sz="2800" dirty="0">
                <a:solidFill>
                  <a:schemeClr val="tx2"/>
                </a:solidFill>
              </a:rPr>
              <a:t>Dès 1867, le nom « Canada » est officiellement adopté par la couronne d'Angleterre dans l'</a:t>
            </a:r>
            <a:r>
              <a:rPr lang="fr-CA" altLang="en-US" sz="2800" i="1" dirty="0">
                <a:solidFill>
                  <a:schemeClr val="tx2"/>
                </a:solidFill>
                <a:hlinkClick r:id="rId3" tooltip="Loi constitutionnelle de 1867">
                  <a:extLst>
                    <a:ext uri="{A12FA001-AC4F-418D-AE19-62706E023703}">
                      <ahyp:hlinkClr xmlns:ahyp="http://schemas.microsoft.com/office/drawing/2018/hyperlinkcolor" val="tx"/>
                    </a:ext>
                  </a:extLst>
                </a:hlinkClick>
              </a:rPr>
              <a:t>Acte de l'Amérique du Nord britannique</a:t>
            </a:r>
            <a:r>
              <a:rPr lang="fr-CA" altLang="en-US" sz="2800" dirty="0">
                <a:solidFill>
                  <a:schemeClr val="tx2"/>
                </a:solidFill>
              </a:rPr>
              <a:t> pour définir le nouveau </a:t>
            </a:r>
            <a:r>
              <a:rPr lang="fr-CA" altLang="en-US" sz="2800" dirty="0">
                <a:solidFill>
                  <a:schemeClr val="tx2"/>
                </a:solidFill>
                <a:hlinkClick r:id="rId4" tooltip="Dominion">
                  <a:extLst>
                    <a:ext uri="{A12FA001-AC4F-418D-AE19-62706E023703}">
                      <ahyp:hlinkClr xmlns:ahyp="http://schemas.microsoft.com/office/drawing/2018/hyperlinkcolor" val="tx"/>
                    </a:ext>
                  </a:extLst>
                </a:hlinkClick>
              </a:rPr>
              <a:t>dominion</a:t>
            </a:r>
            <a:r>
              <a:rPr lang="fr-CA" altLang="en-US" sz="2800" dirty="0">
                <a:solidFill>
                  <a:schemeClr val="tx2"/>
                </a:solidFill>
              </a:rPr>
              <a:t>.</a:t>
            </a:r>
          </a:p>
          <a:p>
            <a:pPr marL="514350" indent="-514350" eaLnBrk="1" hangingPunct="1">
              <a:buFont typeface="+mj-lt"/>
              <a:buAutoNum type="arabicParenR"/>
            </a:pPr>
            <a:endParaRPr lang="fr-CA" altLang="en-US" sz="2800" dirty="0">
              <a:solidFill>
                <a:schemeClr val="tx2"/>
              </a:solidFill>
            </a:endParaRPr>
          </a:p>
          <a:p>
            <a:pPr marL="514350" indent="-514350" eaLnBrk="1" hangingPunct="1">
              <a:buFont typeface="+mj-lt"/>
              <a:buAutoNum type="arabicParenR"/>
            </a:pPr>
            <a:r>
              <a:rPr lang="fr-CA" altLang="en-US" sz="2800" dirty="0">
                <a:solidFill>
                  <a:schemeClr val="tx2"/>
                </a:solidFill>
              </a:rPr>
              <a:t>Le système institutionnel adopté est une forme de fédération constituée au début de quatre provinces : </a:t>
            </a:r>
            <a:r>
              <a:rPr lang="fr-CA" altLang="en-US" sz="2800" dirty="0">
                <a:solidFill>
                  <a:schemeClr val="tx2"/>
                </a:solidFill>
                <a:hlinkClick r:id="rId5" tooltip="Québec">
                  <a:extLst>
                    <a:ext uri="{A12FA001-AC4F-418D-AE19-62706E023703}">
                      <ahyp:hlinkClr xmlns:ahyp="http://schemas.microsoft.com/office/drawing/2018/hyperlinkcolor" val="tx"/>
                    </a:ext>
                  </a:extLst>
                </a:hlinkClick>
              </a:rPr>
              <a:t>Québec</a:t>
            </a:r>
            <a:r>
              <a:rPr lang="fr-CA" altLang="en-US" sz="2800" dirty="0">
                <a:solidFill>
                  <a:schemeClr val="tx2"/>
                </a:solidFill>
              </a:rPr>
              <a:t>, </a:t>
            </a:r>
            <a:r>
              <a:rPr lang="fr-CA" altLang="en-US" sz="2800" dirty="0">
                <a:solidFill>
                  <a:schemeClr val="tx2"/>
                </a:solidFill>
                <a:hlinkClick r:id="rId6" tooltip="Ontario">
                  <a:extLst>
                    <a:ext uri="{A12FA001-AC4F-418D-AE19-62706E023703}">
                      <ahyp:hlinkClr xmlns:ahyp="http://schemas.microsoft.com/office/drawing/2018/hyperlinkcolor" val="tx"/>
                    </a:ext>
                  </a:extLst>
                </a:hlinkClick>
              </a:rPr>
              <a:t>Ontario</a:t>
            </a:r>
            <a:r>
              <a:rPr lang="fr-CA" altLang="en-US" sz="2800" dirty="0">
                <a:solidFill>
                  <a:schemeClr val="tx2"/>
                </a:solidFill>
              </a:rPr>
              <a:t>, </a:t>
            </a:r>
            <a:r>
              <a:rPr lang="fr-CA" altLang="en-US" sz="2800" dirty="0">
                <a:solidFill>
                  <a:schemeClr val="tx2"/>
                </a:solidFill>
                <a:hlinkClick r:id="rId7" tooltip="Nouveau-Brunswick">
                  <a:extLst>
                    <a:ext uri="{A12FA001-AC4F-418D-AE19-62706E023703}">
                      <ahyp:hlinkClr xmlns:ahyp="http://schemas.microsoft.com/office/drawing/2018/hyperlinkcolor" val="tx"/>
                    </a:ext>
                  </a:extLst>
                </a:hlinkClick>
              </a:rPr>
              <a:t>Nouveau-Brunswick</a:t>
            </a:r>
            <a:r>
              <a:rPr lang="fr-CA" altLang="en-US" sz="2800" dirty="0">
                <a:solidFill>
                  <a:schemeClr val="tx2"/>
                </a:solidFill>
              </a:rPr>
              <a:t> et </a:t>
            </a:r>
            <a:r>
              <a:rPr lang="fr-CA" altLang="en-US" sz="2800" dirty="0">
                <a:solidFill>
                  <a:schemeClr val="tx2"/>
                </a:solidFill>
                <a:hlinkClick r:id="rId8" tooltip="Nouvelle Écosse">
                  <a:extLst>
                    <a:ext uri="{A12FA001-AC4F-418D-AE19-62706E023703}">
                      <ahyp:hlinkClr xmlns:ahyp="http://schemas.microsoft.com/office/drawing/2018/hyperlinkcolor" val="tx"/>
                    </a:ext>
                  </a:extLst>
                </a:hlinkClick>
              </a:rPr>
              <a:t>Nouvelle Écosse</a:t>
            </a:r>
            <a:r>
              <a:rPr lang="fr-CA" altLang="en-US" dirty="0"/>
              <a:t>.</a:t>
            </a:r>
            <a:r>
              <a:rPr lang="fr-CA" altLang="en-US" dirty="0">
                <a:solidFill>
                  <a:srgbClr val="000000"/>
                </a:solidFill>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880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8806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7" grpId="0" build="p"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09" name="Rectangle 2">
            <a:extLst>
              <a:ext uri="{FF2B5EF4-FFF2-40B4-BE49-F238E27FC236}">
                <a16:creationId xmlns:a16="http://schemas.microsoft.com/office/drawing/2014/main" id="{6254A09D-4FFC-6A5A-231D-69C46F84F1EA}"/>
              </a:ext>
            </a:extLst>
          </p:cNvPr>
          <p:cNvSpPr>
            <a:spLocks noGrp="1" noChangeArrowheads="1"/>
          </p:cNvSpPr>
          <p:nvPr>
            <p:ph type="title"/>
          </p:nvPr>
        </p:nvSpPr>
        <p:spPr>
          <a:xfrm>
            <a:off x="685800" y="838200"/>
            <a:ext cx="7772400" cy="762000"/>
          </a:xfrm>
        </p:spPr>
        <p:txBody>
          <a:bodyPr/>
          <a:lstStyle/>
          <a:p>
            <a:pPr eaLnBrk="1" hangingPunct="1"/>
            <a:r>
              <a:rPr lang="fr-CA" altLang="en-US" dirty="0">
                <a:solidFill>
                  <a:srgbClr val="FFFF00"/>
                </a:solidFill>
              </a:rPr>
              <a:t>« CANADA »</a:t>
            </a:r>
          </a:p>
        </p:txBody>
      </p:sp>
      <p:sp>
        <p:nvSpPr>
          <p:cNvPr id="89091" name="Rectangle 3">
            <a:extLst>
              <a:ext uri="{FF2B5EF4-FFF2-40B4-BE49-F238E27FC236}">
                <a16:creationId xmlns:a16="http://schemas.microsoft.com/office/drawing/2014/main" id="{DBC7B377-DD1C-0C47-E764-F09AA306E649}"/>
              </a:ext>
            </a:extLst>
          </p:cNvPr>
          <p:cNvSpPr>
            <a:spLocks noGrp="1" noChangeArrowheads="1"/>
          </p:cNvSpPr>
          <p:nvPr>
            <p:ph type="body" idx="1"/>
          </p:nvPr>
        </p:nvSpPr>
        <p:spPr>
          <a:xfrm>
            <a:off x="685800" y="1676400"/>
            <a:ext cx="8077200" cy="4953000"/>
          </a:xfrm>
        </p:spPr>
        <p:txBody>
          <a:bodyPr/>
          <a:lstStyle/>
          <a:p>
            <a:pPr marL="514350" indent="-514350" eaLnBrk="1" hangingPunct="1">
              <a:lnSpc>
                <a:spcPct val="90000"/>
              </a:lnSpc>
              <a:buFont typeface="+mj-lt"/>
              <a:buAutoNum type="arabicParenR"/>
            </a:pPr>
            <a:r>
              <a:rPr lang="fr-CA" altLang="en-US" sz="2800" dirty="0">
                <a:solidFill>
                  <a:schemeClr val="tx2"/>
                </a:solidFill>
              </a:rPr>
              <a:t>Le Canada intègre rapidement la </a:t>
            </a:r>
            <a:r>
              <a:rPr lang="fr-CA" altLang="en-US" sz="2800" dirty="0">
                <a:solidFill>
                  <a:schemeClr val="tx2"/>
                </a:solidFill>
                <a:hlinkClick r:id="rId3" tooltip="Colombie-Britannique">
                  <a:extLst>
                    <a:ext uri="{A12FA001-AC4F-418D-AE19-62706E023703}">
                      <ahyp:hlinkClr xmlns:ahyp="http://schemas.microsoft.com/office/drawing/2018/hyperlinkcolor" val="tx"/>
                    </a:ext>
                  </a:extLst>
                </a:hlinkClick>
              </a:rPr>
              <a:t>Colombie-Britannique</a:t>
            </a:r>
            <a:r>
              <a:rPr lang="fr-CA" altLang="en-US" sz="2800" dirty="0">
                <a:solidFill>
                  <a:schemeClr val="tx2"/>
                </a:solidFill>
              </a:rPr>
              <a:t>, puis la </a:t>
            </a:r>
            <a:r>
              <a:rPr lang="fr-CA" altLang="en-US" sz="2800" dirty="0">
                <a:solidFill>
                  <a:schemeClr val="tx2"/>
                </a:solidFill>
                <a:hlinkClick r:id="rId4" tooltip="Prairies canadiennes">
                  <a:extLst>
                    <a:ext uri="{A12FA001-AC4F-418D-AE19-62706E023703}">
                      <ahyp:hlinkClr xmlns:ahyp="http://schemas.microsoft.com/office/drawing/2018/hyperlinkcolor" val="tx"/>
                    </a:ext>
                  </a:extLst>
                </a:hlinkClick>
              </a:rPr>
              <a:t>grande plaine</a:t>
            </a:r>
            <a:r>
              <a:rPr lang="fr-CA" altLang="en-US" sz="2800" dirty="0">
                <a:solidFill>
                  <a:schemeClr val="tx2"/>
                </a:solidFill>
              </a:rPr>
              <a:t> et ses peuples </a:t>
            </a:r>
            <a:r>
              <a:rPr lang="fr-CA" altLang="en-US" sz="2800" dirty="0">
                <a:solidFill>
                  <a:schemeClr val="tx2"/>
                </a:solidFill>
                <a:hlinkClick r:id="rId5" tooltip="Métis">
                  <a:extLst>
                    <a:ext uri="{A12FA001-AC4F-418D-AE19-62706E023703}">
                      <ahyp:hlinkClr xmlns:ahyp="http://schemas.microsoft.com/office/drawing/2018/hyperlinkcolor" val="tx"/>
                    </a:ext>
                  </a:extLst>
                </a:hlinkClick>
              </a:rPr>
              <a:t>métis</a:t>
            </a:r>
            <a:r>
              <a:rPr lang="fr-CA" altLang="en-US" sz="2800" dirty="0">
                <a:solidFill>
                  <a:schemeClr val="tx2"/>
                </a:solidFill>
              </a:rPr>
              <a:t> (Amérindiens et Français) vivant dans une structure politique propre.</a:t>
            </a:r>
          </a:p>
          <a:p>
            <a:pPr marL="514350" indent="-514350" eaLnBrk="1" hangingPunct="1">
              <a:lnSpc>
                <a:spcPct val="90000"/>
              </a:lnSpc>
              <a:buFont typeface="+mj-lt"/>
              <a:buAutoNum type="arabicParenR"/>
            </a:pPr>
            <a:endParaRPr lang="fr-CA" altLang="en-US" sz="2800" dirty="0">
              <a:solidFill>
                <a:schemeClr val="tx2"/>
              </a:solidFill>
            </a:endParaRPr>
          </a:p>
          <a:p>
            <a:pPr marL="514350" indent="-514350" eaLnBrk="1" hangingPunct="1">
              <a:lnSpc>
                <a:spcPct val="90000"/>
              </a:lnSpc>
              <a:buFont typeface="+mj-lt"/>
              <a:buAutoNum type="arabicParenR"/>
            </a:pPr>
            <a:r>
              <a:rPr lang="fr-CA" altLang="en-US" sz="2800" dirty="0">
                <a:solidFill>
                  <a:schemeClr val="tx2"/>
                </a:solidFill>
              </a:rPr>
              <a:t>Il en résulte une guerre où </a:t>
            </a:r>
            <a:r>
              <a:rPr lang="fr-CA" altLang="en-US" sz="2800" dirty="0">
                <a:solidFill>
                  <a:schemeClr val="tx2"/>
                </a:solidFill>
                <a:hlinkClick r:id="rId6" tooltip="Louis Riel">
                  <a:extLst>
                    <a:ext uri="{A12FA001-AC4F-418D-AE19-62706E023703}">
                      <ahyp:hlinkClr xmlns:ahyp="http://schemas.microsoft.com/office/drawing/2018/hyperlinkcolor" val="tx"/>
                    </a:ext>
                  </a:extLst>
                </a:hlinkClick>
              </a:rPr>
              <a:t>Louis Riel</a:t>
            </a:r>
            <a:r>
              <a:rPr lang="fr-CA" altLang="en-US" sz="2800" dirty="0">
                <a:solidFill>
                  <a:schemeClr val="tx2"/>
                </a:solidFill>
              </a:rPr>
              <a:t> est pendu.</a:t>
            </a:r>
          </a:p>
          <a:p>
            <a:pPr marL="514350" indent="-514350" eaLnBrk="1" hangingPunct="1">
              <a:lnSpc>
                <a:spcPct val="90000"/>
              </a:lnSpc>
              <a:buFont typeface="+mj-lt"/>
              <a:buAutoNum type="arabicParenR"/>
            </a:pPr>
            <a:endParaRPr lang="fr-CA" altLang="en-US" sz="2800" dirty="0">
              <a:solidFill>
                <a:schemeClr val="tx2"/>
              </a:solidFill>
            </a:endParaRPr>
          </a:p>
          <a:p>
            <a:pPr marL="514350" indent="-514350" eaLnBrk="1" hangingPunct="1">
              <a:lnSpc>
                <a:spcPct val="90000"/>
              </a:lnSpc>
              <a:buFont typeface="+mj-lt"/>
              <a:buAutoNum type="arabicParenR"/>
            </a:pPr>
            <a:r>
              <a:rPr lang="fr-CA" altLang="en-US" sz="2800" dirty="0">
                <a:solidFill>
                  <a:schemeClr val="tx2"/>
                </a:solidFill>
              </a:rPr>
              <a:t>Au courant du </a:t>
            </a:r>
            <a:r>
              <a:rPr lang="fr-CA" altLang="en-US" sz="2800" dirty="0">
                <a:solidFill>
                  <a:schemeClr val="tx2"/>
                </a:solidFill>
                <a:hlinkClick r:id="rId7" tooltip="XIXe siècle">
                  <a:extLst>
                    <a:ext uri="{A12FA001-AC4F-418D-AE19-62706E023703}">
                      <ahyp:hlinkClr xmlns:ahyp="http://schemas.microsoft.com/office/drawing/2018/hyperlinkcolor" val="tx"/>
                    </a:ext>
                  </a:extLst>
                </a:hlinkClick>
              </a:rPr>
              <a:t>XIX</a:t>
            </a:r>
            <a:r>
              <a:rPr lang="fr-CA" altLang="en-US" sz="2800" baseline="30000" dirty="0">
                <a:solidFill>
                  <a:schemeClr val="tx2"/>
                </a:solidFill>
                <a:hlinkClick r:id="rId7" tooltip="XIXe siècle">
                  <a:extLst>
                    <a:ext uri="{A12FA001-AC4F-418D-AE19-62706E023703}">
                      <ahyp:hlinkClr xmlns:ahyp="http://schemas.microsoft.com/office/drawing/2018/hyperlinkcolor" val="tx"/>
                    </a:ext>
                  </a:extLst>
                </a:hlinkClick>
              </a:rPr>
              <a:t>e</a:t>
            </a:r>
            <a:r>
              <a:rPr lang="fr-CA" altLang="en-US" sz="2800" dirty="0">
                <a:solidFill>
                  <a:schemeClr val="tx2"/>
                </a:solidFill>
                <a:hlinkClick r:id="rId7" tooltip="XIXe siècle">
                  <a:extLst>
                    <a:ext uri="{A12FA001-AC4F-418D-AE19-62706E023703}">
                      <ahyp:hlinkClr xmlns:ahyp="http://schemas.microsoft.com/office/drawing/2018/hyperlinkcolor" val="tx"/>
                    </a:ext>
                  </a:extLst>
                </a:hlinkClick>
              </a:rPr>
              <a:t> siècle</a:t>
            </a:r>
            <a:r>
              <a:rPr lang="fr-CA" altLang="en-US" sz="2800" dirty="0">
                <a:solidFill>
                  <a:schemeClr val="tx2"/>
                </a:solidFill>
              </a:rPr>
              <a:t>, les Amérindiens sont parqués dans des réserves où ils jouissent d'une certaine forme d'autonomie sous le contrôle du pouvoir fédéral.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890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8909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8909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091" grpId="0" build="p"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057" name="Rectangle 2">
            <a:extLst>
              <a:ext uri="{FF2B5EF4-FFF2-40B4-BE49-F238E27FC236}">
                <a16:creationId xmlns:a16="http://schemas.microsoft.com/office/drawing/2014/main" id="{05F99BED-DC9F-1D7D-E9A1-80E4C927A1D6}"/>
              </a:ext>
            </a:extLst>
          </p:cNvPr>
          <p:cNvSpPr>
            <a:spLocks noGrp="1" noChangeArrowheads="1"/>
          </p:cNvSpPr>
          <p:nvPr>
            <p:ph type="title"/>
          </p:nvPr>
        </p:nvSpPr>
        <p:spPr>
          <a:xfrm>
            <a:off x="685800" y="838200"/>
            <a:ext cx="7772400" cy="762000"/>
          </a:xfrm>
        </p:spPr>
        <p:txBody>
          <a:bodyPr/>
          <a:lstStyle/>
          <a:p>
            <a:pPr eaLnBrk="1" hangingPunct="1"/>
            <a:r>
              <a:rPr lang="fr-CA" altLang="en-US" dirty="0">
                <a:solidFill>
                  <a:srgbClr val="FFFF00"/>
                </a:solidFill>
              </a:rPr>
              <a:t>« CANADA »</a:t>
            </a:r>
          </a:p>
        </p:txBody>
      </p:sp>
      <p:sp>
        <p:nvSpPr>
          <p:cNvPr id="91139" name="Rectangle 3">
            <a:extLst>
              <a:ext uri="{FF2B5EF4-FFF2-40B4-BE49-F238E27FC236}">
                <a16:creationId xmlns:a16="http://schemas.microsoft.com/office/drawing/2014/main" id="{9815142A-1B6D-397E-0BC0-2FF4D5069DAA}"/>
              </a:ext>
            </a:extLst>
          </p:cNvPr>
          <p:cNvSpPr>
            <a:spLocks noGrp="1" noChangeArrowheads="1"/>
          </p:cNvSpPr>
          <p:nvPr>
            <p:ph type="body" idx="1"/>
          </p:nvPr>
        </p:nvSpPr>
        <p:spPr>
          <a:xfrm>
            <a:off x="685800" y="1676400"/>
            <a:ext cx="7702624" cy="4953000"/>
          </a:xfrm>
        </p:spPr>
        <p:txBody>
          <a:bodyPr/>
          <a:lstStyle/>
          <a:p>
            <a:pPr marL="514350" indent="-514350" eaLnBrk="1" hangingPunct="1">
              <a:buFont typeface="+mj-lt"/>
              <a:buAutoNum type="arabicParenR"/>
            </a:pPr>
            <a:r>
              <a:rPr lang="fr-CA" altLang="en-US" dirty="0">
                <a:solidFill>
                  <a:schemeClr val="tx2"/>
                </a:solidFill>
              </a:rPr>
              <a:t>Le Canada obtient l'</a:t>
            </a:r>
            <a:r>
              <a:rPr lang="fr-CA" altLang="en-US" dirty="0">
                <a:solidFill>
                  <a:schemeClr val="tx2"/>
                </a:solidFill>
                <a:hlinkClick r:id="rId3" tooltip="Autonomie">
                  <a:extLst>
                    <a:ext uri="{A12FA001-AC4F-418D-AE19-62706E023703}">
                      <ahyp:hlinkClr xmlns:ahyp="http://schemas.microsoft.com/office/drawing/2018/hyperlinkcolor" val="tx"/>
                    </a:ext>
                  </a:extLst>
                </a:hlinkClick>
              </a:rPr>
              <a:t>autonomie</a:t>
            </a:r>
            <a:r>
              <a:rPr lang="fr-CA" altLang="en-US" dirty="0">
                <a:solidFill>
                  <a:schemeClr val="tx2"/>
                </a:solidFill>
              </a:rPr>
              <a:t> politique du Royaume-Uni en 1949 lorsque l'Empire britannique est converti en Commonwealth. </a:t>
            </a:r>
          </a:p>
          <a:p>
            <a:pPr marL="514350" indent="-514350" eaLnBrk="1" hangingPunct="1">
              <a:buFont typeface="+mj-lt"/>
              <a:buAutoNum type="arabicParenR"/>
            </a:pPr>
            <a:endParaRPr lang="fr-CA" altLang="en-US" dirty="0">
              <a:solidFill>
                <a:schemeClr val="tx2"/>
              </a:solidFill>
            </a:endParaRPr>
          </a:p>
          <a:p>
            <a:pPr marL="514350" indent="-514350" eaLnBrk="1" hangingPunct="1">
              <a:buFont typeface="+mj-lt"/>
              <a:buAutoNum type="arabicParenR"/>
            </a:pPr>
            <a:r>
              <a:rPr lang="fr-CA" altLang="en-US" dirty="0">
                <a:solidFill>
                  <a:schemeClr val="tx2"/>
                </a:solidFill>
              </a:rPr>
              <a:t>Cette même année, Terre-Neuve rejoint le Canada comme dixième province.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9113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9113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39" grpId="0" build="p"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1A39DB-97AA-9C02-10F7-32E7C0BC161B}"/>
            </a:ext>
          </a:extLst>
        </p:cNvPr>
        <p:cNvGrpSpPr/>
        <p:nvPr/>
      </p:nvGrpSpPr>
      <p:grpSpPr>
        <a:xfrm>
          <a:off x="0" y="0"/>
          <a:ext cx="0" cy="0"/>
          <a:chOff x="0" y="0"/>
          <a:chExt cx="0" cy="0"/>
        </a:xfrm>
      </p:grpSpPr>
      <p:sp>
        <p:nvSpPr>
          <p:cNvPr id="15361" name="Rectangle 2">
            <a:extLst>
              <a:ext uri="{FF2B5EF4-FFF2-40B4-BE49-F238E27FC236}">
                <a16:creationId xmlns:a16="http://schemas.microsoft.com/office/drawing/2014/main" id="{2498DB4A-F10E-4AB3-714B-F17862D670DD}"/>
              </a:ext>
            </a:extLst>
          </p:cNvPr>
          <p:cNvSpPr>
            <a:spLocks noGrp="1" noChangeArrowheads="1"/>
          </p:cNvSpPr>
          <p:nvPr>
            <p:ph type="title"/>
          </p:nvPr>
        </p:nvSpPr>
        <p:spPr>
          <a:xfrm>
            <a:off x="755650" y="1341438"/>
            <a:ext cx="7704138" cy="2735634"/>
          </a:xfrm>
        </p:spPr>
        <p:txBody>
          <a:bodyPr/>
          <a:lstStyle/>
          <a:p>
            <a:pPr eaLnBrk="1" hangingPunct="1"/>
            <a:r>
              <a:rPr lang="fr-CA" altLang="en-US" b="1" dirty="0"/>
              <a:t>Prélude à la Confédération : Le Canada prend forme</a:t>
            </a:r>
            <a:br>
              <a:rPr lang="en-US" altLang="en-US" b="1" dirty="0"/>
            </a:br>
            <a:r>
              <a:rPr lang="en-US" altLang="en-US" b="1" dirty="0"/>
              <a:t># 10</a:t>
            </a:r>
            <a:endParaRPr lang="fr-CA" altLang="en-US" b="1" dirty="0"/>
          </a:p>
        </p:txBody>
      </p:sp>
      <p:sp>
        <p:nvSpPr>
          <p:cNvPr id="15362" name="Rectangle 3">
            <a:extLst>
              <a:ext uri="{FF2B5EF4-FFF2-40B4-BE49-F238E27FC236}">
                <a16:creationId xmlns:a16="http://schemas.microsoft.com/office/drawing/2014/main" id="{08CABF67-BF73-648B-C080-E8064B8A3DA1}"/>
              </a:ext>
            </a:extLst>
          </p:cNvPr>
          <p:cNvSpPr>
            <a:spLocks noGrp="1" noChangeArrowheads="1"/>
          </p:cNvSpPr>
          <p:nvPr>
            <p:ph type="body" idx="1"/>
          </p:nvPr>
        </p:nvSpPr>
        <p:spPr>
          <a:xfrm>
            <a:off x="685800" y="3810000"/>
            <a:ext cx="7772400" cy="1066800"/>
          </a:xfrm>
        </p:spPr>
        <p:txBody>
          <a:bodyPr/>
          <a:lstStyle/>
          <a:p>
            <a:pPr algn="ctr" eaLnBrk="1" hangingPunct="1">
              <a:buFontTx/>
              <a:buNone/>
            </a:pPr>
            <a:r>
              <a:rPr lang="fr-CA" altLang="en-US" sz="4800">
                <a:solidFill>
                  <a:srgbClr val="000000"/>
                </a:solidFill>
              </a:rPr>
              <a:t>Le 1er juillet 1867</a:t>
            </a:r>
          </a:p>
        </p:txBody>
      </p:sp>
    </p:spTree>
    <p:extLst>
      <p:ext uri="{BB962C8B-B14F-4D97-AF65-F5344CB8AC3E}">
        <p14:creationId xmlns:p14="http://schemas.microsoft.com/office/powerpoint/2010/main" val="187523126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105" name="Rectangle 2">
            <a:extLst>
              <a:ext uri="{FF2B5EF4-FFF2-40B4-BE49-F238E27FC236}">
                <a16:creationId xmlns:a16="http://schemas.microsoft.com/office/drawing/2014/main" id="{A9116BC9-CE6A-55CD-25B8-E710203C2188}"/>
              </a:ext>
            </a:extLst>
          </p:cNvPr>
          <p:cNvSpPr>
            <a:spLocks noGrp="1" noChangeArrowheads="1"/>
          </p:cNvSpPr>
          <p:nvPr>
            <p:ph type="title"/>
          </p:nvPr>
        </p:nvSpPr>
        <p:spPr>
          <a:xfrm>
            <a:off x="685800" y="838200"/>
            <a:ext cx="7772400" cy="762000"/>
          </a:xfrm>
        </p:spPr>
        <p:txBody>
          <a:bodyPr/>
          <a:lstStyle/>
          <a:p>
            <a:pPr eaLnBrk="1" hangingPunct="1"/>
            <a:r>
              <a:rPr lang="fr-CA" altLang="en-US" dirty="0">
                <a:solidFill>
                  <a:srgbClr val="FFFF00"/>
                </a:solidFill>
              </a:rPr>
              <a:t>« CANADA »</a:t>
            </a:r>
          </a:p>
        </p:txBody>
      </p:sp>
      <p:sp>
        <p:nvSpPr>
          <p:cNvPr id="93187" name="Rectangle 3">
            <a:extLst>
              <a:ext uri="{FF2B5EF4-FFF2-40B4-BE49-F238E27FC236}">
                <a16:creationId xmlns:a16="http://schemas.microsoft.com/office/drawing/2014/main" id="{A22C830E-9E56-3A0E-2830-B1487DD06795}"/>
              </a:ext>
            </a:extLst>
          </p:cNvPr>
          <p:cNvSpPr>
            <a:spLocks noGrp="1" noChangeArrowheads="1"/>
          </p:cNvSpPr>
          <p:nvPr>
            <p:ph type="body" idx="1"/>
          </p:nvPr>
        </p:nvSpPr>
        <p:spPr>
          <a:xfrm>
            <a:off x="685800" y="1676400"/>
            <a:ext cx="8077200" cy="4953000"/>
          </a:xfrm>
        </p:spPr>
        <p:txBody>
          <a:bodyPr/>
          <a:lstStyle/>
          <a:p>
            <a:pPr marL="514350" indent="-514350" eaLnBrk="1" hangingPunct="1">
              <a:buFont typeface="+mj-lt"/>
              <a:buAutoNum type="arabicParenR"/>
            </a:pPr>
            <a:r>
              <a:rPr lang="fr-CA" altLang="en-US" dirty="0">
                <a:solidFill>
                  <a:schemeClr val="tx2"/>
                </a:solidFill>
              </a:rPr>
              <a:t>En </a:t>
            </a:r>
            <a:r>
              <a:rPr lang="fr-CA" altLang="en-US" dirty="0">
                <a:solidFill>
                  <a:schemeClr val="tx2"/>
                </a:solidFill>
                <a:hlinkClick r:id="rId3" tooltip="1982">
                  <a:extLst>
                    <a:ext uri="{A12FA001-AC4F-418D-AE19-62706E023703}">
                      <ahyp:hlinkClr xmlns:ahyp="http://schemas.microsoft.com/office/drawing/2018/hyperlinkcolor" val="tx"/>
                    </a:ext>
                  </a:extLst>
                </a:hlinkClick>
              </a:rPr>
              <a:t>1982</a:t>
            </a:r>
            <a:r>
              <a:rPr lang="fr-CA" altLang="en-US" dirty="0">
                <a:solidFill>
                  <a:schemeClr val="tx2"/>
                </a:solidFill>
              </a:rPr>
              <a:t>, la </a:t>
            </a:r>
            <a:r>
              <a:rPr lang="fr-CA" altLang="en-US" dirty="0">
                <a:solidFill>
                  <a:schemeClr val="tx2"/>
                </a:solidFill>
                <a:hlinkClick r:id="rId4" tooltip="Constitution du Canada">
                  <a:extLst>
                    <a:ext uri="{A12FA001-AC4F-418D-AE19-62706E023703}">
                      <ahyp:hlinkClr xmlns:ahyp="http://schemas.microsoft.com/office/drawing/2018/hyperlinkcolor" val="tx"/>
                    </a:ext>
                  </a:extLst>
                </a:hlinkClick>
              </a:rPr>
              <a:t>constitution canadienne</a:t>
            </a:r>
            <a:r>
              <a:rPr lang="fr-CA" altLang="en-US" dirty="0">
                <a:solidFill>
                  <a:schemeClr val="tx2"/>
                </a:solidFill>
              </a:rPr>
              <a:t> est rapatriée de Londres.</a:t>
            </a:r>
          </a:p>
          <a:p>
            <a:pPr marL="514350" indent="-514350" eaLnBrk="1" hangingPunct="1">
              <a:buFont typeface="+mj-lt"/>
              <a:buAutoNum type="arabicParenR"/>
            </a:pPr>
            <a:endParaRPr lang="fr-CA" altLang="en-US" dirty="0">
              <a:solidFill>
                <a:schemeClr val="tx2"/>
              </a:solidFill>
            </a:endParaRPr>
          </a:p>
          <a:p>
            <a:pPr marL="514350" indent="-514350" eaLnBrk="1" hangingPunct="1">
              <a:buFont typeface="+mj-lt"/>
              <a:buAutoNum type="arabicParenR"/>
            </a:pPr>
            <a:r>
              <a:rPr lang="fr-CA" altLang="en-US" dirty="0">
                <a:solidFill>
                  <a:schemeClr val="tx2"/>
                </a:solidFill>
              </a:rPr>
              <a:t>La </a:t>
            </a:r>
            <a:r>
              <a:rPr lang="fr-CA" altLang="en-US" i="1" dirty="0">
                <a:solidFill>
                  <a:schemeClr val="tx2"/>
                </a:solidFill>
                <a:hlinkClick r:id="rId5" tooltip="Loi de 1982 sur le Canada">
                  <a:extLst>
                    <a:ext uri="{A12FA001-AC4F-418D-AE19-62706E023703}">
                      <ahyp:hlinkClr xmlns:ahyp="http://schemas.microsoft.com/office/drawing/2018/hyperlinkcolor" val="tx"/>
                    </a:ext>
                  </a:extLst>
                </a:hlinkClick>
              </a:rPr>
              <a:t>Loi de 1982 sur le Canada</a:t>
            </a:r>
            <a:r>
              <a:rPr lang="fr-CA" altLang="en-US" dirty="0">
                <a:solidFill>
                  <a:schemeClr val="tx2"/>
                </a:solidFill>
              </a:rPr>
              <a:t> ne se réfère qu'au nom Canada, de telle sorte que ce dernier est actuellement le seul nom légal, se juxtaposant ainsi parfaitement dans le contexte social bilingue du pays.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9318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9318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187" grpId="0" build="p"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2">
            <a:extLst>
              <a:ext uri="{FF2B5EF4-FFF2-40B4-BE49-F238E27FC236}">
                <a16:creationId xmlns:a16="http://schemas.microsoft.com/office/drawing/2014/main" id="{D21F023A-4096-ED73-9D79-55D36FF96E06}"/>
              </a:ext>
            </a:extLst>
          </p:cNvPr>
          <p:cNvSpPr>
            <a:spLocks noGrp="1" noChangeArrowheads="1"/>
          </p:cNvSpPr>
          <p:nvPr>
            <p:ph type="title"/>
          </p:nvPr>
        </p:nvSpPr>
        <p:spPr/>
        <p:txBody>
          <a:bodyPr/>
          <a:lstStyle/>
          <a:p>
            <a:pPr eaLnBrk="1" hangingPunct="1"/>
            <a:r>
              <a:rPr lang="fr-CA" altLang="en-US"/>
              <a:t>Nos Premiers Drapeaux</a:t>
            </a:r>
          </a:p>
        </p:txBody>
      </p:sp>
      <p:sp>
        <p:nvSpPr>
          <p:cNvPr id="51202" name="Rectangle 3">
            <a:extLst>
              <a:ext uri="{FF2B5EF4-FFF2-40B4-BE49-F238E27FC236}">
                <a16:creationId xmlns:a16="http://schemas.microsoft.com/office/drawing/2014/main" id="{D3CBC8D4-54BF-765F-154C-4B30A89ECC69}"/>
              </a:ext>
            </a:extLst>
          </p:cNvPr>
          <p:cNvSpPr>
            <a:spLocks noChangeArrowheads="1"/>
          </p:cNvSpPr>
          <p:nvPr/>
        </p:nvSpPr>
        <p:spPr bwMode="ltGray">
          <a:xfrm>
            <a:off x="2795588" y="24860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24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24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2400">
                <a:solidFill>
                  <a:schemeClr val="tx1"/>
                </a:solidFill>
                <a:latin typeface="Times New Roman" panose="02020603050405020304" pitchFamily="18" charset="0"/>
                <a:ea typeface="MS PGothic" panose="020B0600070205080204" pitchFamily="34" charset="-128"/>
              </a:defRPr>
            </a:lvl4pPr>
            <a:lvl5pPr marL="2057400" indent="-228600" eaLnBrk="0" hangingPunct="0">
              <a:defRPr sz="2400">
                <a:solidFill>
                  <a:schemeClr val="tx1"/>
                </a:solidFill>
                <a:latin typeface="Times New Roman" panose="02020603050405020304" pitchFamily="18" charset="0"/>
                <a:ea typeface="MS PGothic" panose="020B0600070205080204" pitchFamily="34" charset="-128"/>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pPr eaLnBrk="1" hangingPunct="1"/>
            <a:endParaRPr lang="en-US" altLang="en-US"/>
          </a:p>
        </p:txBody>
      </p:sp>
      <p:pic>
        <p:nvPicPr>
          <p:cNvPr id="51203" name="Picture 4" descr="http://www.canadafirst.net/red-ensign.jpg">
            <a:extLst>
              <a:ext uri="{FF2B5EF4-FFF2-40B4-BE49-F238E27FC236}">
                <a16:creationId xmlns:a16="http://schemas.microsoft.com/office/drawing/2014/main" id="{6F24429B-B15E-4C65-1904-D023E190A0A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95588" y="4509120"/>
            <a:ext cx="3554413" cy="188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04" name="Rectangle 5">
            <a:extLst>
              <a:ext uri="{FF2B5EF4-FFF2-40B4-BE49-F238E27FC236}">
                <a16:creationId xmlns:a16="http://schemas.microsoft.com/office/drawing/2014/main" id="{BEFED224-3FF8-0A21-C122-8C63AD00E3BD}"/>
              </a:ext>
            </a:extLst>
          </p:cNvPr>
          <p:cNvSpPr>
            <a:spLocks noChangeArrowheads="1"/>
          </p:cNvSpPr>
          <p:nvPr/>
        </p:nvSpPr>
        <p:spPr bwMode="ltGray">
          <a:xfrm>
            <a:off x="3024188" y="2486025"/>
            <a:ext cx="86868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bIns="0">
            <a:spAutoFit/>
          </a:bodyPr>
          <a:lstStyle>
            <a:lvl1pPr eaLnBrk="0" hangingPunct="0">
              <a:defRPr sz="24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24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24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2400">
                <a:solidFill>
                  <a:schemeClr val="tx1"/>
                </a:solidFill>
                <a:latin typeface="Times New Roman" panose="02020603050405020304" pitchFamily="18" charset="0"/>
                <a:ea typeface="MS PGothic" panose="020B0600070205080204" pitchFamily="34" charset="-128"/>
              </a:defRPr>
            </a:lvl4pPr>
            <a:lvl5pPr marL="2057400" indent="-228600" eaLnBrk="0" hangingPunct="0">
              <a:defRPr sz="2400">
                <a:solidFill>
                  <a:schemeClr val="tx1"/>
                </a:solidFill>
                <a:latin typeface="Times New Roman" panose="02020603050405020304" pitchFamily="18" charset="0"/>
                <a:ea typeface="MS PGothic" panose="020B0600070205080204" pitchFamily="34" charset="-128"/>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pPr eaLnBrk="1" hangingPunct="1"/>
            <a:endParaRPr lang="en-US" altLang="en-US"/>
          </a:p>
        </p:txBody>
      </p:sp>
      <p:sp>
        <p:nvSpPr>
          <p:cNvPr id="51205" name="Rectangle 6">
            <a:extLst>
              <a:ext uri="{FF2B5EF4-FFF2-40B4-BE49-F238E27FC236}">
                <a16:creationId xmlns:a16="http://schemas.microsoft.com/office/drawing/2014/main" id="{79A10E6F-6B2E-A809-6B54-BEEEF0309C67}"/>
              </a:ext>
            </a:extLst>
          </p:cNvPr>
          <p:cNvSpPr>
            <a:spLocks noChangeArrowheads="1"/>
          </p:cNvSpPr>
          <p:nvPr/>
        </p:nvSpPr>
        <p:spPr bwMode="ltGray">
          <a:xfrm>
            <a:off x="1300163" y="2513013"/>
            <a:ext cx="6543675"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24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24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2400">
                <a:solidFill>
                  <a:schemeClr val="tx1"/>
                </a:solidFill>
                <a:latin typeface="Times New Roman" panose="02020603050405020304" pitchFamily="18" charset="0"/>
                <a:ea typeface="MS PGothic" panose="020B0600070205080204" pitchFamily="34" charset="-128"/>
              </a:defRPr>
            </a:lvl4pPr>
            <a:lvl5pPr marL="2057400" indent="-228600" eaLnBrk="0" hangingPunct="0">
              <a:defRPr sz="2400">
                <a:solidFill>
                  <a:schemeClr val="tx1"/>
                </a:solidFill>
                <a:latin typeface="Times New Roman" panose="02020603050405020304" pitchFamily="18" charset="0"/>
                <a:ea typeface="MS PGothic" panose="020B0600070205080204" pitchFamily="34" charset="-128"/>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pPr eaLnBrk="1" hangingPunct="1"/>
            <a:endParaRPr lang="en-US" altLang="en-US"/>
          </a:p>
        </p:txBody>
      </p:sp>
      <p:grpSp>
        <p:nvGrpSpPr>
          <p:cNvPr id="51206" name="Group 11">
            <a:extLst>
              <a:ext uri="{FF2B5EF4-FFF2-40B4-BE49-F238E27FC236}">
                <a16:creationId xmlns:a16="http://schemas.microsoft.com/office/drawing/2014/main" id="{3D55D1D0-8542-63B9-7097-AB72B778A909}"/>
              </a:ext>
            </a:extLst>
          </p:cNvPr>
          <p:cNvGrpSpPr>
            <a:grpSpLocks/>
          </p:cNvGrpSpPr>
          <p:nvPr/>
        </p:nvGrpSpPr>
        <p:grpSpPr bwMode="auto">
          <a:xfrm>
            <a:off x="1357313" y="77788"/>
            <a:ext cx="6429375" cy="1936750"/>
            <a:chOff x="0" y="2754"/>
            <a:chExt cx="4050" cy="1220"/>
          </a:xfrm>
        </p:grpSpPr>
        <p:sp>
          <p:nvSpPr>
            <p:cNvPr id="51208" name="Rectangle 7">
              <a:extLst>
                <a:ext uri="{FF2B5EF4-FFF2-40B4-BE49-F238E27FC236}">
                  <a16:creationId xmlns:a16="http://schemas.microsoft.com/office/drawing/2014/main" id="{FC9348F6-98B2-52ED-C81D-98908BC17896}"/>
                </a:ext>
              </a:extLst>
            </p:cNvPr>
            <p:cNvSpPr>
              <a:spLocks noChangeArrowheads="1"/>
            </p:cNvSpPr>
            <p:nvPr/>
          </p:nvSpPr>
          <p:spPr bwMode="ltGray">
            <a:xfrm>
              <a:off x="0" y="2754"/>
              <a:ext cx="4050" cy="1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24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24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2400">
                  <a:solidFill>
                    <a:schemeClr val="tx1"/>
                  </a:solidFill>
                  <a:latin typeface="Times New Roman" panose="02020603050405020304" pitchFamily="18" charset="0"/>
                  <a:ea typeface="MS PGothic" panose="020B0600070205080204" pitchFamily="34" charset="-128"/>
                </a:defRPr>
              </a:lvl4pPr>
              <a:lvl5pPr marL="2057400" indent="-228600" eaLnBrk="0" hangingPunct="0">
                <a:defRPr sz="2400">
                  <a:solidFill>
                    <a:schemeClr val="tx1"/>
                  </a:solidFill>
                  <a:latin typeface="Times New Roman" panose="02020603050405020304" pitchFamily="18" charset="0"/>
                  <a:ea typeface="MS PGothic" panose="020B0600070205080204" pitchFamily="34" charset="-128"/>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pPr eaLnBrk="1" hangingPunct="1"/>
              <a:endParaRPr lang="en-US" altLang="en-US"/>
            </a:p>
          </p:txBody>
        </p:sp>
        <p:sp>
          <p:nvSpPr>
            <p:cNvPr id="51209" name="Rectangle 8">
              <a:extLst>
                <a:ext uri="{FF2B5EF4-FFF2-40B4-BE49-F238E27FC236}">
                  <a16:creationId xmlns:a16="http://schemas.microsoft.com/office/drawing/2014/main" id="{5E3D00F3-E75A-0161-4925-1C9FA94CF899}"/>
                </a:ext>
              </a:extLst>
            </p:cNvPr>
            <p:cNvSpPr>
              <a:spLocks noChangeArrowheads="1"/>
            </p:cNvSpPr>
            <p:nvPr/>
          </p:nvSpPr>
          <p:spPr bwMode="ltGray">
            <a:xfrm>
              <a:off x="0" y="2754"/>
              <a:ext cx="405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24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24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2400">
                  <a:solidFill>
                    <a:schemeClr val="tx1"/>
                  </a:solidFill>
                  <a:latin typeface="Times New Roman" panose="02020603050405020304" pitchFamily="18" charset="0"/>
                  <a:ea typeface="MS PGothic" panose="020B0600070205080204" pitchFamily="34" charset="-128"/>
                </a:defRPr>
              </a:lvl4pPr>
              <a:lvl5pPr marL="2057400" indent="-228600" eaLnBrk="0" hangingPunct="0">
                <a:defRPr sz="2400">
                  <a:solidFill>
                    <a:schemeClr val="tx1"/>
                  </a:solidFill>
                  <a:latin typeface="Times New Roman" panose="02020603050405020304" pitchFamily="18" charset="0"/>
                  <a:ea typeface="MS PGothic" panose="020B0600070205080204" pitchFamily="34" charset="-128"/>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pPr eaLnBrk="1" hangingPunct="1"/>
              <a:endParaRPr lang="en-US" altLang="en-US"/>
            </a:p>
          </p:txBody>
        </p:sp>
      </p:grpSp>
      <p:pic>
        <p:nvPicPr>
          <p:cNvPr id="51207" name="Picture 10" descr="http://membres.lycos.fr/tapisdesouris/imgtds/uk_petit.jpg">
            <a:extLst>
              <a:ext uri="{FF2B5EF4-FFF2-40B4-BE49-F238E27FC236}">
                <a16:creationId xmlns:a16="http://schemas.microsoft.com/office/drawing/2014/main" id="{6C3A4D20-F861-C8EE-1B43-8F4D3CDD449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23418" y="1905000"/>
            <a:ext cx="2697163"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a:extLst>
              <a:ext uri="{FF2B5EF4-FFF2-40B4-BE49-F238E27FC236}">
                <a16:creationId xmlns:a16="http://schemas.microsoft.com/office/drawing/2014/main" id="{3DE67E54-4062-B6CF-FCBE-0809445EE86E}"/>
              </a:ext>
            </a:extLst>
          </p:cNvPr>
          <p:cNvSpPr>
            <a:spLocks noGrp="1" noChangeArrowheads="1"/>
          </p:cNvSpPr>
          <p:nvPr>
            <p:ph type="title"/>
          </p:nvPr>
        </p:nvSpPr>
        <p:spPr/>
        <p:txBody>
          <a:bodyPr/>
          <a:lstStyle/>
          <a:p>
            <a:r>
              <a:rPr lang="fr-CA" altLang="en-US" b="1" dirty="0">
                <a:solidFill>
                  <a:srgbClr val="FFFF00"/>
                </a:solidFill>
              </a:rPr>
              <a:t>Problèmes politiques</a:t>
            </a:r>
            <a:endParaRPr lang="en-US" altLang="en-US" b="1" dirty="0">
              <a:solidFill>
                <a:srgbClr val="FFFF00"/>
              </a:solidFill>
            </a:endParaRPr>
          </a:p>
        </p:txBody>
      </p:sp>
      <p:sp>
        <p:nvSpPr>
          <p:cNvPr id="18434" name="Rectangle 3">
            <a:extLst>
              <a:ext uri="{FF2B5EF4-FFF2-40B4-BE49-F238E27FC236}">
                <a16:creationId xmlns:a16="http://schemas.microsoft.com/office/drawing/2014/main" id="{78059596-10C7-4E20-BB08-7B2E457FFD70}"/>
              </a:ext>
            </a:extLst>
          </p:cNvPr>
          <p:cNvSpPr>
            <a:spLocks noGrp="1" noChangeArrowheads="1"/>
          </p:cNvSpPr>
          <p:nvPr>
            <p:ph type="body" idx="1"/>
          </p:nvPr>
        </p:nvSpPr>
        <p:spPr/>
        <p:txBody>
          <a:bodyPr/>
          <a:lstStyle/>
          <a:p>
            <a:pPr marL="514350" indent="-514350">
              <a:buFont typeface="+mj-lt"/>
              <a:buAutoNum type="arabicParenR"/>
            </a:pPr>
            <a:r>
              <a:rPr lang="fr-CA" altLang="en-US" sz="2800" dirty="0">
                <a:solidFill>
                  <a:schemeClr val="tx2"/>
                </a:solidFill>
              </a:rPr>
              <a:t>Le gouvernement de la Province du Canada fonctionnait mal</a:t>
            </a:r>
            <a:r>
              <a:rPr lang="en-US" altLang="en-US" sz="2800" dirty="0">
                <a:solidFill>
                  <a:schemeClr val="tx2"/>
                </a:solidFill>
              </a:rPr>
              <a:t>. Est et </a:t>
            </a:r>
            <a:r>
              <a:rPr lang="en-US" altLang="en-US" sz="2800" dirty="0" err="1">
                <a:solidFill>
                  <a:schemeClr val="tx2"/>
                </a:solidFill>
              </a:rPr>
              <a:t>l’Ouest</a:t>
            </a:r>
            <a:r>
              <a:rPr lang="en-US" altLang="en-US" sz="2800" dirty="0">
                <a:solidFill>
                  <a:schemeClr val="tx2"/>
                </a:solidFill>
              </a:rPr>
              <a:t> (Haut Canada et Bas Canada).</a:t>
            </a:r>
          </a:p>
          <a:p>
            <a:pPr marL="514350" indent="-514350">
              <a:buFont typeface="+mj-lt"/>
              <a:buAutoNum type="arabicParenR"/>
            </a:pPr>
            <a:endParaRPr lang="en-US" altLang="en-US" sz="2800" dirty="0">
              <a:solidFill>
                <a:schemeClr val="tx2"/>
              </a:solidFill>
            </a:endParaRPr>
          </a:p>
          <a:p>
            <a:pPr marL="514350" indent="-514350">
              <a:buFont typeface="+mj-lt"/>
              <a:buAutoNum type="arabicParenR"/>
            </a:pPr>
            <a:r>
              <a:rPr lang="fr-CA" altLang="en-US" sz="2800" dirty="0">
                <a:solidFill>
                  <a:schemeClr val="tx2"/>
                </a:solidFill>
              </a:rPr>
              <a:t>Les dirigeants des deux parties de la province ont décidé qu'une union avec les autres colonies pourrait les aider à résoudre leurs problèmes politiques.</a:t>
            </a:r>
          </a:p>
          <a:p>
            <a:pPr marL="514350" indent="-514350">
              <a:buFont typeface="+mj-lt"/>
              <a:buAutoNum type="arabicParenR"/>
            </a:pPr>
            <a:r>
              <a:rPr lang="fr-CA" altLang="en-US" sz="2800" dirty="0">
                <a:solidFill>
                  <a:schemeClr val="tx2"/>
                </a:solidFill>
              </a:rPr>
              <a:t>La Grande Coalition de 1864</a:t>
            </a:r>
            <a:endParaRPr lang="en-US" altLang="en-US" sz="2800" dirty="0">
              <a:solidFill>
                <a:schemeClr val="tx2"/>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2">
            <a:extLst>
              <a:ext uri="{FF2B5EF4-FFF2-40B4-BE49-F238E27FC236}">
                <a16:creationId xmlns:a16="http://schemas.microsoft.com/office/drawing/2014/main" id="{5757E9A5-87EF-F47D-C375-7CBA904F2C06}"/>
              </a:ext>
            </a:extLst>
          </p:cNvPr>
          <p:cNvSpPr>
            <a:spLocks noGrp="1" noChangeArrowheads="1"/>
          </p:cNvSpPr>
          <p:nvPr>
            <p:ph type="title"/>
          </p:nvPr>
        </p:nvSpPr>
        <p:spPr>
          <a:xfrm>
            <a:off x="685800" y="685800"/>
            <a:ext cx="7772400" cy="838200"/>
          </a:xfrm>
        </p:spPr>
        <p:txBody>
          <a:bodyPr/>
          <a:lstStyle/>
          <a:p>
            <a:pPr eaLnBrk="1" hangingPunct="1"/>
            <a:r>
              <a:rPr lang="fr-CA" altLang="en-US" dirty="0">
                <a:solidFill>
                  <a:srgbClr val="FFFF00"/>
                </a:solidFill>
              </a:rPr>
              <a:t>Le Drapeau du Canada</a:t>
            </a:r>
          </a:p>
        </p:txBody>
      </p:sp>
      <p:sp>
        <p:nvSpPr>
          <p:cNvPr id="53250" name="Rectangle 3">
            <a:extLst>
              <a:ext uri="{FF2B5EF4-FFF2-40B4-BE49-F238E27FC236}">
                <a16:creationId xmlns:a16="http://schemas.microsoft.com/office/drawing/2014/main" id="{7D5162BB-A5A6-F55C-8196-A605E590E0A8}"/>
              </a:ext>
            </a:extLst>
          </p:cNvPr>
          <p:cNvSpPr>
            <a:spLocks noGrp="1" noChangeArrowheads="1"/>
          </p:cNvSpPr>
          <p:nvPr>
            <p:ph type="body" idx="1"/>
          </p:nvPr>
        </p:nvSpPr>
        <p:spPr>
          <a:xfrm>
            <a:off x="685800" y="1600200"/>
            <a:ext cx="7772400" cy="4648200"/>
          </a:xfrm>
        </p:spPr>
        <p:txBody>
          <a:bodyPr/>
          <a:lstStyle/>
          <a:p>
            <a:pPr marL="742950" indent="-742950" eaLnBrk="1" hangingPunct="1">
              <a:buFont typeface="+mj-lt"/>
              <a:buAutoNum type="arabicParenR"/>
            </a:pPr>
            <a:r>
              <a:rPr lang="fr-CA" altLang="en-US" dirty="0">
                <a:solidFill>
                  <a:schemeClr val="tx2"/>
                </a:solidFill>
                <a:latin typeface="Verdana" panose="020B0604030504040204" pitchFamily="34" charset="0"/>
              </a:rPr>
              <a:t>À partir de 1867, le drapeau officiel canadien est celui de l’Union britannique, l'</a:t>
            </a:r>
            <a:r>
              <a:rPr lang="fr-CA" altLang="en-US" i="1" dirty="0">
                <a:solidFill>
                  <a:schemeClr val="tx2"/>
                </a:solidFill>
                <a:latin typeface="Verdana" panose="020B0604030504040204" pitchFamily="34" charset="0"/>
              </a:rPr>
              <a:t>Union Jack</a:t>
            </a:r>
            <a:r>
              <a:rPr lang="fr-CA" altLang="en-US" dirty="0">
                <a:solidFill>
                  <a:schemeClr val="tx2"/>
                </a:solidFill>
                <a:latin typeface="Verdana" panose="020B0604030504040204" pitchFamily="34" charset="0"/>
              </a:rPr>
              <a:t>.</a:t>
            </a:r>
          </a:p>
          <a:p>
            <a:pPr marL="742950" indent="-742950" eaLnBrk="1" hangingPunct="1">
              <a:buFont typeface="+mj-lt"/>
              <a:buAutoNum type="arabicParenR"/>
            </a:pPr>
            <a:endParaRPr lang="fr-CA" altLang="en-US" dirty="0">
              <a:solidFill>
                <a:schemeClr val="tx2"/>
              </a:solidFill>
              <a:latin typeface="Verdana" panose="020B0604030504040204" pitchFamily="34" charset="0"/>
            </a:endParaRPr>
          </a:p>
          <a:p>
            <a:pPr marL="742950" indent="-742950" eaLnBrk="1" hangingPunct="1">
              <a:buFont typeface="+mj-lt"/>
              <a:buAutoNum type="arabicParenR"/>
            </a:pPr>
            <a:r>
              <a:rPr lang="fr-CA" altLang="en-US" dirty="0">
                <a:solidFill>
                  <a:schemeClr val="tx2"/>
                </a:solidFill>
                <a:latin typeface="Verdana" panose="020B0604030504040204" pitchFamily="34" charset="0"/>
              </a:rPr>
              <a:t>Mais, lors des trois guerres auxquelles le Canada participe, c’est le pavillon rouge, dit le Red </a:t>
            </a:r>
            <a:r>
              <a:rPr lang="fr-CA" altLang="en-US" dirty="0" err="1">
                <a:solidFill>
                  <a:schemeClr val="tx2"/>
                </a:solidFill>
                <a:latin typeface="Verdana" panose="020B0604030504040204" pitchFamily="34" charset="0"/>
              </a:rPr>
              <a:t>Ensign</a:t>
            </a:r>
            <a:r>
              <a:rPr lang="fr-CA" altLang="en-US" dirty="0">
                <a:solidFill>
                  <a:schemeClr val="tx2"/>
                </a:solidFill>
                <a:latin typeface="Verdana" panose="020B0604030504040204" pitchFamily="34" charset="0"/>
              </a:rPr>
              <a:t>, qui est arboré. </a:t>
            </a:r>
          </a:p>
          <a:p>
            <a:pPr eaLnBrk="1" hangingPunct="1"/>
            <a:endParaRPr lang="fr-CA" altLang="en-US" sz="36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2">
            <a:extLst>
              <a:ext uri="{FF2B5EF4-FFF2-40B4-BE49-F238E27FC236}">
                <a16:creationId xmlns:a16="http://schemas.microsoft.com/office/drawing/2014/main" id="{9690232A-495C-644C-B4F1-6BBAF73321F4}"/>
              </a:ext>
            </a:extLst>
          </p:cNvPr>
          <p:cNvSpPr>
            <a:spLocks noGrp="1" noChangeArrowheads="1"/>
          </p:cNvSpPr>
          <p:nvPr>
            <p:ph type="title"/>
          </p:nvPr>
        </p:nvSpPr>
        <p:spPr/>
        <p:txBody>
          <a:bodyPr/>
          <a:lstStyle/>
          <a:p>
            <a:r>
              <a:rPr lang="en-US" altLang="en-US" dirty="0"/>
              <a:t>Questions</a:t>
            </a:r>
          </a:p>
        </p:txBody>
      </p:sp>
      <p:sp>
        <p:nvSpPr>
          <p:cNvPr id="65538" name="Rectangle 3">
            <a:extLst>
              <a:ext uri="{FF2B5EF4-FFF2-40B4-BE49-F238E27FC236}">
                <a16:creationId xmlns:a16="http://schemas.microsoft.com/office/drawing/2014/main" id="{D360FB69-1AF9-7E71-F5CF-FD4BBA5A9226}"/>
              </a:ext>
            </a:extLst>
          </p:cNvPr>
          <p:cNvSpPr>
            <a:spLocks noGrp="1" noChangeArrowheads="1"/>
          </p:cNvSpPr>
          <p:nvPr>
            <p:ph type="body" idx="1"/>
          </p:nvPr>
        </p:nvSpPr>
        <p:spPr/>
        <p:txBody>
          <a:bodyPr/>
          <a:lstStyle/>
          <a:p>
            <a:pPr marL="457200" indent="-457200">
              <a:lnSpc>
                <a:spcPct val="90000"/>
              </a:lnSpc>
              <a:buFont typeface="+mj-lt"/>
              <a:buAutoNum type="arabicPeriod"/>
            </a:pPr>
            <a:r>
              <a:rPr lang="fr-FR" altLang="en-US" sz="2400" b="1" u="sng" dirty="0">
                <a:solidFill>
                  <a:schemeClr val="tx2"/>
                </a:solidFill>
              </a:rPr>
              <a:t>Bâtir un pays : Comment le Canada a-t-il commencé?</a:t>
            </a:r>
            <a:endParaRPr lang="en-US" altLang="en-US" sz="2400" b="1" u="sng" dirty="0">
              <a:solidFill>
                <a:schemeClr val="tx2"/>
              </a:solidFill>
            </a:endParaRPr>
          </a:p>
          <a:p>
            <a:pPr marL="457200" indent="-457200">
              <a:lnSpc>
                <a:spcPct val="90000"/>
              </a:lnSpc>
              <a:buFont typeface="+mj-lt"/>
              <a:buAutoNum type="arabicPeriod"/>
            </a:pPr>
            <a:r>
              <a:rPr lang="fr-FR" altLang="en-US" sz="2400" dirty="0">
                <a:solidFill>
                  <a:schemeClr val="tx2"/>
                </a:solidFill>
              </a:rPr>
              <a:t>Quand le Dominion du Canada est-il né? </a:t>
            </a:r>
            <a:endParaRPr lang="en-US" altLang="en-US" sz="2400" dirty="0">
              <a:solidFill>
                <a:schemeClr val="tx2"/>
              </a:solidFill>
            </a:endParaRPr>
          </a:p>
          <a:p>
            <a:pPr marL="457200" indent="-457200">
              <a:lnSpc>
                <a:spcPct val="90000"/>
              </a:lnSpc>
              <a:buFont typeface="+mj-lt"/>
              <a:buAutoNum type="arabicPeriod"/>
            </a:pPr>
            <a:r>
              <a:rPr lang="fr-FR" altLang="en-US" sz="2400" dirty="0">
                <a:solidFill>
                  <a:schemeClr val="tx2"/>
                </a:solidFill>
              </a:rPr>
              <a:t>Quelles colonies ont adhéré à la fédération? Comment ont-elles été réorganisées en 1867?</a:t>
            </a:r>
          </a:p>
          <a:p>
            <a:pPr marL="457200" indent="-457200">
              <a:lnSpc>
                <a:spcPct val="90000"/>
              </a:lnSpc>
              <a:buFont typeface="+mj-lt"/>
              <a:buAutoNum type="arabicPeriod"/>
            </a:pPr>
            <a:r>
              <a:rPr lang="fr-FR" altLang="en-US" sz="2400" dirty="0">
                <a:solidFill>
                  <a:schemeClr val="tx2"/>
                </a:solidFill>
              </a:rPr>
              <a:t>Quelle est la différence entre une province et un territoire?</a:t>
            </a:r>
          </a:p>
          <a:p>
            <a:pPr marL="457200" indent="-457200">
              <a:lnSpc>
                <a:spcPct val="90000"/>
              </a:lnSpc>
              <a:buFont typeface="+mj-lt"/>
              <a:buAutoNum type="arabicPeriod"/>
            </a:pPr>
            <a:r>
              <a:rPr lang="fr-FR" altLang="en-US" sz="2400" dirty="0">
                <a:solidFill>
                  <a:schemeClr val="tx2"/>
                </a:solidFill>
              </a:rPr>
              <a:t>Quand et comment a-t-on créé de nouvelles provinces et de nouveaux territoires?</a:t>
            </a:r>
          </a:p>
          <a:p>
            <a:pPr marL="457200" indent="-457200">
              <a:lnSpc>
                <a:spcPct val="90000"/>
              </a:lnSpc>
              <a:buFont typeface="+mj-lt"/>
              <a:buAutoNum type="arabicPeriod"/>
            </a:pPr>
            <a:r>
              <a:rPr lang="fr-CA" altLang="en-US" sz="2400" dirty="0">
                <a:solidFill>
                  <a:schemeClr val="tx2"/>
                </a:solidFill>
              </a:rPr>
              <a:t>Qui n'a pas été représenté (directement) aux conférences qui ont eu lieu entre 1864 et 1866 (et par la suite)? Pourquoi ces personnes ont-elles été exclues?</a:t>
            </a:r>
            <a:endParaRPr lang="en-US" altLang="en-US" sz="2400" dirty="0">
              <a:solidFill>
                <a:schemeClr val="tx2"/>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a:extLst>
              <a:ext uri="{FF2B5EF4-FFF2-40B4-BE49-F238E27FC236}">
                <a16:creationId xmlns:a16="http://schemas.microsoft.com/office/drawing/2014/main" id="{0BD78F0C-557D-1BEE-D4BD-35666B043A94}"/>
              </a:ext>
            </a:extLst>
          </p:cNvPr>
          <p:cNvSpPr>
            <a:spLocks noGrp="1" noChangeArrowheads="1"/>
          </p:cNvSpPr>
          <p:nvPr>
            <p:ph type="title"/>
          </p:nvPr>
        </p:nvSpPr>
        <p:spPr/>
        <p:txBody>
          <a:bodyPr/>
          <a:lstStyle/>
          <a:p>
            <a:r>
              <a:rPr lang="fr-CA" altLang="en-US" b="1" dirty="0">
                <a:solidFill>
                  <a:srgbClr val="FFFF00"/>
                </a:solidFill>
              </a:rPr>
              <a:t>Problèmes économiques</a:t>
            </a:r>
            <a:r>
              <a:rPr lang="fr-CA" altLang="en-US" dirty="0">
                <a:solidFill>
                  <a:srgbClr val="FFFF00"/>
                </a:solidFill>
              </a:rPr>
              <a:t> </a:t>
            </a:r>
            <a:endParaRPr lang="en-US" altLang="en-US" dirty="0">
              <a:solidFill>
                <a:srgbClr val="FFFF00"/>
              </a:solidFill>
            </a:endParaRPr>
          </a:p>
        </p:txBody>
      </p:sp>
      <p:sp>
        <p:nvSpPr>
          <p:cNvPr id="19458" name="Rectangle 3">
            <a:extLst>
              <a:ext uri="{FF2B5EF4-FFF2-40B4-BE49-F238E27FC236}">
                <a16:creationId xmlns:a16="http://schemas.microsoft.com/office/drawing/2014/main" id="{81D830A9-CAAF-2A78-EDA7-E1ACE2FCFC03}"/>
              </a:ext>
            </a:extLst>
          </p:cNvPr>
          <p:cNvSpPr>
            <a:spLocks noGrp="1" noChangeArrowheads="1"/>
          </p:cNvSpPr>
          <p:nvPr>
            <p:ph type="body" idx="1"/>
          </p:nvPr>
        </p:nvSpPr>
        <p:spPr>
          <a:xfrm>
            <a:off x="684213" y="1773238"/>
            <a:ext cx="7775575" cy="4824412"/>
          </a:xfrm>
        </p:spPr>
        <p:txBody>
          <a:bodyPr/>
          <a:lstStyle/>
          <a:p>
            <a:pPr marL="514350" indent="-514350">
              <a:buFont typeface="+mj-lt"/>
              <a:buAutoNum type="arabicParenR"/>
            </a:pPr>
            <a:r>
              <a:rPr lang="fr-CA" altLang="en-US" dirty="0">
                <a:solidFill>
                  <a:schemeClr val="tx2"/>
                </a:solidFill>
              </a:rPr>
              <a:t>À cette époque, il y avait très peu d'endroits où elles pouvaient vendre leurs produits. Une solution consistait à unir toutes les colonies, ce qui faciliterait la vente de leurs produits les unes aux autres.</a:t>
            </a:r>
          </a:p>
          <a:p>
            <a:pPr marL="514350" indent="-514350">
              <a:buFont typeface="+mj-lt"/>
              <a:buAutoNum type="arabicParenR"/>
            </a:pPr>
            <a:endParaRPr lang="fr-CA" altLang="en-US" dirty="0">
              <a:solidFill>
                <a:schemeClr val="tx2"/>
              </a:solidFill>
            </a:endParaRPr>
          </a:p>
          <a:p>
            <a:pPr marL="514350" indent="-514350">
              <a:buFont typeface="+mj-lt"/>
              <a:buAutoNum type="arabicParenR"/>
            </a:pPr>
            <a:r>
              <a:rPr lang="fr-CA" altLang="en-US" dirty="0">
                <a:solidFill>
                  <a:schemeClr val="tx2"/>
                </a:solidFill>
              </a:rPr>
              <a:t>La fin de Le traité de réciprocité.</a:t>
            </a:r>
          </a:p>
          <a:p>
            <a:pPr marL="514350" indent="-514350">
              <a:buFont typeface="+mj-lt"/>
              <a:buAutoNum type="arabicParenR"/>
            </a:pPr>
            <a:endParaRPr lang="fr-CA" altLang="en-US" dirty="0">
              <a:solidFill>
                <a:schemeClr val="tx2"/>
              </a:solidFill>
            </a:endParaRPr>
          </a:p>
          <a:p>
            <a:pPr marL="514350" indent="-514350">
              <a:buFont typeface="+mj-lt"/>
              <a:buAutoNum type="arabicParenR"/>
            </a:pPr>
            <a:r>
              <a:rPr lang="fr-CA" altLang="en-US" dirty="0">
                <a:solidFill>
                  <a:schemeClr val="tx2"/>
                </a:solidFill>
              </a:rPr>
              <a:t>Le chemin de fer.</a:t>
            </a:r>
          </a:p>
          <a:p>
            <a:pPr>
              <a:buFontTx/>
              <a:buNone/>
            </a:pPr>
            <a:endParaRPr lang="fr-CA"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1797C2-DDB4-59A6-FFE4-F04515F436FF}"/>
            </a:ext>
          </a:extLst>
        </p:cNvPr>
        <p:cNvGrpSpPr/>
        <p:nvPr/>
      </p:nvGrpSpPr>
      <p:grpSpPr>
        <a:xfrm>
          <a:off x="0" y="0"/>
          <a:ext cx="0" cy="0"/>
          <a:chOff x="0" y="0"/>
          <a:chExt cx="0" cy="0"/>
        </a:xfrm>
      </p:grpSpPr>
      <p:sp>
        <p:nvSpPr>
          <p:cNvPr id="15361" name="Rectangle 2">
            <a:extLst>
              <a:ext uri="{FF2B5EF4-FFF2-40B4-BE49-F238E27FC236}">
                <a16:creationId xmlns:a16="http://schemas.microsoft.com/office/drawing/2014/main" id="{B9E5454B-78D7-F77F-4161-2481CF209919}"/>
              </a:ext>
            </a:extLst>
          </p:cNvPr>
          <p:cNvSpPr>
            <a:spLocks noGrp="1" noChangeArrowheads="1"/>
          </p:cNvSpPr>
          <p:nvPr>
            <p:ph type="title"/>
          </p:nvPr>
        </p:nvSpPr>
        <p:spPr>
          <a:xfrm>
            <a:off x="755650" y="1341438"/>
            <a:ext cx="7704138" cy="2735634"/>
          </a:xfrm>
        </p:spPr>
        <p:txBody>
          <a:bodyPr/>
          <a:lstStyle/>
          <a:p>
            <a:pPr eaLnBrk="1" hangingPunct="1"/>
            <a:r>
              <a:rPr lang="fr-CA" altLang="en-US" b="1" dirty="0"/>
              <a:t>Prélude à la Confédération : Le Canada prend forme</a:t>
            </a:r>
            <a:br>
              <a:rPr lang="en-US" altLang="en-US" b="1" dirty="0"/>
            </a:br>
            <a:r>
              <a:rPr lang="en-US" altLang="en-US" b="1" dirty="0"/>
              <a:t># 5</a:t>
            </a:r>
            <a:endParaRPr lang="fr-CA" altLang="en-US" b="1" dirty="0"/>
          </a:p>
        </p:txBody>
      </p:sp>
      <p:sp>
        <p:nvSpPr>
          <p:cNvPr id="15362" name="Rectangle 3">
            <a:extLst>
              <a:ext uri="{FF2B5EF4-FFF2-40B4-BE49-F238E27FC236}">
                <a16:creationId xmlns:a16="http://schemas.microsoft.com/office/drawing/2014/main" id="{B03833C5-ECF2-A612-2F65-D0D6368C23B1}"/>
              </a:ext>
            </a:extLst>
          </p:cNvPr>
          <p:cNvSpPr>
            <a:spLocks noGrp="1" noChangeArrowheads="1"/>
          </p:cNvSpPr>
          <p:nvPr>
            <p:ph type="body" idx="1"/>
          </p:nvPr>
        </p:nvSpPr>
        <p:spPr>
          <a:xfrm>
            <a:off x="685800" y="3810000"/>
            <a:ext cx="7772400" cy="1066800"/>
          </a:xfrm>
        </p:spPr>
        <p:txBody>
          <a:bodyPr/>
          <a:lstStyle/>
          <a:p>
            <a:pPr algn="ctr" eaLnBrk="1" hangingPunct="1">
              <a:buFontTx/>
              <a:buNone/>
            </a:pPr>
            <a:r>
              <a:rPr lang="fr-CA" altLang="en-US" sz="4800">
                <a:solidFill>
                  <a:srgbClr val="000000"/>
                </a:solidFill>
              </a:rPr>
              <a:t>Le 1er juillet 1867</a:t>
            </a:r>
          </a:p>
        </p:txBody>
      </p:sp>
    </p:spTree>
    <p:extLst>
      <p:ext uri="{BB962C8B-B14F-4D97-AF65-F5344CB8AC3E}">
        <p14:creationId xmlns:p14="http://schemas.microsoft.com/office/powerpoint/2010/main" val="17673934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a:extLst>
              <a:ext uri="{FF2B5EF4-FFF2-40B4-BE49-F238E27FC236}">
                <a16:creationId xmlns:a16="http://schemas.microsoft.com/office/drawing/2014/main" id="{D28374DC-6F8F-0E30-5EF6-2B9A44454D19}"/>
              </a:ext>
            </a:extLst>
          </p:cNvPr>
          <p:cNvSpPr>
            <a:spLocks noGrp="1" noChangeArrowheads="1"/>
          </p:cNvSpPr>
          <p:nvPr>
            <p:ph type="title"/>
          </p:nvPr>
        </p:nvSpPr>
        <p:spPr/>
        <p:txBody>
          <a:bodyPr/>
          <a:lstStyle/>
          <a:p>
            <a:r>
              <a:rPr lang="fr-CA" altLang="en-US" b="1" dirty="0">
                <a:solidFill>
                  <a:srgbClr val="FFFF00"/>
                </a:solidFill>
              </a:rPr>
              <a:t>Problèmes militaires</a:t>
            </a:r>
            <a:r>
              <a:rPr lang="fr-CA" altLang="en-US" dirty="0">
                <a:solidFill>
                  <a:srgbClr val="FFFF00"/>
                </a:solidFill>
              </a:rPr>
              <a:t> </a:t>
            </a:r>
            <a:endParaRPr lang="en-US" altLang="en-US" dirty="0">
              <a:solidFill>
                <a:srgbClr val="FFFF00"/>
              </a:solidFill>
            </a:endParaRPr>
          </a:p>
        </p:txBody>
      </p:sp>
      <p:sp>
        <p:nvSpPr>
          <p:cNvPr id="20482" name="Rectangle 3">
            <a:extLst>
              <a:ext uri="{FF2B5EF4-FFF2-40B4-BE49-F238E27FC236}">
                <a16:creationId xmlns:a16="http://schemas.microsoft.com/office/drawing/2014/main" id="{8313163C-5FB0-692D-4E7D-C7D69AB307D5}"/>
              </a:ext>
            </a:extLst>
          </p:cNvPr>
          <p:cNvSpPr>
            <a:spLocks noGrp="1" noChangeArrowheads="1"/>
          </p:cNvSpPr>
          <p:nvPr>
            <p:ph type="body" idx="1"/>
          </p:nvPr>
        </p:nvSpPr>
        <p:spPr>
          <a:xfrm>
            <a:off x="611188" y="1773238"/>
            <a:ext cx="7772400" cy="4752106"/>
          </a:xfrm>
        </p:spPr>
        <p:txBody>
          <a:bodyPr/>
          <a:lstStyle/>
          <a:p>
            <a:pPr marL="514350" indent="-514350">
              <a:buFont typeface="+mj-lt"/>
              <a:buAutoNum type="arabicParenR"/>
            </a:pPr>
            <a:r>
              <a:rPr lang="fr-CA" altLang="en-US" dirty="0">
                <a:solidFill>
                  <a:schemeClr val="tx2"/>
                </a:solidFill>
              </a:rPr>
              <a:t>Depuis que l'Amérique avait battu la Grande-Bretagne et conquis son indépendance, les relations entre l'Amérique du Nord britannique et les États-Unis ne s'étaient jamais stabilisées.</a:t>
            </a:r>
          </a:p>
          <a:p>
            <a:pPr marL="514350" indent="-514350">
              <a:buFont typeface="+mj-lt"/>
              <a:buAutoNum type="arabicParenR"/>
            </a:pPr>
            <a:endParaRPr lang="fr-CA" altLang="en-US" dirty="0">
              <a:solidFill>
                <a:schemeClr val="tx2"/>
              </a:solidFill>
            </a:endParaRPr>
          </a:p>
          <a:p>
            <a:pPr marL="514350" indent="-514350">
              <a:buFont typeface="+mj-lt"/>
              <a:buAutoNum type="arabicParenR"/>
            </a:pPr>
            <a:r>
              <a:rPr lang="fr-CA" altLang="en-US" dirty="0">
                <a:solidFill>
                  <a:schemeClr val="tx2"/>
                </a:solidFill>
              </a:rPr>
              <a:t>De nombreux Américains voulaient annexer tous les territoires qui forment le Canada d'aujourd'hui.</a:t>
            </a:r>
            <a:r>
              <a:rPr lang="en-US" altLang="en-US" dirty="0">
                <a:solidFill>
                  <a:schemeClr val="tx2"/>
                </a:solidFill>
              </a:rPr>
              <a: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10" descr="nlc001848-v3">
            <a:extLst>
              <a:ext uri="{FF2B5EF4-FFF2-40B4-BE49-F238E27FC236}">
                <a16:creationId xmlns:a16="http://schemas.microsoft.com/office/drawing/2014/main" id="{F7DB2D5C-8319-44B4-BF18-0A22471D3818}"/>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50824" y="112855"/>
            <a:ext cx="5185271" cy="6484796"/>
          </a:xfrm>
        </p:spPr>
      </p:pic>
      <p:sp>
        <p:nvSpPr>
          <p:cNvPr id="64523" name="Rectangle 11">
            <a:extLst>
              <a:ext uri="{FF2B5EF4-FFF2-40B4-BE49-F238E27FC236}">
                <a16:creationId xmlns:a16="http://schemas.microsoft.com/office/drawing/2014/main" id="{61EEC595-E4F4-01B9-33DC-1260EF2CF40B}"/>
              </a:ext>
            </a:extLst>
          </p:cNvPr>
          <p:cNvSpPr>
            <a:spLocks noChangeArrowheads="1"/>
          </p:cNvSpPr>
          <p:nvPr/>
        </p:nvSpPr>
        <p:spPr bwMode="ltGray">
          <a:xfrm>
            <a:off x="5436095" y="2996952"/>
            <a:ext cx="2520528" cy="230832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anchor="ctr">
            <a:spAutoFit/>
          </a:bodyPr>
          <a:lstStyle>
            <a:lvl1pPr eaLnBrk="0" hangingPunct="0">
              <a:defRPr sz="24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24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24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2400">
                <a:solidFill>
                  <a:schemeClr val="tx1"/>
                </a:solidFill>
                <a:latin typeface="Times New Roman" panose="02020603050405020304" pitchFamily="18" charset="0"/>
                <a:ea typeface="MS PGothic" panose="020B0600070205080204" pitchFamily="34" charset="-128"/>
              </a:defRPr>
            </a:lvl4pPr>
            <a:lvl5pPr marL="2057400" indent="-228600" eaLnBrk="0" hangingPunct="0">
              <a:defRPr sz="2400">
                <a:solidFill>
                  <a:schemeClr val="tx1"/>
                </a:solidFill>
                <a:latin typeface="Times New Roman" panose="02020603050405020304" pitchFamily="18" charset="0"/>
                <a:ea typeface="MS PGothic" panose="020B0600070205080204" pitchFamily="34" charset="-128"/>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r>
              <a:rPr lang="fr-CA" altLang="en-US" dirty="0">
                <a:solidFill>
                  <a:schemeClr val="hlink"/>
                </a:solidFill>
              </a:rPr>
              <a:t>La peur des États-Unis a </a:t>
            </a:r>
          </a:p>
          <a:p>
            <a:r>
              <a:rPr lang="fr-CA" altLang="en-US" dirty="0">
                <a:solidFill>
                  <a:schemeClr val="hlink"/>
                </a:solidFill>
              </a:rPr>
              <a:t>contribué à renforcer l'idée </a:t>
            </a:r>
          </a:p>
          <a:p>
            <a:r>
              <a:rPr lang="fr-CA" altLang="en-US" dirty="0">
                <a:solidFill>
                  <a:schemeClr val="hlink"/>
                </a:solidFill>
              </a:rPr>
              <a:t>d'une confédération.</a:t>
            </a:r>
            <a:r>
              <a:rPr lang="en-US" altLang="en-US" dirty="0"/>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a:extLst>
              <a:ext uri="{FF2B5EF4-FFF2-40B4-BE49-F238E27FC236}">
                <a16:creationId xmlns:a16="http://schemas.microsoft.com/office/drawing/2014/main" id="{BC01813B-ADA2-CC37-374A-800DC1B331F5}"/>
              </a:ext>
            </a:extLst>
          </p:cNvPr>
          <p:cNvSpPr>
            <a:spLocks noGrp="1" noChangeArrowheads="1"/>
          </p:cNvSpPr>
          <p:nvPr>
            <p:ph type="title"/>
          </p:nvPr>
        </p:nvSpPr>
        <p:spPr/>
        <p:txBody>
          <a:bodyPr/>
          <a:lstStyle/>
          <a:p>
            <a:br>
              <a:rPr lang="fr-CA" altLang="en-US" sz="4000" b="1" dirty="0">
                <a:solidFill>
                  <a:srgbClr val="FFFF00"/>
                </a:solidFill>
              </a:rPr>
            </a:br>
            <a:r>
              <a:rPr lang="fr-CA" altLang="en-US" sz="4000" b="1" dirty="0">
                <a:solidFill>
                  <a:srgbClr val="FFFF00"/>
                </a:solidFill>
              </a:rPr>
              <a:t>En route vers la Confédération</a:t>
            </a:r>
            <a:br>
              <a:rPr lang="en-US" altLang="en-US" sz="4000" b="1" dirty="0">
                <a:solidFill>
                  <a:srgbClr val="FFFF00"/>
                </a:solidFill>
              </a:rPr>
            </a:br>
            <a:endParaRPr lang="en-US" altLang="en-US" sz="4000" b="1" dirty="0">
              <a:solidFill>
                <a:srgbClr val="FFFF00"/>
              </a:solidFill>
            </a:endParaRPr>
          </a:p>
        </p:txBody>
      </p:sp>
      <p:sp>
        <p:nvSpPr>
          <p:cNvPr id="22530" name="Rectangle 3">
            <a:extLst>
              <a:ext uri="{FF2B5EF4-FFF2-40B4-BE49-F238E27FC236}">
                <a16:creationId xmlns:a16="http://schemas.microsoft.com/office/drawing/2014/main" id="{2774CD96-0672-BF1B-5AAC-A4F4BE4CC4E2}"/>
              </a:ext>
            </a:extLst>
          </p:cNvPr>
          <p:cNvSpPr>
            <a:spLocks noGrp="1" noChangeArrowheads="1"/>
          </p:cNvSpPr>
          <p:nvPr>
            <p:ph type="body" idx="1"/>
          </p:nvPr>
        </p:nvSpPr>
        <p:spPr>
          <a:xfrm>
            <a:off x="685800" y="2133600"/>
            <a:ext cx="7772400" cy="4319736"/>
          </a:xfrm>
        </p:spPr>
        <p:txBody>
          <a:bodyPr/>
          <a:lstStyle/>
          <a:p>
            <a:pPr marL="514350" indent="-514350">
              <a:buFont typeface="+mj-lt"/>
              <a:buAutoNum type="arabicParenR"/>
            </a:pPr>
            <a:r>
              <a:rPr lang="fr-CA" altLang="en-US" sz="2800" dirty="0">
                <a:solidFill>
                  <a:schemeClr val="tx2"/>
                </a:solidFill>
              </a:rPr>
              <a:t>Les dirigeants du Nouveau-Brunswick, de la Nouvelle-Écosse et de l'Île-du-Prince-Édouard avaient déjà pensé à former une union maritime et étaient en train de préparer une conférence.</a:t>
            </a:r>
          </a:p>
          <a:p>
            <a:pPr marL="514350" indent="-514350">
              <a:buFont typeface="+mj-lt"/>
              <a:buAutoNum type="arabicParenR"/>
            </a:pPr>
            <a:endParaRPr lang="fr-CA" altLang="en-US" sz="2800" dirty="0">
              <a:solidFill>
                <a:schemeClr val="tx2"/>
              </a:solidFill>
            </a:endParaRPr>
          </a:p>
          <a:p>
            <a:pPr marL="514350" indent="-514350">
              <a:buFont typeface="+mj-lt"/>
              <a:buAutoNum type="arabicParenR"/>
            </a:pPr>
            <a:r>
              <a:rPr lang="fr-CA" altLang="en-US" sz="2800" dirty="0">
                <a:solidFill>
                  <a:schemeClr val="tx2"/>
                </a:solidFill>
              </a:rPr>
              <a:t>Tous les dirigeants se sont rencontrés à Charlottetown, à l'Île-du-Prince-Édouard. C'était la première des trois conférences qui devaient déboucher sur la Confédération en 1867.</a:t>
            </a:r>
            <a:endParaRPr lang="en-US" altLang="en-US" sz="2800" dirty="0">
              <a:solidFill>
                <a:schemeClr val="tx2"/>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3">
            <a:extLst>
              <a:ext uri="{FF2B5EF4-FFF2-40B4-BE49-F238E27FC236}">
                <a16:creationId xmlns:a16="http://schemas.microsoft.com/office/drawing/2014/main" id="{A5D795F8-C0F7-110F-9FF5-05617E995950}"/>
              </a:ext>
            </a:extLst>
          </p:cNvPr>
          <p:cNvSpPr>
            <a:spLocks noGrp="1" noChangeArrowheads="1"/>
          </p:cNvSpPr>
          <p:nvPr>
            <p:ph type="body" idx="1"/>
          </p:nvPr>
        </p:nvSpPr>
        <p:spPr>
          <a:xfrm>
            <a:off x="827583" y="836712"/>
            <a:ext cx="7560841" cy="6120680"/>
          </a:xfrm>
        </p:spPr>
        <p:txBody>
          <a:bodyPr/>
          <a:lstStyle/>
          <a:p>
            <a:pPr marL="514350" indent="-514350">
              <a:lnSpc>
                <a:spcPct val="90000"/>
              </a:lnSpc>
              <a:buFont typeface="+mj-lt"/>
              <a:buAutoNum type="arabicPeriod"/>
            </a:pPr>
            <a:r>
              <a:rPr lang="fr-CA" altLang="en-US" sz="3000" b="1" dirty="0">
                <a:solidFill>
                  <a:schemeClr val="tx2"/>
                </a:solidFill>
              </a:rPr>
              <a:t>La </a:t>
            </a:r>
            <a:r>
              <a:rPr lang="fr-CA" altLang="en-US" sz="3000" b="1" dirty="0">
                <a:solidFill>
                  <a:schemeClr val="tx2"/>
                </a:solidFill>
                <a:hlinkClick r:id="rId2">
                  <a:extLst>
                    <a:ext uri="{A12FA001-AC4F-418D-AE19-62706E023703}">
                      <ahyp:hlinkClr xmlns:ahyp="http://schemas.microsoft.com/office/drawing/2018/hyperlinkcolor" val="tx"/>
                    </a:ext>
                  </a:extLst>
                </a:hlinkClick>
              </a:rPr>
              <a:t>Conférence de Charlottetown</a:t>
            </a:r>
            <a:r>
              <a:rPr lang="fr-CA" altLang="en-US" sz="3000" b="1" dirty="0">
                <a:solidFill>
                  <a:schemeClr val="tx2"/>
                </a:solidFill>
              </a:rPr>
              <a:t>, en septembre 1864.</a:t>
            </a:r>
          </a:p>
          <a:p>
            <a:pPr marL="514350" indent="-514350">
              <a:lnSpc>
                <a:spcPct val="90000"/>
              </a:lnSpc>
              <a:buFont typeface="+mj-lt"/>
              <a:buAutoNum type="arabicPeriod"/>
            </a:pPr>
            <a:endParaRPr lang="fr-CA" altLang="en-US" sz="3000" b="1" dirty="0">
              <a:solidFill>
                <a:schemeClr val="tx2"/>
              </a:solidFill>
            </a:endParaRPr>
          </a:p>
          <a:p>
            <a:pPr marL="514350" indent="-514350">
              <a:lnSpc>
                <a:spcPct val="90000"/>
              </a:lnSpc>
              <a:buFont typeface="+mj-lt"/>
              <a:buAutoNum type="arabicPeriod"/>
            </a:pPr>
            <a:r>
              <a:rPr lang="fr-CA" altLang="en-US" sz="3000" b="1" dirty="0">
                <a:solidFill>
                  <a:schemeClr val="tx2"/>
                </a:solidFill>
              </a:rPr>
              <a:t>La </a:t>
            </a:r>
            <a:r>
              <a:rPr lang="fr-CA" altLang="en-US" sz="3000" b="1" dirty="0">
                <a:solidFill>
                  <a:schemeClr val="tx2"/>
                </a:solidFill>
                <a:hlinkClick r:id="rId3">
                  <a:extLst>
                    <a:ext uri="{A12FA001-AC4F-418D-AE19-62706E023703}">
                      <ahyp:hlinkClr xmlns:ahyp="http://schemas.microsoft.com/office/drawing/2018/hyperlinkcolor" val="tx"/>
                    </a:ext>
                  </a:extLst>
                </a:hlinkClick>
              </a:rPr>
              <a:t>Conférence de Québec</a:t>
            </a:r>
            <a:r>
              <a:rPr lang="fr-CA" altLang="en-US" sz="3000" b="1" dirty="0">
                <a:solidFill>
                  <a:schemeClr val="tx2"/>
                </a:solidFill>
              </a:rPr>
              <a:t>, en octobre 1864.</a:t>
            </a:r>
          </a:p>
          <a:p>
            <a:pPr marL="514350" indent="-514350">
              <a:lnSpc>
                <a:spcPct val="90000"/>
              </a:lnSpc>
              <a:buFont typeface="+mj-lt"/>
              <a:buAutoNum type="arabicPeriod"/>
            </a:pPr>
            <a:endParaRPr lang="fr-CA" altLang="en-US" sz="3000" b="1" dirty="0">
              <a:solidFill>
                <a:schemeClr val="tx2"/>
              </a:solidFill>
            </a:endParaRPr>
          </a:p>
          <a:p>
            <a:pPr marL="514350" indent="-514350">
              <a:lnSpc>
                <a:spcPct val="90000"/>
              </a:lnSpc>
              <a:buFont typeface="+mj-lt"/>
              <a:buAutoNum type="arabicPeriod"/>
            </a:pPr>
            <a:r>
              <a:rPr lang="fr-CA" altLang="en-US" sz="3000" b="1" dirty="0">
                <a:solidFill>
                  <a:schemeClr val="tx2"/>
                </a:solidFill>
              </a:rPr>
              <a:t>La </a:t>
            </a:r>
            <a:r>
              <a:rPr lang="fr-CA" altLang="en-US" sz="3000" b="1" dirty="0">
                <a:solidFill>
                  <a:schemeClr val="tx2"/>
                </a:solidFill>
                <a:hlinkClick r:id="rId4">
                  <a:extLst>
                    <a:ext uri="{A12FA001-AC4F-418D-AE19-62706E023703}">
                      <ahyp:hlinkClr xmlns:ahyp="http://schemas.microsoft.com/office/drawing/2018/hyperlinkcolor" val="tx"/>
                    </a:ext>
                  </a:extLst>
                </a:hlinkClick>
              </a:rPr>
              <a:t>Conférence de Londres</a:t>
            </a:r>
            <a:r>
              <a:rPr lang="fr-CA" altLang="en-US" sz="3000" b="1" dirty="0">
                <a:solidFill>
                  <a:schemeClr val="tx2"/>
                </a:solidFill>
              </a:rPr>
              <a:t>, en décembre 1866 et janvier 1867.</a:t>
            </a:r>
          </a:p>
          <a:p>
            <a:pPr marL="514350" indent="-514350">
              <a:lnSpc>
                <a:spcPct val="90000"/>
              </a:lnSpc>
              <a:buFont typeface="+mj-lt"/>
              <a:buAutoNum type="arabicPeriod"/>
            </a:pPr>
            <a:endParaRPr lang="fr-CA" altLang="en-US" sz="3000" b="1" dirty="0">
              <a:solidFill>
                <a:schemeClr val="tx2"/>
              </a:solidFill>
            </a:endParaRPr>
          </a:p>
          <a:p>
            <a:pPr marL="514350" indent="-514350">
              <a:lnSpc>
                <a:spcPct val="90000"/>
              </a:lnSpc>
              <a:buFont typeface="+mj-lt"/>
              <a:buAutoNum type="arabicPeriod"/>
            </a:pPr>
            <a:r>
              <a:rPr lang="fr-CA" altLang="en-US" sz="3000" b="1" dirty="0">
                <a:solidFill>
                  <a:schemeClr val="tx2"/>
                </a:solidFill>
              </a:rPr>
              <a:t>Le document qu'ils ont élaboré a été appelé </a:t>
            </a:r>
            <a:r>
              <a:rPr lang="fr-CA" altLang="en-US" sz="3000" b="1" dirty="0">
                <a:solidFill>
                  <a:schemeClr val="tx2"/>
                </a:solidFill>
                <a:hlinkClick r:id="rId5">
                  <a:extLst>
                    <a:ext uri="{A12FA001-AC4F-418D-AE19-62706E023703}">
                      <ahyp:hlinkClr xmlns:ahyp="http://schemas.microsoft.com/office/drawing/2018/hyperlinkcolor" val="tx"/>
                    </a:ext>
                  </a:extLst>
                </a:hlinkClick>
              </a:rPr>
              <a:t>l'</a:t>
            </a:r>
            <a:r>
              <a:rPr lang="fr-CA" altLang="en-US" sz="3000" b="1" i="1" dirty="0">
                <a:solidFill>
                  <a:schemeClr val="tx2"/>
                </a:solidFill>
                <a:hlinkClick r:id="rId5">
                  <a:extLst>
                    <a:ext uri="{A12FA001-AC4F-418D-AE19-62706E023703}">
                      <ahyp:hlinkClr xmlns:ahyp="http://schemas.microsoft.com/office/drawing/2018/hyperlinkcolor" val="tx"/>
                    </a:ext>
                  </a:extLst>
                </a:hlinkClick>
              </a:rPr>
              <a:t>Acte de l'Amérique du Nord britannique</a:t>
            </a:r>
            <a:r>
              <a:rPr lang="fr-CA" altLang="en-US" sz="3000" b="1" dirty="0">
                <a:solidFill>
                  <a:schemeClr val="tx2"/>
                </a:solidFill>
              </a:rPr>
              <a:t>.</a:t>
            </a:r>
            <a:r>
              <a:rPr lang="fr-CA" altLang="en-US" sz="3000" dirty="0">
                <a:solidFill>
                  <a:schemeClr val="tx2"/>
                </a:solidFill>
              </a:rPr>
              <a:t> </a:t>
            </a:r>
            <a:endParaRPr lang="en-US" altLang="en-US" sz="3000" dirty="0">
              <a:solidFill>
                <a:schemeClr val="tx2"/>
              </a:solidFill>
            </a:endParaRPr>
          </a:p>
        </p:txBody>
      </p:sp>
    </p:spTree>
  </p:cSld>
  <p:clrMapOvr>
    <a:masterClrMapping/>
  </p:clrMapOvr>
</p:sld>
</file>

<file path=ppt/theme/theme1.xml><?xml version="1.0" encoding="utf-8"?>
<a:theme xmlns:a="http://schemas.openxmlformats.org/drawingml/2006/main" name="Romanesque">
  <a:themeElements>
    <a:clrScheme name="Romanesque 1">
      <a:dk1>
        <a:srgbClr val="6E6958"/>
      </a:dk1>
      <a:lt1>
        <a:srgbClr val="EAEAEA"/>
      </a:lt1>
      <a:dk2>
        <a:srgbClr val="88826C"/>
      </a:dk2>
      <a:lt2>
        <a:srgbClr val="EDD39F"/>
      </a:lt2>
      <a:accent1>
        <a:srgbClr val="C9C6BB"/>
      </a:accent1>
      <a:accent2>
        <a:srgbClr val="ADA897"/>
      </a:accent2>
      <a:accent3>
        <a:srgbClr val="C3C1BA"/>
      </a:accent3>
      <a:accent4>
        <a:srgbClr val="C8C8C8"/>
      </a:accent4>
      <a:accent5>
        <a:srgbClr val="E1DFDA"/>
      </a:accent5>
      <a:accent6>
        <a:srgbClr val="9C9888"/>
      </a:accent6>
      <a:hlink>
        <a:srgbClr val="DEB54E"/>
      </a:hlink>
      <a:folHlink>
        <a:srgbClr val="A78B3D"/>
      </a:folHlink>
    </a:clrScheme>
    <a:fontScheme name="Romanesqu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lnDef>
  </a:objectDefaults>
  <a:extraClrSchemeLst>
    <a:extraClrScheme>
      <a:clrScheme name="Romanesque 1">
        <a:dk1>
          <a:srgbClr val="6E6958"/>
        </a:dk1>
        <a:lt1>
          <a:srgbClr val="EAEAEA"/>
        </a:lt1>
        <a:dk2>
          <a:srgbClr val="88826C"/>
        </a:dk2>
        <a:lt2>
          <a:srgbClr val="EDD39F"/>
        </a:lt2>
        <a:accent1>
          <a:srgbClr val="C9C6BB"/>
        </a:accent1>
        <a:accent2>
          <a:srgbClr val="ADA897"/>
        </a:accent2>
        <a:accent3>
          <a:srgbClr val="C3C1BA"/>
        </a:accent3>
        <a:accent4>
          <a:srgbClr val="C8C8C8"/>
        </a:accent4>
        <a:accent5>
          <a:srgbClr val="E1DFDA"/>
        </a:accent5>
        <a:accent6>
          <a:srgbClr val="9C9888"/>
        </a:accent6>
        <a:hlink>
          <a:srgbClr val="DEB54E"/>
        </a:hlink>
        <a:folHlink>
          <a:srgbClr val="A78B3D"/>
        </a:folHlink>
      </a:clrScheme>
      <a:clrMap bg1="dk2" tx1="lt1" bg2="dk1" tx2="lt2" accent1="accent1" accent2="accent2" accent3="accent3" accent4="accent4" accent5="accent5" accent6="accent6" hlink="hlink" folHlink="folHlink"/>
    </a:extraClrScheme>
    <a:extraClrScheme>
      <a:clrScheme name="Romanesque 2">
        <a:dk1>
          <a:srgbClr val="523D24"/>
        </a:dk1>
        <a:lt1>
          <a:srgbClr val="FFFFFF"/>
        </a:lt1>
        <a:dk2>
          <a:srgbClr val="5C3324"/>
        </a:dk2>
        <a:lt2>
          <a:srgbClr val="948F60"/>
        </a:lt2>
        <a:accent1>
          <a:srgbClr val="D0CEB8"/>
        </a:accent1>
        <a:accent2>
          <a:srgbClr val="C1BFA1"/>
        </a:accent2>
        <a:accent3>
          <a:srgbClr val="FFFFFF"/>
        </a:accent3>
        <a:accent4>
          <a:srgbClr val="45331D"/>
        </a:accent4>
        <a:accent5>
          <a:srgbClr val="E4E3D8"/>
        </a:accent5>
        <a:accent6>
          <a:srgbClr val="AFAD91"/>
        </a:accent6>
        <a:hlink>
          <a:srgbClr val="E0C036"/>
        </a:hlink>
        <a:folHlink>
          <a:srgbClr val="D1C1A1"/>
        </a:folHlink>
      </a:clrScheme>
      <a:clrMap bg1="lt1" tx1="dk1" bg2="lt2" tx2="dk2" accent1="accent1" accent2="accent2" accent3="accent3" accent4="accent4" accent5="accent5" accent6="accent6" hlink="hlink" folHlink="folHlink"/>
    </a:extraClrScheme>
    <a:extraClrScheme>
      <a:clrScheme name="Romanesque 3">
        <a:dk1>
          <a:srgbClr val="333333"/>
        </a:dk1>
        <a:lt1>
          <a:srgbClr val="FFFFFF"/>
        </a:lt1>
        <a:dk2>
          <a:srgbClr val="000000"/>
        </a:dk2>
        <a:lt2>
          <a:srgbClr val="5F5F5F"/>
        </a:lt2>
        <a:accent1>
          <a:srgbClr val="EAEAEA"/>
        </a:accent1>
        <a:accent2>
          <a:srgbClr val="DDDDDD"/>
        </a:accent2>
        <a:accent3>
          <a:srgbClr val="FFFFFF"/>
        </a:accent3>
        <a:accent4>
          <a:srgbClr val="2A2A2A"/>
        </a:accent4>
        <a:accent5>
          <a:srgbClr val="F3F3F3"/>
        </a:accent5>
        <a:accent6>
          <a:srgbClr val="C8C8C8"/>
        </a:accent6>
        <a:hlink>
          <a:srgbClr val="969696"/>
        </a:hlink>
        <a:folHlink>
          <a:srgbClr val="C0C0C0"/>
        </a:folHlink>
      </a:clrScheme>
      <a:clrMap bg1="lt1" tx1="dk1" bg2="lt2" tx2="dk2" accent1="accent1" accent2="accent2" accent3="accent3" accent4="accent4" accent5="accent5" accent6="accent6" hlink="hlink" folHlink="folHlink"/>
    </a:extraClrScheme>
    <a:extraClrScheme>
      <a:clrScheme name="Romanesque 4">
        <a:dk1>
          <a:srgbClr val="4C4F60"/>
        </a:dk1>
        <a:lt1>
          <a:srgbClr val="EAEAEA"/>
        </a:lt1>
        <a:dk2>
          <a:srgbClr val="6C7188"/>
        </a:dk2>
        <a:lt2>
          <a:srgbClr val="EBCD5D"/>
        </a:lt2>
        <a:accent1>
          <a:srgbClr val="CECFD8"/>
        </a:accent1>
        <a:accent2>
          <a:srgbClr val="A8ABBA"/>
        </a:accent2>
        <a:accent3>
          <a:srgbClr val="BABBC3"/>
        </a:accent3>
        <a:accent4>
          <a:srgbClr val="C8C8C8"/>
        </a:accent4>
        <a:accent5>
          <a:srgbClr val="E3E4E9"/>
        </a:accent5>
        <a:accent6>
          <a:srgbClr val="989BA8"/>
        </a:accent6>
        <a:hlink>
          <a:srgbClr val="E8B550"/>
        </a:hlink>
        <a:folHlink>
          <a:srgbClr val="B79E5F"/>
        </a:folHlink>
      </a:clrScheme>
      <a:clrMap bg1="dk2" tx1="lt1" bg2="dk1" tx2="lt2" accent1="accent1" accent2="accent2" accent3="accent3" accent4="accent4" accent5="accent5" accent6="accent6" hlink="hlink" folHlink="folHlink"/>
    </a:extraClrScheme>
    <a:extraClrScheme>
      <a:clrScheme name="Romanesque 5">
        <a:dk1>
          <a:srgbClr val="65515B"/>
        </a:dk1>
        <a:lt1>
          <a:srgbClr val="EAEAEA"/>
        </a:lt1>
        <a:dk2>
          <a:srgbClr val="886C7B"/>
        </a:dk2>
        <a:lt2>
          <a:srgbClr val="E9D95F"/>
        </a:lt2>
        <a:accent1>
          <a:srgbClr val="CECFD8"/>
        </a:accent1>
        <a:accent2>
          <a:srgbClr val="AB95A1"/>
        </a:accent2>
        <a:accent3>
          <a:srgbClr val="C3BABF"/>
        </a:accent3>
        <a:accent4>
          <a:srgbClr val="C8C8C8"/>
        </a:accent4>
        <a:accent5>
          <a:srgbClr val="E3E4E9"/>
        </a:accent5>
        <a:accent6>
          <a:srgbClr val="9B8791"/>
        </a:accent6>
        <a:hlink>
          <a:srgbClr val="E8C050"/>
        </a:hlink>
        <a:folHlink>
          <a:srgbClr val="B79E5F"/>
        </a:folHlink>
      </a:clrScheme>
      <a:clrMap bg1="dk2" tx1="lt1" bg2="dk1" tx2="lt2" accent1="accent1" accent2="accent2" accent3="accent3" accent4="accent4" accent5="accent5" accent6="accent6" hlink="hlink" folHlink="folHlink"/>
    </a:extraClrScheme>
    <a:extraClrScheme>
      <a:clrScheme name="Romanesque 6">
        <a:dk1>
          <a:srgbClr val="333333"/>
        </a:dk1>
        <a:lt1>
          <a:srgbClr val="EAEAEA"/>
        </a:lt1>
        <a:dk2>
          <a:srgbClr val="000000"/>
        </a:dk2>
        <a:lt2>
          <a:srgbClr val="E1D8AB"/>
        </a:lt2>
        <a:accent1>
          <a:srgbClr val="808080"/>
        </a:accent1>
        <a:accent2>
          <a:srgbClr val="5F5F5F"/>
        </a:accent2>
        <a:accent3>
          <a:srgbClr val="AAAAAA"/>
        </a:accent3>
        <a:accent4>
          <a:srgbClr val="C8C8C8"/>
        </a:accent4>
        <a:accent5>
          <a:srgbClr val="C0C0C0"/>
        </a:accent5>
        <a:accent6>
          <a:srgbClr val="555555"/>
        </a:accent6>
        <a:hlink>
          <a:srgbClr val="D95045"/>
        </a:hlink>
        <a:folHlink>
          <a:srgbClr val="DCA23A"/>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Expo.thmx</Template>
  <TotalTime>718</TotalTime>
  <Words>2307</Words>
  <Application>Microsoft Office PowerPoint</Application>
  <PresentationFormat>On-screen Show (4:3)</PresentationFormat>
  <Paragraphs>172</Paragraphs>
  <Slides>31</Slides>
  <Notes>19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31</vt:i4>
      </vt:variant>
    </vt:vector>
  </HeadingPairs>
  <TitlesOfParts>
    <vt:vector size="35" baseType="lpstr">
      <vt:lpstr>Comic Sans MS</vt:lpstr>
      <vt:lpstr>Times New Roman</vt:lpstr>
      <vt:lpstr>Verdana</vt:lpstr>
      <vt:lpstr>Romanesque</vt:lpstr>
      <vt:lpstr>Prélude à la Confédération : Le Canada prend forme # 4</vt:lpstr>
      <vt:lpstr> Pourquoi la Confédération? </vt:lpstr>
      <vt:lpstr>Problèmes politiques</vt:lpstr>
      <vt:lpstr>Problèmes économiques </vt:lpstr>
      <vt:lpstr>Prélude à la Confédération : Le Canada prend forme # 5</vt:lpstr>
      <vt:lpstr>Problèmes militaires </vt:lpstr>
      <vt:lpstr>PowerPoint Presentation</vt:lpstr>
      <vt:lpstr> En route vers la Confédération </vt:lpstr>
      <vt:lpstr>PowerPoint Presentation</vt:lpstr>
      <vt:lpstr>Prélude à la Confédération : Le Canada prend forme # 6</vt:lpstr>
      <vt:lpstr>Les négociations qui menèrent à l'adoption de l'Acte de l'Amérique du Nord britannique de 1867. Les Pères de la Confédération </vt:lpstr>
      <vt:lpstr>La Confédération, le 1er juillet 1867 </vt:lpstr>
      <vt:lpstr>PowerPoint Presentation</vt:lpstr>
      <vt:lpstr>PowerPoint Presentation</vt:lpstr>
      <vt:lpstr>Prélude à la Confédération : Le Canada prend forme # 7</vt:lpstr>
      <vt:lpstr>Les gens à l'arrière-plan</vt:lpstr>
      <vt:lpstr>Quelle est la différence entre une province et un territoire?</vt:lpstr>
      <vt:lpstr>Qu’est-ce que c’est que la CONSTITUTION du CANADA?</vt:lpstr>
      <vt:lpstr>Prélude à la Confédération : Le Canada prend forme # 8</vt:lpstr>
      <vt:lpstr>Loi constitutionnelle de 1867 </vt:lpstr>
      <vt:lpstr>Loi constitutionnelle de 1867 </vt:lpstr>
      <vt:lpstr>« CANADA »</vt:lpstr>
      <vt:lpstr>Prélude à la Confédération : Le Canada prend forme # 9</vt:lpstr>
      <vt:lpstr>« CANADA »</vt:lpstr>
      <vt:lpstr>« CANADA »</vt:lpstr>
      <vt:lpstr>« CANADA »</vt:lpstr>
      <vt:lpstr>Prélude à la Confédération : Le Canada prend forme # 10</vt:lpstr>
      <vt:lpstr>« CANADA »</vt:lpstr>
      <vt:lpstr>Nos Premiers Drapeaux</vt:lpstr>
      <vt:lpstr>Le Drapeau du Canada</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Chapitre 9 La Culture et La Politique</dc:title>
  <dc:creator>Peter</dc:creator>
  <cp:lastModifiedBy>Patric Peloquin</cp:lastModifiedBy>
  <cp:revision>93</cp:revision>
  <cp:lastPrinted>2025-07-01T14:23:51Z</cp:lastPrinted>
  <dcterms:created xsi:type="dcterms:W3CDTF">2004-02-25T12:40:22Z</dcterms:created>
  <dcterms:modified xsi:type="dcterms:W3CDTF">2025-07-01T14:23:59Z</dcterms:modified>
</cp:coreProperties>
</file>