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3A6E81D3-7D6C-4ECA-9DAF-F70531D6283C}"/>
    <pc:docChg chg="modSld">
      <pc:chgData name="Patric Peloquin" userId="9eacfbb0-fd00-438a-bc85-8b7658ad6aa7" providerId="ADAL" clId="{3A6E81D3-7D6C-4ECA-9DAF-F70531D6283C}" dt="2025-07-13T17:44:50.272" v="11" actId="20577"/>
      <pc:docMkLst>
        <pc:docMk/>
      </pc:docMkLst>
      <pc:sldChg chg="modSp mod">
        <pc:chgData name="Patric Peloquin" userId="9eacfbb0-fd00-438a-bc85-8b7658ad6aa7" providerId="ADAL" clId="{3A6E81D3-7D6C-4ECA-9DAF-F70531D6283C}" dt="2025-07-13T17:44:38.026" v="3" actId="20577"/>
        <pc:sldMkLst>
          <pc:docMk/>
          <pc:sldMk cId="4263105066" sldId="258"/>
        </pc:sldMkLst>
        <pc:spChg chg="mod">
          <ac:chgData name="Patric Peloquin" userId="9eacfbb0-fd00-438a-bc85-8b7658ad6aa7" providerId="ADAL" clId="{3A6E81D3-7D6C-4ECA-9DAF-F70531D6283C}" dt="2025-07-13T17:44:38.026" v="3" actId="20577"/>
          <ac:spMkLst>
            <pc:docMk/>
            <pc:sldMk cId="4263105066" sldId="258"/>
            <ac:spMk id="2" creationId="{A31C89AC-0F3D-A7CF-1774-FBB255B11767}"/>
          </ac:spMkLst>
        </pc:spChg>
      </pc:sldChg>
      <pc:sldChg chg="modSp mod">
        <pc:chgData name="Patric Peloquin" userId="9eacfbb0-fd00-438a-bc85-8b7658ad6aa7" providerId="ADAL" clId="{3A6E81D3-7D6C-4ECA-9DAF-F70531D6283C}" dt="2025-07-13T17:44:45.218" v="7" actId="20577"/>
        <pc:sldMkLst>
          <pc:docMk/>
          <pc:sldMk cId="1120099757" sldId="259"/>
        </pc:sldMkLst>
        <pc:spChg chg="mod">
          <ac:chgData name="Patric Peloquin" userId="9eacfbb0-fd00-438a-bc85-8b7658ad6aa7" providerId="ADAL" clId="{3A6E81D3-7D6C-4ECA-9DAF-F70531D6283C}" dt="2025-07-13T17:44:45.218" v="7" actId="20577"/>
          <ac:spMkLst>
            <pc:docMk/>
            <pc:sldMk cId="1120099757" sldId="259"/>
            <ac:spMk id="2" creationId="{AC4CE72F-84C9-779A-1DEE-8C09A29C99FF}"/>
          </ac:spMkLst>
        </pc:spChg>
      </pc:sldChg>
      <pc:sldChg chg="modSp mod">
        <pc:chgData name="Patric Peloquin" userId="9eacfbb0-fd00-438a-bc85-8b7658ad6aa7" providerId="ADAL" clId="{3A6E81D3-7D6C-4ECA-9DAF-F70531D6283C}" dt="2025-07-13T17:44:50.272" v="11" actId="20577"/>
        <pc:sldMkLst>
          <pc:docMk/>
          <pc:sldMk cId="2941530168" sldId="260"/>
        </pc:sldMkLst>
        <pc:spChg chg="mod">
          <ac:chgData name="Patric Peloquin" userId="9eacfbb0-fd00-438a-bc85-8b7658ad6aa7" providerId="ADAL" clId="{3A6E81D3-7D6C-4ECA-9DAF-F70531D6283C}" dt="2025-07-13T17:44:50.272" v="11" actId="20577"/>
          <ac:spMkLst>
            <pc:docMk/>
            <pc:sldMk cId="2941530168" sldId="260"/>
            <ac:spMk id="2" creationId="{6930E227-C1B1-A70E-15D3-B2B1192489E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1DF2E-07EB-A231-4C79-CDB5F8B3F6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41879D-A2DB-9BE5-1877-DFCCB4B60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D2279-667D-199A-91C9-E28DCCE43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D297E-4F0D-9C68-4BF2-EC8A2720B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B3071-6D8B-F0E2-8E1F-5E0F34BD5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6915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07CB3-4919-C397-C385-966D49694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04799B-EB4D-30D6-FDC7-90F936605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6FE5D-58F6-821D-D68D-6A81E83B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01864-E2A4-6333-EC6B-4A15B59DF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094D5-3629-3D64-DD79-83E6F2533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95231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399EF8-E848-F06F-B5E0-E2402AA12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429AA2-516F-3126-C687-22574043F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29507-0A2E-F140-2515-8459C07EF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B08DF-DA74-B021-3E0D-A38F81C6E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E52AA-6A53-DA2D-615A-17D9E5E9F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54863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DC25B-FF48-E53B-68CC-772B224F5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702A8-B642-3DA9-8674-7FE426BBC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7A0A0-22EC-58CF-E14C-3464F525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BFF12-C60A-6D6D-3036-9DAF9058D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9550B-737D-E12D-6312-09258C020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9713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8C22F-14DA-7000-E335-8A871C73C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D781-3035-6D02-FFD1-57847A644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C2093-090D-B896-5A88-EFA89E6C4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65551-08A4-35C4-C04F-4B55B5074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EACED-D8C1-85EB-7784-4429ABBA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450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22BF0-47D2-DF1A-26FE-8298A026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603B1-3A06-1130-D8CC-80BDA31B17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C10E7-937D-B84E-9CFE-B6571B2EA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8220F-18B5-8855-8CBD-1429F407F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8A1658-E2A0-A012-9441-64F10761F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90A34-056E-B9E7-54D4-FAFBD0F2D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313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8CD6D-7553-5DA3-6ECA-DB6D4E757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BA6DF5-D59B-04AB-F099-FA1C8A642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185BC8-D1E9-BB4C-1A9F-0F54C2E95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D46497-5B26-8BED-38AA-3EC69D2077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F264A0-C3CA-76F1-3B78-CA9489DD58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BCD199-F21B-72E7-535B-90D337A87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EF416A-3177-90A7-AAFA-0E9E7A469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E735D1-F4E4-2B97-05BB-8AED85F25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2866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FCB3C-E2E1-5A4E-004F-4B8DFE8B5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B5E79B-A004-4AFD-96CB-F37C9727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8837B-1304-80BD-9BC1-8F9C562BE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D03FA3-44B0-39D1-80E2-D237BF356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4963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E9E077-2FD6-50E7-A922-F28AE02DF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19F21B-AE40-EDF6-29FC-CDEDF36C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B5ED85-BE9B-35B2-93C2-D4C277F63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76385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EC5AC-A2EE-C0D4-7C48-22BA08C09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E1893-E2C2-CE38-8D3F-4BD767232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D7C0E-A34C-74B1-6438-76B887FF1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7F38A7-A930-8C02-A733-0F377FA52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FBBC4-6B4D-A5AA-D8AB-466E2CFB5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15CDAB-1E15-9BE9-69A1-B576B012F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25309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01541-7327-2AA1-3684-5F7DC8EB3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61430A-3448-9B76-A906-3781764DE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BA5E-DDE0-977B-E349-B72B8F51C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C60FC-61C8-4007-6C73-09208BDF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83D00-2B25-D903-411A-4205825F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086AA6-20F6-D01A-7CD5-0BF5E619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80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12A67A-D58C-A5B6-C6A2-BA90BDF1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73760-1B78-E27A-8606-BBE8A71A0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205DA-585C-88F8-7B53-A4315223A2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58139D-3439-4B27-AED9-6E9E5846024D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6B616-FCA9-1680-DD5F-2A81F702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D4517-C91A-70CA-D210-35EA5079A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D7219-81A7-48A7-8F4F-8CD2D2226A8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018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7C51A-1220-09B0-8B01-4FB537CA6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C89AC-0F3D-A7CF-1774-FBB255B11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087"/>
            <a:ext cx="9144000" cy="1093334"/>
          </a:xfrm>
        </p:spPr>
        <p:txBody>
          <a:bodyPr/>
          <a:lstStyle/>
          <a:p>
            <a:r>
              <a:rPr lang="fr-CA" u="sng" dirty="0"/>
              <a:t>Les biomes de la Terre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71BDC4-6047-1F02-CFA1-55B5747E9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80421"/>
            <a:ext cx="9144000" cy="5285693"/>
          </a:xfrm>
        </p:spPr>
        <p:txBody>
          <a:bodyPr>
            <a:normAutofit fontScale="92500"/>
          </a:bodyPr>
          <a:lstStyle/>
          <a:p>
            <a:pPr algn="l"/>
            <a:r>
              <a:rPr lang="fr-FR" sz="3200" b="1" u="sng" dirty="0"/>
              <a:t>3. Désert</a:t>
            </a:r>
          </a:p>
          <a:p>
            <a:pPr algn="l"/>
            <a:r>
              <a:rPr lang="fr-FR" sz="3200" b="1" dirty="0"/>
              <a:t>Climat</a:t>
            </a:r>
            <a:r>
              <a:rPr lang="fr-FR" sz="3200" dirty="0"/>
              <a:t> : Très peu de précipitations, avec de grandes variations de température entre le jour et la nuit.</a:t>
            </a:r>
          </a:p>
          <a:p>
            <a:pPr algn="l"/>
            <a:endParaRPr lang="fr-FR" sz="3200" dirty="0"/>
          </a:p>
          <a:p>
            <a:pPr algn="l"/>
            <a:r>
              <a:rPr lang="fr-FR" sz="3200" b="1" dirty="0"/>
              <a:t>Faune et flore</a:t>
            </a:r>
            <a:r>
              <a:rPr lang="fr-FR" sz="3200" dirty="0"/>
              <a:t> : Végétation très rare, principalement des cactus et des plantes succulentes. Faune adaptée à la sécheresse, comme les camélidés, serpents, scorpions et petits rongeurs.</a:t>
            </a:r>
          </a:p>
          <a:p>
            <a:pPr algn="l"/>
            <a:endParaRPr lang="fr-FR" sz="3200" dirty="0"/>
          </a:p>
          <a:p>
            <a:pPr algn="l"/>
            <a:r>
              <a:rPr lang="fr-FR" sz="3200" b="1" dirty="0"/>
              <a:t>Localisation</a:t>
            </a:r>
            <a:r>
              <a:rPr lang="fr-FR" sz="3200" dirty="0"/>
              <a:t> : Afrique du Nord (Sahara), Moyen-Orient, Australie, Amérique du Nord (Sonora, Mojave).</a:t>
            </a:r>
          </a:p>
          <a:p>
            <a:pPr algn="l"/>
            <a:endParaRPr lang="fr-FR" dirty="0"/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6310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23177-C99C-3213-7B0B-D4B06EC85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CE72F-84C9-779A-1DEE-8C09A29C99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087"/>
            <a:ext cx="9144000" cy="1093334"/>
          </a:xfrm>
        </p:spPr>
        <p:txBody>
          <a:bodyPr/>
          <a:lstStyle/>
          <a:p>
            <a:r>
              <a:rPr lang="fr-CA" u="sng" dirty="0"/>
              <a:t>Les biomes de la Terre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3135C0-2203-3657-4138-BEF1ED011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80421"/>
            <a:ext cx="9144000" cy="528569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sz="3600" b="1" u="sng" dirty="0"/>
              <a:t>4. Forêt tempérée</a:t>
            </a:r>
          </a:p>
          <a:p>
            <a:pPr algn="l"/>
            <a:r>
              <a:rPr lang="fr-FR" sz="3600" b="1" dirty="0"/>
              <a:t>Climat</a:t>
            </a:r>
            <a:r>
              <a:rPr lang="fr-FR" sz="3600" dirty="0"/>
              <a:t> : Quatre saisons distinctes avec des hivers froids et des étés chauds.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Faune et flore</a:t>
            </a:r>
            <a:r>
              <a:rPr lang="fr-FR" sz="3600" dirty="0"/>
              <a:t> : Arbres feuillus tels que les chênes, érables, hêtres et bouleaux. Animaux comme les cerfs, ours, renards et oiseaux migrateurs.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Localisation</a:t>
            </a:r>
            <a:r>
              <a:rPr lang="fr-FR" sz="3600" dirty="0"/>
              <a:t> : Europe, Amérique du Nord, Asie de l'Est.</a:t>
            </a:r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009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E32FC-52D1-DC22-14BA-09DBF7287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0E227-C1B1-A70E-15D3-B2B119248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087"/>
            <a:ext cx="9144000" cy="1093334"/>
          </a:xfrm>
        </p:spPr>
        <p:txBody>
          <a:bodyPr/>
          <a:lstStyle/>
          <a:p>
            <a:r>
              <a:rPr lang="fr-CA" u="sng" dirty="0"/>
              <a:t>Les biomes de </a:t>
            </a:r>
            <a:r>
              <a:rPr lang="fr-CA" u="sng"/>
              <a:t>la Terre # 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394F49-1460-3EFC-34FB-300E41DC7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80421"/>
            <a:ext cx="9144000" cy="549252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r-FR" sz="5100" b="1" u="sng" dirty="0"/>
              <a:t>5. Taïga (ou forêt boréale)</a:t>
            </a:r>
          </a:p>
          <a:p>
            <a:pPr algn="l"/>
            <a:r>
              <a:rPr lang="fr-FR" sz="5100" b="1" dirty="0"/>
              <a:t>Climat</a:t>
            </a:r>
            <a:r>
              <a:rPr lang="fr-FR" sz="5100" dirty="0"/>
              <a:t> : Hivers longs et froids, étés courts et frais.</a:t>
            </a:r>
          </a:p>
          <a:p>
            <a:pPr algn="l"/>
            <a:endParaRPr lang="fr-FR" sz="5100" dirty="0"/>
          </a:p>
          <a:p>
            <a:pPr algn="l"/>
            <a:r>
              <a:rPr lang="fr-FR" sz="5100" b="1" dirty="0"/>
              <a:t>Faune et flore</a:t>
            </a:r>
            <a:r>
              <a:rPr lang="fr-FR" sz="5100" dirty="0"/>
              <a:t> : Forêts de conifères (sapins, épicéas, pins) et une faune comme les loups, lynx, ours bruns, élans, ainsi que de nombreuses espèces d'oiseaux et d'insectes.</a:t>
            </a:r>
          </a:p>
          <a:p>
            <a:pPr algn="l"/>
            <a:endParaRPr lang="fr-FR" sz="5100" dirty="0"/>
          </a:p>
          <a:p>
            <a:pPr algn="l"/>
            <a:r>
              <a:rPr lang="fr-FR" sz="5100" b="1" dirty="0"/>
              <a:t>Localisation</a:t>
            </a:r>
            <a:r>
              <a:rPr lang="fr-FR" sz="5100" dirty="0"/>
              <a:t> : Canada, Russie, Scandinavie.</a:t>
            </a:r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1530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221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Les biomes de la Terre # 2</vt:lpstr>
      <vt:lpstr>Les biomes de la Terre # 2</vt:lpstr>
      <vt:lpstr>Les biomes de la Terre #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2025-07-13T17:41:05Z</dcterms:created>
  <dcterms:modified xsi:type="dcterms:W3CDTF">2025-07-13T17:44:54Z</dcterms:modified>
</cp:coreProperties>
</file>