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1" r:id="rId4"/>
    <p:sldId id="264" r:id="rId5"/>
    <p:sldId id="259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5F23E2-51DC-4A4F-8A15-E580362B87BE}" v="27" dt="2025-07-04T00:31:49.0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 Peloquin" userId="9eacfbb0-fd00-438a-bc85-8b7658ad6aa7" providerId="ADAL" clId="{B35F23E2-51DC-4A4F-8A15-E580362B87BE}"/>
    <pc:docChg chg="undo custSel addSld delSld modSld">
      <pc:chgData name="Patric Peloquin" userId="9eacfbb0-fd00-438a-bc85-8b7658ad6aa7" providerId="ADAL" clId="{B35F23E2-51DC-4A4F-8A15-E580362B87BE}" dt="2025-07-04T00:32:41.591" v="572" actId="47"/>
      <pc:docMkLst>
        <pc:docMk/>
      </pc:docMkLst>
      <pc:sldChg chg="del">
        <pc:chgData name="Patric Peloquin" userId="9eacfbb0-fd00-438a-bc85-8b7658ad6aa7" providerId="ADAL" clId="{B35F23E2-51DC-4A4F-8A15-E580362B87BE}" dt="2025-07-03T21:38:46.346" v="7" actId="2696"/>
        <pc:sldMkLst>
          <pc:docMk/>
          <pc:sldMk cId="3542124158" sldId="256"/>
        </pc:sldMkLst>
      </pc:sldChg>
      <pc:sldChg chg="modSp add mod">
        <pc:chgData name="Patric Peloquin" userId="9eacfbb0-fd00-438a-bc85-8b7658ad6aa7" providerId="ADAL" clId="{B35F23E2-51DC-4A4F-8A15-E580362B87BE}" dt="2025-07-03T21:38:41.384" v="6" actId="20577"/>
        <pc:sldMkLst>
          <pc:docMk/>
          <pc:sldMk cId="1308070939" sldId="257"/>
        </pc:sldMkLst>
        <pc:spChg chg="mod">
          <ac:chgData name="Patric Peloquin" userId="9eacfbb0-fd00-438a-bc85-8b7658ad6aa7" providerId="ADAL" clId="{B35F23E2-51DC-4A4F-8A15-E580362B87BE}" dt="2025-07-03T21:38:41.384" v="6" actId="20577"/>
          <ac:spMkLst>
            <pc:docMk/>
            <pc:sldMk cId="1308070939" sldId="257"/>
            <ac:spMk id="2" creationId="{1F85F373-8568-154B-B01A-82C77F495187}"/>
          </ac:spMkLst>
        </pc:spChg>
        <pc:spChg chg="mod">
          <ac:chgData name="Patric Peloquin" userId="9eacfbb0-fd00-438a-bc85-8b7658ad6aa7" providerId="ADAL" clId="{B35F23E2-51DC-4A4F-8A15-E580362B87BE}" dt="2025-07-03T21:38:34.955" v="2" actId="20577"/>
          <ac:spMkLst>
            <pc:docMk/>
            <pc:sldMk cId="1308070939" sldId="257"/>
            <ac:spMk id="3" creationId="{3B732B73-9BB4-B60C-B91F-7E10F66DB268}"/>
          </ac:spMkLst>
        </pc:spChg>
      </pc:sldChg>
      <pc:sldChg chg="addSp delSp modSp new mod">
        <pc:chgData name="Patric Peloquin" userId="9eacfbb0-fd00-438a-bc85-8b7658ad6aa7" providerId="ADAL" clId="{B35F23E2-51DC-4A4F-8A15-E580362B87BE}" dt="2025-07-03T21:52:21.036" v="488" actId="27636"/>
        <pc:sldMkLst>
          <pc:docMk/>
          <pc:sldMk cId="2442981254" sldId="258"/>
        </pc:sldMkLst>
        <pc:spChg chg="del">
          <ac:chgData name="Patric Peloquin" userId="9eacfbb0-fd00-438a-bc85-8b7658ad6aa7" providerId="ADAL" clId="{B35F23E2-51DC-4A4F-8A15-E580362B87BE}" dt="2025-07-03T21:39:31.807" v="10"/>
          <ac:spMkLst>
            <pc:docMk/>
            <pc:sldMk cId="2442981254" sldId="258"/>
            <ac:spMk id="2" creationId="{9832CA73-96EF-4D25-82B2-BEEB3E460089}"/>
          </ac:spMkLst>
        </pc:spChg>
        <pc:spChg chg="mod">
          <ac:chgData name="Patric Peloquin" userId="9eacfbb0-fd00-438a-bc85-8b7658ad6aa7" providerId="ADAL" clId="{B35F23E2-51DC-4A4F-8A15-E580362B87BE}" dt="2025-07-03T21:52:21.036" v="488" actId="27636"/>
          <ac:spMkLst>
            <pc:docMk/>
            <pc:sldMk cId="2442981254" sldId="258"/>
            <ac:spMk id="3" creationId="{8F8D6DA8-1E56-7BC2-A2DA-79C1DB50FBDC}"/>
          </ac:spMkLst>
        </pc:spChg>
        <pc:spChg chg="add mod">
          <ac:chgData name="Patric Peloquin" userId="9eacfbb0-fd00-438a-bc85-8b7658ad6aa7" providerId="ADAL" clId="{B35F23E2-51DC-4A4F-8A15-E580362B87BE}" dt="2025-07-03T21:39:31.807" v="10"/>
          <ac:spMkLst>
            <pc:docMk/>
            <pc:sldMk cId="2442981254" sldId="258"/>
            <ac:spMk id="4" creationId="{E891BB05-110B-4DC1-02A8-2B5AA2C614A1}"/>
          </ac:spMkLst>
        </pc:spChg>
        <pc:spChg chg="add">
          <ac:chgData name="Patric Peloquin" userId="9eacfbb0-fd00-438a-bc85-8b7658ad6aa7" providerId="ADAL" clId="{B35F23E2-51DC-4A4F-8A15-E580362B87BE}" dt="2025-07-03T21:43:50.367" v="65"/>
          <ac:spMkLst>
            <pc:docMk/>
            <pc:sldMk cId="2442981254" sldId="258"/>
            <ac:spMk id="5" creationId="{739726BB-E18B-540F-510B-264CEFC049B7}"/>
          </ac:spMkLst>
        </pc:spChg>
      </pc:sldChg>
      <pc:sldChg chg="modSp add mod">
        <pc:chgData name="Patric Peloquin" userId="9eacfbb0-fd00-438a-bc85-8b7658ad6aa7" providerId="ADAL" clId="{B35F23E2-51DC-4A4F-8A15-E580362B87BE}" dt="2025-07-04T00:28:56.277" v="553" actId="20577"/>
        <pc:sldMkLst>
          <pc:docMk/>
          <pc:sldMk cId="4264262647" sldId="259"/>
        </pc:sldMkLst>
        <pc:spChg chg="mod">
          <ac:chgData name="Patric Peloquin" userId="9eacfbb0-fd00-438a-bc85-8b7658ad6aa7" providerId="ADAL" clId="{B35F23E2-51DC-4A4F-8A15-E580362B87BE}" dt="2025-07-04T00:28:56.277" v="553" actId="20577"/>
          <ac:spMkLst>
            <pc:docMk/>
            <pc:sldMk cId="4264262647" sldId="259"/>
            <ac:spMk id="3" creationId="{3C9FE0AF-9367-749F-9CC5-7C3188989EC3}"/>
          </ac:spMkLst>
        </pc:spChg>
      </pc:sldChg>
      <pc:sldChg chg="modSp add mod">
        <pc:chgData name="Patric Peloquin" userId="9eacfbb0-fd00-438a-bc85-8b7658ad6aa7" providerId="ADAL" clId="{B35F23E2-51DC-4A4F-8A15-E580362B87BE}" dt="2025-07-03T21:52:07.855" v="481" actId="27636"/>
        <pc:sldMkLst>
          <pc:docMk/>
          <pc:sldMk cId="3093061077" sldId="260"/>
        </pc:sldMkLst>
        <pc:spChg chg="mod">
          <ac:chgData name="Patric Peloquin" userId="9eacfbb0-fd00-438a-bc85-8b7658ad6aa7" providerId="ADAL" clId="{B35F23E2-51DC-4A4F-8A15-E580362B87BE}" dt="2025-07-03T21:52:07.855" v="481" actId="27636"/>
          <ac:spMkLst>
            <pc:docMk/>
            <pc:sldMk cId="3093061077" sldId="260"/>
            <ac:spMk id="3" creationId="{C69747E2-4237-9267-EBF2-DDDA4A5F716C}"/>
          </ac:spMkLst>
        </pc:spChg>
      </pc:sldChg>
      <pc:sldChg chg="addSp modSp new mod">
        <pc:chgData name="Patric Peloquin" userId="9eacfbb0-fd00-438a-bc85-8b7658ad6aa7" providerId="ADAL" clId="{B35F23E2-51DC-4A4F-8A15-E580362B87BE}" dt="2025-07-04T00:22:01.367" v="504" actId="1076"/>
        <pc:sldMkLst>
          <pc:docMk/>
          <pc:sldMk cId="719792764" sldId="261"/>
        </pc:sldMkLst>
        <pc:spChg chg="add mod">
          <ac:chgData name="Patric Peloquin" userId="9eacfbb0-fd00-438a-bc85-8b7658ad6aa7" providerId="ADAL" clId="{B35F23E2-51DC-4A4F-8A15-E580362B87BE}" dt="2025-07-04T00:20:38.565" v="497" actId="1076"/>
          <ac:spMkLst>
            <pc:docMk/>
            <pc:sldMk cId="719792764" sldId="261"/>
            <ac:spMk id="2" creationId="{343FEC36-F025-E293-6A86-1856308DDD63}"/>
          </ac:spMkLst>
        </pc:spChg>
        <pc:spChg chg="add mod">
          <ac:chgData name="Patric Peloquin" userId="9eacfbb0-fd00-438a-bc85-8b7658ad6aa7" providerId="ADAL" clId="{B35F23E2-51DC-4A4F-8A15-E580362B87BE}" dt="2025-07-04T00:22:01.367" v="504" actId="1076"/>
          <ac:spMkLst>
            <pc:docMk/>
            <pc:sldMk cId="719792764" sldId="261"/>
            <ac:spMk id="3" creationId="{C23A6A54-B108-CA00-2E39-3E4E49186B8C}"/>
          </ac:spMkLst>
        </pc:spChg>
        <pc:picChg chg="add">
          <ac:chgData name="Patric Peloquin" userId="9eacfbb0-fd00-438a-bc85-8b7658ad6aa7" providerId="ADAL" clId="{B35F23E2-51DC-4A4F-8A15-E580362B87BE}" dt="2025-07-04T00:19:55.987" v="492"/>
          <ac:picMkLst>
            <pc:docMk/>
            <pc:sldMk cId="719792764" sldId="261"/>
            <ac:picMk id="1026" creationId="{2007378D-03CA-BFD2-EB69-7279494A0EF4}"/>
          </ac:picMkLst>
        </pc:picChg>
      </pc:sldChg>
      <pc:sldChg chg="addSp modSp new mod">
        <pc:chgData name="Patric Peloquin" userId="9eacfbb0-fd00-438a-bc85-8b7658ad6aa7" providerId="ADAL" clId="{B35F23E2-51DC-4A4F-8A15-E580362B87BE}" dt="2025-07-04T00:32:27.083" v="571" actId="14100"/>
        <pc:sldMkLst>
          <pc:docMk/>
          <pc:sldMk cId="2029984975" sldId="262"/>
        </pc:sldMkLst>
        <pc:spChg chg="add mod">
          <ac:chgData name="Patric Peloquin" userId="9eacfbb0-fd00-438a-bc85-8b7658ad6aa7" providerId="ADAL" clId="{B35F23E2-51DC-4A4F-8A15-E580362B87BE}" dt="2025-07-04T00:29:30.672" v="556" actId="1076"/>
          <ac:spMkLst>
            <pc:docMk/>
            <pc:sldMk cId="2029984975" sldId="262"/>
            <ac:spMk id="3" creationId="{1E198794-05AC-C81B-DEFE-12A75120C3DA}"/>
          </ac:spMkLst>
        </pc:spChg>
        <pc:spChg chg="add mod">
          <ac:chgData name="Patric Peloquin" userId="9eacfbb0-fd00-438a-bc85-8b7658ad6aa7" providerId="ADAL" clId="{B35F23E2-51DC-4A4F-8A15-E580362B87BE}" dt="2025-07-04T00:30:24.208" v="564" actId="1076"/>
          <ac:spMkLst>
            <pc:docMk/>
            <pc:sldMk cId="2029984975" sldId="262"/>
            <ac:spMk id="5" creationId="{786C1546-263F-3DEA-5D38-86B2EC6F0BCB}"/>
          </ac:spMkLst>
        </pc:spChg>
        <pc:spChg chg="add mod">
          <ac:chgData name="Patric Peloquin" userId="9eacfbb0-fd00-438a-bc85-8b7658ad6aa7" providerId="ADAL" clId="{B35F23E2-51DC-4A4F-8A15-E580362B87BE}" dt="2025-07-04T00:32:27.083" v="571" actId="14100"/>
          <ac:spMkLst>
            <pc:docMk/>
            <pc:sldMk cId="2029984975" sldId="262"/>
            <ac:spMk id="7" creationId="{82F86C7B-F772-066A-25C1-1A4AC8197FD4}"/>
          </ac:spMkLst>
        </pc:spChg>
        <pc:picChg chg="add mod">
          <ac:chgData name="Patric Peloquin" userId="9eacfbb0-fd00-438a-bc85-8b7658ad6aa7" providerId="ADAL" clId="{B35F23E2-51DC-4A4F-8A15-E580362B87BE}" dt="2025-07-04T00:29:25.785" v="555" actId="1076"/>
          <ac:picMkLst>
            <pc:docMk/>
            <pc:sldMk cId="2029984975" sldId="262"/>
            <ac:picMk id="3074" creationId="{A4E29264-DDAA-1AF9-7266-A1350F739040}"/>
          </ac:picMkLst>
        </pc:picChg>
        <pc:picChg chg="add mod">
          <ac:chgData name="Patric Peloquin" userId="9eacfbb0-fd00-438a-bc85-8b7658ad6aa7" providerId="ADAL" clId="{B35F23E2-51DC-4A4F-8A15-E580362B87BE}" dt="2025-07-04T00:31:49.093" v="567" actId="1076"/>
          <ac:picMkLst>
            <pc:docMk/>
            <pc:sldMk cId="2029984975" sldId="262"/>
            <ac:picMk id="3076" creationId="{FD4D7C83-B07B-2DAE-05D2-F30239E8EDE5}"/>
          </ac:picMkLst>
        </pc:picChg>
      </pc:sldChg>
      <pc:sldChg chg="new del">
        <pc:chgData name="Patric Peloquin" userId="9eacfbb0-fd00-438a-bc85-8b7658ad6aa7" providerId="ADAL" clId="{B35F23E2-51DC-4A4F-8A15-E580362B87BE}" dt="2025-07-04T00:32:41.591" v="572" actId="47"/>
        <pc:sldMkLst>
          <pc:docMk/>
          <pc:sldMk cId="2193069429" sldId="263"/>
        </pc:sldMkLst>
      </pc:sldChg>
      <pc:sldChg chg="addSp delSp modSp new mod setBg">
        <pc:chgData name="Patric Peloquin" userId="9eacfbb0-fd00-438a-bc85-8b7658ad6aa7" providerId="ADAL" clId="{B35F23E2-51DC-4A4F-8A15-E580362B87BE}" dt="2025-07-04T00:25:00.456" v="521" actId="1076"/>
        <pc:sldMkLst>
          <pc:docMk/>
          <pc:sldMk cId="1670454103" sldId="264"/>
        </pc:sldMkLst>
        <pc:spChg chg="add">
          <ac:chgData name="Patric Peloquin" userId="9eacfbb0-fd00-438a-bc85-8b7658ad6aa7" providerId="ADAL" clId="{B35F23E2-51DC-4A4F-8A15-E580362B87BE}" dt="2025-07-04T00:23:35.242" v="506"/>
          <ac:spMkLst>
            <pc:docMk/>
            <pc:sldMk cId="1670454103" sldId="264"/>
            <ac:spMk id="2" creationId="{FE55CFB0-247F-ABFB-A2F3-AA3A4F25328A}"/>
          </ac:spMkLst>
        </pc:spChg>
        <pc:spChg chg="add mod">
          <ac:chgData name="Patric Peloquin" userId="9eacfbb0-fd00-438a-bc85-8b7658ad6aa7" providerId="ADAL" clId="{B35F23E2-51DC-4A4F-8A15-E580362B87BE}" dt="2025-07-04T00:23:50.940" v="509" actId="14100"/>
          <ac:spMkLst>
            <pc:docMk/>
            <pc:sldMk cId="1670454103" sldId="264"/>
            <ac:spMk id="3" creationId="{5A0C0E41-CC2C-5E24-6348-C41A3E3B8212}"/>
          </ac:spMkLst>
        </pc:spChg>
        <pc:spChg chg="add mod">
          <ac:chgData name="Patric Peloquin" userId="9eacfbb0-fd00-438a-bc85-8b7658ad6aa7" providerId="ADAL" clId="{B35F23E2-51DC-4A4F-8A15-E580362B87BE}" dt="2025-07-04T00:25:00.456" v="521" actId="1076"/>
          <ac:spMkLst>
            <pc:docMk/>
            <pc:sldMk cId="1670454103" sldId="264"/>
            <ac:spMk id="5" creationId="{6D16637F-894B-04C2-0D29-26ED741369A8}"/>
          </ac:spMkLst>
        </pc:spChg>
        <pc:spChg chg="add del">
          <ac:chgData name="Patric Peloquin" userId="9eacfbb0-fd00-438a-bc85-8b7658ad6aa7" providerId="ADAL" clId="{B35F23E2-51DC-4A4F-8A15-E580362B87BE}" dt="2025-07-04T00:24:10.465" v="512" actId="26606"/>
          <ac:spMkLst>
            <pc:docMk/>
            <pc:sldMk cId="1670454103" sldId="264"/>
            <ac:spMk id="2059" creationId="{42A4FC2C-047E-45A5-965D-8E1E3BF09BC6}"/>
          </ac:spMkLst>
        </pc:spChg>
        <pc:picChg chg="add mod">
          <ac:chgData name="Patric Peloquin" userId="9eacfbb0-fd00-438a-bc85-8b7658ad6aa7" providerId="ADAL" clId="{B35F23E2-51DC-4A4F-8A15-E580362B87BE}" dt="2025-07-04T00:24:10.465" v="513" actId="26606"/>
          <ac:picMkLst>
            <pc:docMk/>
            <pc:sldMk cId="1670454103" sldId="264"/>
            <ac:picMk id="2054" creationId="{326E8729-D911-8599-CD6A-6886FEE6E9A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315EAB-F8C4-4F6F-88B7-78D0AC2A4A41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D6D21-9496-48EE-A1E5-02F5A65C59E0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88219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9E9CD5-D878-416A-9D33-C6491980E956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22330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93A3C-1BD3-140B-2359-1037F0F450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02BEDA-8557-DD00-AAA7-412F86B773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7CD4ED-6F54-E861-94D5-8CFA02D97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69ED-FC83-4B48-A5E4-C24508C7466B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D84F0-689F-4914-9A80-E667E099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417F3-39EA-364E-7016-741CFED6C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9E5A8-35F0-45E7-9C0C-2F7121EE734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77338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64449-9D63-2BD2-00EC-FFC1E48C0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92BB1E-492B-57AD-1C4C-BF6BF4844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2ABFD-1C1E-37C8-F39F-44451A114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69ED-FC83-4B48-A5E4-C24508C7466B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25723-7E25-0B26-902C-3CCEBD630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473C8-A451-C017-E06D-D3A824645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9E5A8-35F0-45E7-9C0C-2F7121EE734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05139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0AE161-6824-B52F-4AB4-5714D1E459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CC1C6A-12DC-3372-BBC3-A234275488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8C5C6-BFA7-F5AA-F0B9-0F08F6C4D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69ED-FC83-4B48-A5E4-C24508C7466B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7A5EC-C915-1FEC-4CF7-97E3CDB26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EA6ED5-C586-2C49-FF7E-CF0526C20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9E5A8-35F0-45E7-9C0C-2F7121EE734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55945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4A7FE-D81E-1AAC-B026-2F8E4853F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795AD-883B-7CE9-ACE9-6C1E31AAC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C6C74-EC5C-E707-1D0A-631AC843D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69ED-FC83-4B48-A5E4-C24508C7466B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D636A-F8B1-0281-F160-492335C18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3BE44-9374-18AE-4DAD-BC464E849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9E5A8-35F0-45E7-9C0C-2F7121EE734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6752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4E85D-E4B5-6084-4714-9A9E0895F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A22D1-F442-D34E-E68C-84C7B11399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22D95-3123-A6FA-202C-4C5EE55C6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69ED-FC83-4B48-A5E4-C24508C7466B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E0D7D-AF90-412B-3518-615CB130A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95156C-C004-B467-065E-B9BDB6E7E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9E5A8-35F0-45E7-9C0C-2F7121EE734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5099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40D79-8AC0-32D2-4EEF-A979BA878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141E7-021B-5579-F741-B0A47A5458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E8A60-C0C2-9032-156D-25FF395B7F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B2434F-6809-A22C-5006-0812D90A9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69ED-FC83-4B48-A5E4-C24508C7466B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219F97-E27A-9B0C-EDF2-1867512E5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8FFB1B-6180-E7B1-BE1B-1CA61F2CA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9E5A8-35F0-45E7-9C0C-2F7121EE734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35477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A105B-5A59-35FB-A4BA-C37D77025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3AFAD-EE0C-F3A3-069A-6F9FF730D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D942FF-C94F-B91B-C887-969840D529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7F9F82-5999-4CE8-6227-DEC1115C96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869D0D-E636-43D4-F59A-47D9CF451D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C1432B-5CC4-59D7-3ADD-266AC54CA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69ED-FC83-4B48-A5E4-C24508C7466B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8B5F98-4B62-E785-8C06-2E5CBE9CE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77D213-BA69-F625-8218-6B454D9E5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9E5A8-35F0-45E7-9C0C-2F7121EE734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0618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39D50-AFB1-D475-F652-E31DAC972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129907-B649-9D3F-7B08-7262E8804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69ED-FC83-4B48-A5E4-C24508C7466B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E6EE8B-65F9-4A62-E46C-1723CEA55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9CFAC7-DCC6-1D45-8532-62591FF8F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9E5A8-35F0-45E7-9C0C-2F7121EE734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24291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7EC467-5C87-388C-15AE-15B08D44E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69ED-FC83-4B48-A5E4-C24508C7466B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A87055-D4CE-67E8-437F-D4D7E5A6B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B6D7EE-E022-647E-B9EE-F5CE086DF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9E5A8-35F0-45E7-9C0C-2F7121EE734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2468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E3B78-5662-DFEE-2DDA-257D5A44F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989CE-DAF3-3B31-7221-19BA9E548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256BD8-16C6-0B05-55B2-B5AD033EB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21F195-6899-D58F-95DD-F20704181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69ED-FC83-4B48-A5E4-C24508C7466B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E8C8DB-E8DC-AEB2-1BD1-BEE0F2B64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F1036C-13D8-A680-7193-B6FA78125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9E5A8-35F0-45E7-9C0C-2F7121EE734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43791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69FF5-3326-B048-246B-83936DB86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A7E348-C445-F3F6-A5A4-72F52253D6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D06B5F-DE3F-CC4A-719F-B928E435FC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4A2833-22B0-DD10-B148-6D287ED22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69ED-FC83-4B48-A5E4-C24508C7466B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2332D7-68C0-002A-8040-D2962E464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4969E8-BD0F-F02C-7ABD-D34B4A9DC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9E5A8-35F0-45E7-9C0C-2F7121EE734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39904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D88F58-2A53-A6C6-3C51-B6974FF9F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65F908-020E-8AEC-C136-84BB96CAAE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68F63-A514-DD8B-5515-FCA11E71D2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3169ED-FC83-4B48-A5E4-C24508C7466B}" type="datetimeFigureOut">
              <a:rPr lang="fr-CA" smtClean="0"/>
              <a:t>2025-07-03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8E645-C127-1459-63D3-24D6BD0CF0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C77CD-A6F0-6BB1-97F1-D2D2775E06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19E5A8-35F0-45E7-9C0C-2F7121EE734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3043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5F373-8568-154B-B01A-82C77F495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857" y="1443583"/>
            <a:ext cx="11212286" cy="2188028"/>
          </a:xfrm>
        </p:spPr>
        <p:txBody>
          <a:bodyPr>
            <a:normAutofit fontScale="90000"/>
          </a:bodyPr>
          <a:lstStyle/>
          <a:p>
            <a:r>
              <a:rPr lang="fr-CA" dirty="0"/>
              <a:t>La Deuxième Guerre Mondiale</a:t>
            </a:r>
            <a:br>
              <a:rPr lang="fr-CA" dirty="0"/>
            </a:br>
            <a:r>
              <a:rPr lang="fr-CA" dirty="0"/>
              <a:t>et</a:t>
            </a:r>
            <a:br>
              <a:rPr lang="fr-CA" dirty="0"/>
            </a:br>
            <a:r>
              <a:rPr lang="fr-CA" dirty="0"/>
              <a:t>Les Relations Internationales #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732B73-9BB4-B60C-B91F-7E10F66DB2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75314"/>
            <a:ext cx="9144000" cy="2601687"/>
          </a:xfrm>
        </p:spPr>
        <p:txBody>
          <a:bodyPr>
            <a:normAutofit fontScale="77500" lnSpcReduction="20000"/>
          </a:bodyPr>
          <a:lstStyle/>
          <a:p>
            <a:r>
              <a:rPr lang="fr-CA" sz="3600" dirty="0"/>
              <a:t># 5</a:t>
            </a:r>
          </a:p>
          <a:p>
            <a:endParaRPr lang="fr-CA" sz="3600" dirty="0"/>
          </a:p>
          <a:p>
            <a:pPr algn="l"/>
            <a:r>
              <a:rPr lang="fr-CA" sz="3600" dirty="0"/>
              <a:t>Situation d’apprentissage 4.3</a:t>
            </a:r>
          </a:p>
          <a:p>
            <a:pPr algn="l"/>
            <a:endParaRPr lang="fr-CA" sz="3600" dirty="0"/>
          </a:p>
          <a:p>
            <a:pPr algn="l"/>
            <a:r>
              <a:rPr lang="fr-FR" i="1" dirty="0"/>
              <a:t>Découvrir le Canada : Les droits et responsabilités liées à la citoyenneté</a:t>
            </a:r>
          </a:p>
          <a:p>
            <a:pPr algn="l"/>
            <a:r>
              <a:rPr lang="fr-FR" dirty="0"/>
              <a:t>© Sa Majesté la reine du chef du Canada, représentée par le ministre de Citoyenneté et Immigration Canada, 2021.</a:t>
            </a:r>
            <a:endParaRPr lang="fr-CA" sz="15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60FF1A-5EAB-FEB9-B77C-27653583CE9A}"/>
              </a:ext>
            </a:extLst>
          </p:cNvPr>
          <p:cNvSpPr txBox="1"/>
          <p:nvPr/>
        </p:nvSpPr>
        <p:spPr>
          <a:xfrm>
            <a:off x="3488872" y="430440"/>
            <a:ext cx="5214256" cy="7694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CA" sz="4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NOTES</a:t>
            </a:r>
          </a:p>
        </p:txBody>
      </p:sp>
    </p:spTree>
    <p:extLst>
      <p:ext uri="{BB962C8B-B14F-4D97-AF65-F5344CB8AC3E}">
        <p14:creationId xmlns:p14="http://schemas.microsoft.com/office/powerpoint/2010/main" val="1308070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D6DA8-1E56-7BC2-A2DA-79C1DB50F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1086"/>
            <a:ext cx="10515600" cy="515982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fr-FR" dirty="0"/>
              <a:t>Durant la guerre du Pacifique, le Japon envahit les îles Aléoutiennes, attaque un phare sur l’île de Vancouver.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Lance des ballons piégés au-dessus de la Colombie-Britannique et des Prairies et maltraite gravement des prisonniers de guerre canadienne capturés à Hong Kong.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Le Japon a reçu deux bombes atomiques pendant la Seconde Guerre mondiale, toutes deux larguées par les États-Unis. La première a été larguée sur Hiroshima le 6 août 1945. La seconde a été larguée sur Nagasaki le 9 août 1945.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Le Japon capitule le 14 août 1945, mettant ainsi fin à quatre années de guerre dans le Pacifique.</a:t>
            </a:r>
            <a:endParaRPr lang="fr-CA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891BB05-110B-4DC1-02A8-2B5AA2C61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CA" sz="6000" u="sng" dirty="0"/>
              <a:t>La Seconde Guerre mondiale</a:t>
            </a:r>
          </a:p>
        </p:txBody>
      </p:sp>
    </p:spTree>
    <p:extLst>
      <p:ext uri="{BB962C8B-B14F-4D97-AF65-F5344CB8AC3E}">
        <p14:creationId xmlns:p14="http://schemas.microsoft.com/office/powerpoint/2010/main" val="2442981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2007378D-03CA-BFD2-EB69-7279494A0E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0488"/>
            <a:ext cx="11887200" cy="667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43FEC36-F025-E293-6A86-1856308DDD63}"/>
              </a:ext>
            </a:extLst>
          </p:cNvPr>
          <p:cNvSpPr txBox="1"/>
          <p:nvPr/>
        </p:nvSpPr>
        <p:spPr>
          <a:xfrm>
            <a:off x="424542" y="217714"/>
            <a:ext cx="62701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000" dirty="0"/>
              <a:t>https://www.rtbf.be/article/hiroshima-nagasaki-210-000-morts-washington-ne-s-est-jamais-excuse-9048156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3A6A54-B108-CA00-2E39-3E4E49186B8C}"/>
              </a:ext>
            </a:extLst>
          </p:cNvPr>
          <p:cNvSpPr txBox="1"/>
          <p:nvPr/>
        </p:nvSpPr>
        <p:spPr>
          <a:xfrm>
            <a:off x="152400" y="5716956"/>
            <a:ext cx="27323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highlight>
                  <a:srgbClr val="C0C0C0"/>
                </a:highlight>
              </a:rPr>
              <a:t>Hiroshima/Nagasaki: 210 000 morts, Washington ne s'est jamais excusé</a:t>
            </a:r>
          </a:p>
        </p:txBody>
      </p:sp>
    </p:spTree>
    <p:extLst>
      <p:ext uri="{BB962C8B-B14F-4D97-AF65-F5344CB8AC3E}">
        <p14:creationId xmlns:p14="http://schemas.microsoft.com/office/powerpoint/2010/main" val="719792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La ville d'Hiroshima avant et après le larguage de la bombe atomique.">
            <a:extLst>
              <a:ext uri="{FF2B5EF4-FFF2-40B4-BE49-F238E27FC236}">
                <a16:creationId xmlns:a16="http://schemas.microsoft.com/office/drawing/2014/main" id="{326E8729-D911-8599-CD6A-6886FEE6E9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467" y="1057148"/>
            <a:ext cx="10905066" cy="4743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D16637F-894B-04C2-0D29-26ED741369A8}"/>
              </a:ext>
            </a:extLst>
          </p:cNvPr>
          <p:cNvSpPr txBox="1"/>
          <p:nvPr/>
        </p:nvSpPr>
        <p:spPr>
          <a:xfrm>
            <a:off x="2471057" y="6225394"/>
            <a:ext cx="684711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sz="1000" dirty="0"/>
              <a:t>https://www.lepoint.fr/histoire/6-aout-1945-et-si-hiroshima-n-avait-servi-a-rien-06-08-2015-1955087_1615.php#11</a:t>
            </a:r>
          </a:p>
        </p:txBody>
      </p:sp>
    </p:spTree>
    <p:extLst>
      <p:ext uri="{BB962C8B-B14F-4D97-AF65-F5344CB8AC3E}">
        <p14:creationId xmlns:p14="http://schemas.microsoft.com/office/powerpoint/2010/main" val="1670454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CE227-D979-1FE7-E748-D6CE1FF96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FE0AF-9367-749F-9CC5-7C3188989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2578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fr-FR" dirty="0"/>
              <a:t>Malheureusement,</a:t>
            </a:r>
            <a:r>
              <a:rPr lang="fr-CA" dirty="0"/>
              <a:t> le gouvernement </a:t>
            </a:r>
            <a:r>
              <a:rPr lang="fr-FR" dirty="0"/>
              <a:t>fédéral déplace de nombreux Canadiens d’origine japonaise et procède à la vente de leurs biens sans les compenser, même si l’armée et la GRC soutiennent que ces personnes présentent peu de danger pour le pays.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En 1988, le gouvernement du Canada a présenté ses excuses aux Canadiens d’origine japonaise pour les torts causés en temps de guerre et a indemnisé les victimes.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L’invasion du jour J, le 6 juin 1944 pour vaincre le nazisme et le fascisme, les Alliés envahissent le territoire européen occupé par les nazis.</a:t>
            </a:r>
          </a:p>
          <a:p>
            <a:pPr marL="514350" indent="-514350">
              <a:buFont typeface="+mj-lt"/>
              <a:buAutoNum type="arabicParenR"/>
            </a:pPr>
            <a:endParaRPr lang="fr-CA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C50C6DB-9270-00BF-CD99-52B78C262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CA" sz="6000" u="sng" dirty="0"/>
              <a:t>La Seconde Guerre mondiale</a:t>
            </a:r>
          </a:p>
        </p:txBody>
      </p:sp>
    </p:spTree>
    <p:extLst>
      <p:ext uri="{BB962C8B-B14F-4D97-AF65-F5344CB8AC3E}">
        <p14:creationId xmlns:p14="http://schemas.microsoft.com/office/powerpoint/2010/main" val="4264262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A4E29264-DDAA-1AF9-7266-A1350F7390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343" y="2845935"/>
            <a:ext cx="5715000" cy="380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E198794-05AC-C81B-DEFE-12A75120C3DA}"/>
              </a:ext>
            </a:extLst>
          </p:cNvPr>
          <p:cNvSpPr txBox="1"/>
          <p:nvPr/>
        </p:nvSpPr>
        <p:spPr>
          <a:xfrm>
            <a:off x="6781801" y="6646410"/>
            <a:ext cx="60960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sz="1000" dirty="0"/>
              <a:t>https://www.histoirecanada.ca/consulter/armee-et-guerre/jour-j-des-heros-se-racontent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6C1546-263F-3DEA-5D38-86B2EC6F0BCB}"/>
              </a:ext>
            </a:extLst>
          </p:cNvPr>
          <p:cNvSpPr txBox="1"/>
          <p:nvPr/>
        </p:nvSpPr>
        <p:spPr>
          <a:xfrm>
            <a:off x="8763000" y="1207125"/>
            <a:ext cx="3200399" cy="14003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700" dirty="0"/>
              <a:t>L’invasion du jour J, le 6 juin 1944 pour vaincre le nazisme et le fascisme, les Alliés envahissent le territoire européen occupé par les nazis.</a:t>
            </a:r>
          </a:p>
        </p:txBody>
      </p:sp>
      <p:pic>
        <p:nvPicPr>
          <p:cNvPr id="3076" name="Picture 4" descr="Débarquement de Normandie : les plages, la suite">
            <a:extLst>
              <a:ext uri="{FF2B5EF4-FFF2-40B4-BE49-F238E27FC236}">
                <a16:creationId xmlns:a16="http://schemas.microsoft.com/office/drawing/2014/main" id="{FD4D7C83-B07B-2DAE-05D2-F30239E8ED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611222" cy="371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2F86C7B-F772-066A-25C1-1A4AC8197FD4}"/>
              </a:ext>
            </a:extLst>
          </p:cNvPr>
          <p:cNvSpPr txBox="1"/>
          <p:nvPr/>
        </p:nvSpPr>
        <p:spPr>
          <a:xfrm>
            <a:off x="172322" y="3833467"/>
            <a:ext cx="483510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A" sz="1000" dirty="0"/>
              <a:t>https://ici.radio-canada.ca/nouvelle/670565/normandie-evenement-operation-jour-j</a:t>
            </a:r>
          </a:p>
        </p:txBody>
      </p:sp>
    </p:spTree>
    <p:extLst>
      <p:ext uri="{BB962C8B-B14F-4D97-AF65-F5344CB8AC3E}">
        <p14:creationId xmlns:p14="http://schemas.microsoft.com/office/powerpoint/2010/main" val="2029984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22F89-1144-799C-8EDC-4D4788108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9747E2-4237-9267-EBF2-DDDA4A5F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121275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fr-FR" dirty="0"/>
              <a:t>Les Canadiens participent à la libération de l’Italie en 1943-1944.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Le 6 juin 1944, date connue sous le nom de « jour J », prenant part dans le Nord de la France à l’invasion épique de la Normandie.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15 000 soldats canadiens se lancent à l’assaut de la plage Juno et l’arrachent à l’armée allemande.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Ce jour-là, environ un soldat allié sur dix est canadien.</a:t>
            </a:r>
          </a:p>
          <a:p>
            <a:pPr marL="514350" indent="-514350">
              <a:buFont typeface="+mj-lt"/>
              <a:buAutoNum type="arabicParenR"/>
            </a:pPr>
            <a:endParaRPr lang="fr-FR" dirty="0"/>
          </a:p>
          <a:p>
            <a:pPr marL="514350" indent="-514350">
              <a:buFont typeface="+mj-lt"/>
              <a:buAutoNum type="arabicParenR"/>
            </a:pPr>
            <a:r>
              <a:rPr lang="fr-FR" dirty="0"/>
              <a:t>L’Armée canadienne libère les Pays-Bas en 1944-1945 et c’est en partie grâce à elle que les Allemands sont forcés de se rendre le 8 mai 1945, mettant ainsi fin à six années de guerre en Europe.</a:t>
            </a:r>
            <a:endParaRPr lang="fr-CA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AE02E1A-E82B-660D-55CB-B17312B0C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CA" sz="6000" u="sng" dirty="0"/>
              <a:t>La Seconde Guerre mondiale</a:t>
            </a:r>
          </a:p>
        </p:txBody>
      </p:sp>
    </p:spTree>
    <p:extLst>
      <p:ext uri="{BB962C8B-B14F-4D97-AF65-F5344CB8AC3E}">
        <p14:creationId xmlns:p14="http://schemas.microsoft.com/office/powerpoint/2010/main" val="3093061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44df41d-c59f-4ca8-b715-ee2752926f14}" enabled="0" method="" siteId="{244df41d-c59f-4ca8-b715-ee2752926f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475</Words>
  <Application>Microsoft Office PowerPoint</Application>
  <PresentationFormat>Widescreen</PresentationFormat>
  <Paragraphs>39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La Deuxième Guerre Mondiale et Les Relations Internationales # 2</vt:lpstr>
      <vt:lpstr>La Seconde Guerre mondiale</vt:lpstr>
      <vt:lpstr>PowerPoint Presentation</vt:lpstr>
      <vt:lpstr>PowerPoint Presentation</vt:lpstr>
      <vt:lpstr>La Seconde Guerre mondiale</vt:lpstr>
      <vt:lpstr>PowerPoint Presentation</vt:lpstr>
      <vt:lpstr>La Seconde Guerre mondiale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dcterms:created xsi:type="dcterms:W3CDTF">2025-07-03T21:37:28Z</dcterms:created>
  <dcterms:modified xsi:type="dcterms:W3CDTF">2025-07-04T00:32:45Z</dcterms:modified>
</cp:coreProperties>
</file>