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62" r:id="rId2"/>
    <p:sldId id="256" r:id="rId3"/>
    <p:sldId id="263" r:id="rId4"/>
    <p:sldId id="257" r:id="rId5"/>
    <p:sldId id="264" r:id="rId6"/>
    <p:sldId id="258" r:id="rId7"/>
    <p:sldId id="265" r:id="rId8"/>
  </p:sldIdLst>
  <p:sldSz cx="12192000" cy="6858000"/>
  <p:notesSz cx="7099300" cy="93853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E636501-5A29-42E8-95FF-8A7CFCC86541}" v="35" dt="2025-07-02T20:02:42.59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59" d="100"/>
          <a:sy n="59" d="100"/>
        </p:scale>
        <p:origin x="964" y="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tric Peloquin" userId="9eacfbb0-fd00-438a-bc85-8b7658ad6aa7" providerId="ADAL" clId="{DE636501-5A29-42E8-95FF-8A7CFCC86541}"/>
    <pc:docChg chg="undo custSel addSld delSld modSld sldOrd modNotesMaster">
      <pc:chgData name="Patric Peloquin" userId="9eacfbb0-fd00-438a-bc85-8b7658ad6aa7" providerId="ADAL" clId="{DE636501-5A29-42E8-95FF-8A7CFCC86541}" dt="2025-07-02T20:03:06.098" v="2158" actId="20577"/>
      <pc:docMkLst>
        <pc:docMk/>
      </pc:docMkLst>
      <pc:sldChg chg="addSp delSp modSp mod">
        <pc:chgData name="Patric Peloquin" userId="9eacfbb0-fd00-438a-bc85-8b7658ad6aa7" providerId="ADAL" clId="{DE636501-5A29-42E8-95FF-8A7CFCC86541}" dt="2025-06-30T18:23:31.334" v="1268" actId="478"/>
        <pc:sldMkLst>
          <pc:docMk/>
          <pc:sldMk cId="1890666341" sldId="256"/>
        </pc:sldMkLst>
        <pc:spChg chg="mod">
          <ac:chgData name="Patric Peloquin" userId="9eacfbb0-fd00-438a-bc85-8b7658ad6aa7" providerId="ADAL" clId="{DE636501-5A29-42E8-95FF-8A7CFCC86541}" dt="2025-06-30T18:23:19.322" v="1265" actId="20577"/>
          <ac:spMkLst>
            <pc:docMk/>
            <pc:sldMk cId="1890666341" sldId="256"/>
            <ac:spMk id="3" creationId="{F6937A42-76AD-EDF8-099B-0418CA347627}"/>
          </ac:spMkLst>
        </pc:spChg>
      </pc:sldChg>
      <pc:sldChg chg="modSp new mod">
        <pc:chgData name="Patric Peloquin" userId="9eacfbb0-fd00-438a-bc85-8b7658ad6aa7" providerId="ADAL" clId="{DE636501-5A29-42E8-95FF-8A7CFCC86541}" dt="2025-06-30T18:25:50.170" v="1279" actId="27636"/>
        <pc:sldMkLst>
          <pc:docMk/>
          <pc:sldMk cId="3227210981" sldId="257"/>
        </pc:sldMkLst>
        <pc:spChg chg="mod">
          <ac:chgData name="Patric Peloquin" userId="9eacfbb0-fd00-438a-bc85-8b7658ad6aa7" providerId="ADAL" clId="{DE636501-5A29-42E8-95FF-8A7CFCC86541}" dt="2025-06-30T18:24:18.329" v="1272" actId="207"/>
          <ac:spMkLst>
            <pc:docMk/>
            <pc:sldMk cId="3227210981" sldId="257"/>
            <ac:spMk id="2" creationId="{72787A37-4B04-9218-2503-5C7FE9F0FEBB}"/>
          </ac:spMkLst>
        </pc:spChg>
        <pc:spChg chg="mod">
          <ac:chgData name="Patric Peloquin" userId="9eacfbb0-fd00-438a-bc85-8b7658ad6aa7" providerId="ADAL" clId="{DE636501-5A29-42E8-95FF-8A7CFCC86541}" dt="2025-06-30T18:25:50.170" v="1279" actId="27636"/>
          <ac:spMkLst>
            <pc:docMk/>
            <pc:sldMk cId="3227210981" sldId="257"/>
            <ac:spMk id="3" creationId="{0D6086FE-3D1E-1DF3-FD68-D9B023BED61D}"/>
          </ac:spMkLst>
        </pc:spChg>
      </pc:sldChg>
      <pc:sldChg chg="modSp new mod">
        <pc:chgData name="Patric Peloquin" userId="9eacfbb0-fd00-438a-bc85-8b7658ad6aa7" providerId="ADAL" clId="{DE636501-5A29-42E8-95FF-8A7CFCC86541}" dt="2025-06-30T18:24:25.005" v="1273" actId="207"/>
        <pc:sldMkLst>
          <pc:docMk/>
          <pc:sldMk cId="50474918" sldId="258"/>
        </pc:sldMkLst>
        <pc:spChg chg="mod">
          <ac:chgData name="Patric Peloquin" userId="9eacfbb0-fd00-438a-bc85-8b7658ad6aa7" providerId="ADAL" clId="{DE636501-5A29-42E8-95FF-8A7CFCC86541}" dt="2025-06-30T18:24:25.005" v="1273" actId="207"/>
          <ac:spMkLst>
            <pc:docMk/>
            <pc:sldMk cId="50474918" sldId="258"/>
            <ac:spMk id="2" creationId="{D8217AE7-B9E1-6A66-BD84-B100F4662F98}"/>
          </ac:spMkLst>
        </pc:spChg>
        <pc:spChg chg="mod">
          <ac:chgData name="Patric Peloquin" userId="9eacfbb0-fd00-438a-bc85-8b7658ad6aa7" providerId="ADAL" clId="{DE636501-5A29-42E8-95FF-8A7CFCC86541}" dt="2025-06-29T23:07:34.118" v="447" actId="20577"/>
          <ac:spMkLst>
            <pc:docMk/>
            <pc:sldMk cId="50474918" sldId="258"/>
            <ac:spMk id="3" creationId="{29EDF38E-F417-2351-15DA-C0D7CDC3850C}"/>
          </ac:spMkLst>
        </pc:spChg>
      </pc:sldChg>
      <pc:sldChg chg="modSp new del mod">
        <pc:chgData name="Patric Peloquin" userId="9eacfbb0-fd00-438a-bc85-8b7658ad6aa7" providerId="ADAL" clId="{DE636501-5A29-42E8-95FF-8A7CFCC86541}" dt="2025-06-30T18:25:37.860" v="1274" actId="2696"/>
        <pc:sldMkLst>
          <pc:docMk/>
          <pc:sldMk cId="3762912946" sldId="259"/>
        </pc:sldMkLst>
      </pc:sldChg>
      <pc:sldChg chg="modSp new del mod">
        <pc:chgData name="Patric Peloquin" userId="9eacfbb0-fd00-438a-bc85-8b7658ad6aa7" providerId="ADAL" clId="{DE636501-5A29-42E8-95FF-8A7CFCC86541}" dt="2025-06-30T18:25:41.099" v="1275" actId="2696"/>
        <pc:sldMkLst>
          <pc:docMk/>
          <pc:sldMk cId="502198496" sldId="260"/>
        </pc:sldMkLst>
      </pc:sldChg>
      <pc:sldChg chg="new del ord">
        <pc:chgData name="Patric Peloquin" userId="9eacfbb0-fd00-438a-bc85-8b7658ad6aa7" providerId="ADAL" clId="{DE636501-5A29-42E8-95FF-8A7CFCC86541}" dt="2025-06-30T18:20:55.865" v="1247" actId="2696"/>
        <pc:sldMkLst>
          <pc:docMk/>
          <pc:sldMk cId="1242656985" sldId="261"/>
        </pc:sldMkLst>
      </pc:sldChg>
      <pc:sldChg chg="modSp add mod">
        <pc:chgData name="Patric Peloquin" userId="9eacfbb0-fd00-438a-bc85-8b7658ad6aa7" providerId="ADAL" clId="{DE636501-5A29-42E8-95FF-8A7CFCC86541}" dt="2025-07-02T14:33:36.806" v="1285" actId="20577"/>
        <pc:sldMkLst>
          <pc:docMk/>
          <pc:sldMk cId="1308070939" sldId="262"/>
        </pc:sldMkLst>
        <pc:spChg chg="mod">
          <ac:chgData name="Patric Peloquin" userId="9eacfbb0-fd00-438a-bc85-8b7658ad6aa7" providerId="ADAL" clId="{DE636501-5A29-42E8-95FF-8A7CFCC86541}" dt="2025-06-30T18:21:49.020" v="1253" actId="1076"/>
          <ac:spMkLst>
            <pc:docMk/>
            <pc:sldMk cId="1308070939" sldId="262"/>
            <ac:spMk id="2" creationId="{1F85F373-8568-154B-B01A-82C77F495187}"/>
          </ac:spMkLst>
        </pc:spChg>
        <pc:spChg chg="mod">
          <ac:chgData name="Patric Peloquin" userId="9eacfbb0-fd00-438a-bc85-8b7658ad6aa7" providerId="ADAL" clId="{DE636501-5A29-42E8-95FF-8A7CFCC86541}" dt="2025-07-02T14:33:36.806" v="1285" actId="20577"/>
          <ac:spMkLst>
            <pc:docMk/>
            <pc:sldMk cId="1308070939" sldId="262"/>
            <ac:spMk id="3" creationId="{3B732B73-9BB4-B60C-B91F-7E10F66DB268}"/>
          </ac:spMkLst>
        </pc:spChg>
      </pc:sldChg>
      <pc:sldChg chg="addSp delSp modSp new mod setBg">
        <pc:chgData name="Patric Peloquin" userId="9eacfbb0-fd00-438a-bc85-8b7658ad6aa7" providerId="ADAL" clId="{DE636501-5A29-42E8-95FF-8A7CFCC86541}" dt="2025-07-02T19:49:24.743" v="2107" actId="207"/>
        <pc:sldMkLst>
          <pc:docMk/>
          <pc:sldMk cId="1676621623" sldId="263"/>
        </pc:sldMkLst>
        <pc:spChg chg="del">
          <ac:chgData name="Patric Peloquin" userId="9eacfbb0-fd00-438a-bc85-8b7658ad6aa7" providerId="ADAL" clId="{DE636501-5A29-42E8-95FF-8A7CFCC86541}" dt="2025-07-02T19:35:30.696" v="1288" actId="26606"/>
          <ac:spMkLst>
            <pc:docMk/>
            <pc:sldMk cId="1676621623" sldId="263"/>
            <ac:spMk id="2" creationId="{3C198D27-8450-5A3B-8D86-4D0845A7F50A}"/>
          </ac:spMkLst>
        </pc:spChg>
        <pc:spChg chg="del">
          <ac:chgData name="Patric Peloquin" userId="9eacfbb0-fd00-438a-bc85-8b7658ad6aa7" providerId="ADAL" clId="{DE636501-5A29-42E8-95FF-8A7CFCC86541}" dt="2025-07-02T19:35:23.625" v="1287"/>
          <ac:spMkLst>
            <pc:docMk/>
            <pc:sldMk cId="1676621623" sldId="263"/>
            <ac:spMk id="3" creationId="{3FBAEA0B-3BC4-E5A6-4290-89EF36459EF5}"/>
          </ac:spMkLst>
        </pc:spChg>
        <pc:spChg chg="add mod">
          <ac:chgData name="Patric Peloquin" userId="9eacfbb0-fd00-438a-bc85-8b7658ad6aa7" providerId="ADAL" clId="{DE636501-5A29-42E8-95FF-8A7CFCC86541}" dt="2025-07-02T19:49:24.743" v="2107" actId="207"/>
          <ac:spMkLst>
            <pc:docMk/>
            <pc:sldMk cId="1676621623" sldId="263"/>
            <ac:spMk id="4" creationId="{C3E91A1B-7E60-9FAF-03A0-5B2D6ACFD7CE}"/>
          </ac:spMkLst>
        </pc:spChg>
        <pc:spChg chg="add mod">
          <ac:chgData name="Patric Peloquin" userId="9eacfbb0-fd00-438a-bc85-8b7658ad6aa7" providerId="ADAL" clId="{DE636501-5A29-42E8-95FF-8A7CFCC86541}" dt="2025-07-02T19:40:01.613" v="1303" actId="13926"/>
          <ac:spMkLst>
            <pc:docMk/>
            <pc:sldMk cId="1676621623" sldId="263"/>
            <ac:spMk id="5" creationId="{0BD500CB-AC86-8854-FBE3-5BABB1650E13}"/>
          </ac:spMkLst>
        </pc:spChg>
        <pc:spChg chg="add">
          <ac:chgData name="Patric Peloquin" userId="9eacfbb0-fd00-438a-bc85-8b7658ad6aa7" providerId="ADAL" clId="{DE636501-5A29-42E8-95FF-8A7CFCC86541}" dt="2025-07-02T19:35:30.696" v="1288" actId="26606"/>
          <ac:spMkLst>
            <pc:docMk/>
            <pc:sldMk cId="1676621623" sldId="263"/>
            <ac:spMk id="1031" creationId="{42A4FC2C-047E-45A5-965D-8E1E3BF09BC6}"/>
          </ac:spMkLst>
        </pc:spChg>
        <pc:picChg chg="add mod">
          <ac:chgData name="Patric Peloquin" userId="9eacfbb0-fd00-438a-bc85-8b7658ad6aa7" providerId="ADAL" clId="{DE636501-5A29-42E8-95FF-8A7CFCC86541}" dt="2025-07-02T19:35:30.696" v="1288" actId="26606"/>
          <ac:picMkLst>
            <pc:docMk/>
            <pc:sldMk cId="1676621623" sldId="263"/>
            <ac:picMk id="1026" creationId="{A739D4AB-411C-3749-D7DE-F96A5BFB7C0C}"/>
          </ac:picMkLst>
        </pc:picChg>
      </pc:sldChg>
      <pc:sldChg chg="addSp delSp modSp new mod setBg">
        <pc:chgData name="Patric Peloquin" userId="9eacfbb0-fd00-438a-bc85-8b7658ad6aa7" providerId="ADAL" clId="{DE636501-5A29-42E8-95FF-8A7CFCC86541}" dt="2025-07-02T19:49:25.212" v="2108" actId="1076"/>
        <pc:sldMkLst>
          <pc:docMk/>
          <pc:sldMk cId="64512738" sldId="264"/>
        </pc:sldMkLst>
        <pc:spChg chg="del mod ord">
          <ac:chgData name="Patric Peloquin" userId="9eacfbb0-fd00-438a-bc85-8b7658ad6aa7" providerId="ADAL" clId="{DE636501-5A29-42E8-95FF-8A7CFCC86541}" dt="2025-07-02T19:48:45.726" v="2104" actId="478"/>
          <ac:spMkLst>
            <pc:docMk/>
            <pc:sldMk cId="64512738" sldId="264"/>
            <ac:spMk id="2" creationId="{E045C975-7AC9-6BDE-A75F-02117A0B0BA3}"/>
          </ac:spMkLst>
        </pc:spChg>
        <pc:spChg chg="del">
          <ac:chgData name="Patric Peloquin" userId="9eacfbb0-fd00-438a-bc85-8b7658ad6aa7" providerId="ADAL" clId="{DE636501-5A29-42E8-95FF-8A7CFCC86541}" dt="2025-07-02T19:42:39.509" v="1305"/>
          <ac:spMkLst>
            <pc:docMk/>
            <pc:sldMk cId="64512738" sldId="264"/>
            <ac:spMk id="3" creationId="{69FC5170-17CB-853D-757A-9225E322F237}"/>
          </ac:spMkLst>
        </pc:spChg>
        <pc:spChg chg="add">
          <ac:chgData name="Patric Peloquin" userId="9eacfbb0-fd00-438a-bc85-8b7658ad6aa7" providerId="ADAL" clId="{DE636501-5A29-42E8-95FF-8A7CFCC86541}" dt="2025-07-02T19:45:07.389" v="1332"/>
          <ac:spMkLst>
            <pc:docMk/>
            <pc:sldMk cId="64512738" sldId="264"/>
            <ac:spMk id="4" creationId="{2CBF8FA5-3017-984F-D95F-D8E13E845B8A}"/>
          </ac:spMkLst>
        </pc:spChg>
        <pc:spChg chg="add mod">
          <ac:chgData name="Patric Peloquin" userId="9eacfbb0-fd00-438a-bc85-8b7658ad6aa7" providerId="ADAL" clId="{DE636501-5A29-42E8-95FF-8A7CFCC86541}" dt="2025-07-02T19:49:25.212" v="2108" actId="1076"/>
          <ac:spMkLst>
            <pc:docMk/>
            <pc:sldMk cId="64512738" sldId="264"/>
            <ac:spMk id="6" creationId="{D6E8E891-A4D8-1206-AF74-7EDA408DAAC2}"/>
          </ac:spMkLst>
        </pc:spChg>
        <pc:spChg chg="add mod">
          <ac:chgData name="Patric Peloquin" userId="9eacfbb0-fd00-438a-bc85-8b7658ad6aa7" providerId="ADAL" clId="{DE636501-5A29-42E8-95FF-8A7CFCC86541}" dt="2025-07-02T19:45:49.534" v="1338" actId="1076"/>
          <ac:spMkLst>
            <pc:docMk/>
            <pc:sldMk cId="64512738" sldId="264"/>
            <ac:spMk id="2054" creationId="{5441251C-F706-7237-416D-85335054345E}"/>
          </ac:spMkLst>
        </pc:spChg>
        <pc:spChg chg="add del">
          <ac:chgData name="Patric Peloquin" userId="9eacfbb0-fd00-438a-bc85-8b7658ad6aa7" providerId="ADAL" clId="{DE636501-5A29-42E8-95FF-8A7CFCC86541}" dt="2025-07-02T19:43:02.056" v="1307" actId="26606"/>
          <ac:spMkLst>
            <pc:docMk/>
            <pc:sldMk cId="64512738" sldId="264"/>
            <ac:spMk id="2055" creationId="{9B7AD9F6-8CE7-4299-8FC6-328F4DCD3FF9}"/>
          </ac:spMkLst>
        </pc:spChg>
        <pc:spChg chg="add del">
          <ac:chgData name="Patric Peloquin" userId="9eacfbb0-fd00-438a-bc85-8b7658ad6aa7" providerId="ADAL" clId="{DE636501-5A29-42E8-95FF-8A7CFCC86541}" dt="2025-07-02T19:43:02.056" v="1307" actId="26606"/>
          <ac:spMkLst>
            <pc:docMk/>
            <pc:sldMk cId="64512738" sldId="264"/>
            <ac:spMk id="2057" creationId="{F49775AF-8896-43EE-92C6-83497D6DC56F}"/>
          </ac:spMkLst>
        </pc:spChg>
        <pc:spChg chg="add del">
          <ac:chgData name="Patric Peloquin" userId="9eacfbb0-fd00-438a-bc85-8b7658ad6aa7" providerId="ADAL" clId="{DE636501-5A29-42E8-95FF-8A7CFCC86541}" dt="2025-07-02T19:43:13.001" v="1309" actId="26606"/>
          <ac:spMkLst>
            <pc:docMk/>
            <pc:sldMk cId="64512738" sldId="264"/>
            <ac:spMk id="2059" creationId="{2CAD20A5-B9BF-4C29-B1C0-882CF36B433A}"/>
          </ac:spMkLst>
        </pc:spChg>
        <pc:spChg chg="add del">
          <ac:chgData name="Patric Peloquin" userId="9eacfbb0-fd00-438a-bc85-8b7658ad6aa7" providerId="ADAL" clId="{DE636501-5A29-42E8-95FF-8A7CFCC86541}" dt="2025-07-02T19:43:13.001" v="1309" actId="26606"/>
          <ac:spMkLst>
            <pc:docMk/>
            <pc:sldMk cId="64512738" sldId="264"/>
            <ac:spMk id="2060" creationId="{7283847B-B7B4-4D47-875A-C45ADEF4C2C9}"/>
          </ac:spMkLst>
        </pc:spChg>
        <pc:spChg chg="add">
          <ac:chgData name="Patric Peloquin" userId="9eacfbb0-fd00-438a-bc85-8b7658ad6aa7" providerId="ADAL" clId="{DE636501-5A29-42E8-95FF-8A7CFCC86541}" dt="2025-07-02T19:43:13.017" v="1310" actId="26606"/>
          <ac:spMkLst>
            <pc:docMk/>
            <pc:sldMk cId="64512738" sldId="264"/>
            <ac:spMk id="2062" creationId="{3ECBE1F1-D69B-4AFA-ABD5-8E41720EF6DE}"/>
          </ac:spMkLst>
        </pc:spChg>
        <pc:spChg chg="add">
          <ac:chgData name="Patric Peloquin" userId="9eacfbb0-fd00-438a-bc85-8b7658ad6aa7" providerId="ADAL" clId="{DE636501-5A29-42E8-95FF-8A7CFCC86541}" dt="2025-07-02T19:43:13.017" v="1310" actId="26606"/>
          <ac:spMkLst>
            <pc:docMk/>
            <pc:sldMk cId="64512738" sldId="264"/>
            <ac:spMk id="2063" creationId="{603A6265-E10C-4B85-9C20-E75FCAF9CC63}"/>
          </ac:spMkLst>
        </pc:spChg>
        <pc:picChg chg="add mod">
          <ac:chgData name="Patric Peloquin" userId="9eacfbb0-fd00-438a-bc85-8b7658ad6aa7" providerId="ADAL" clId="{DE636501-5A29-42E8-95FF-8A7CFCC86541}" dt="2025-07-02T19:43:25.493" v="1312" actId="27614"/>
          <ac:picMkLst>
            <pc:docMk/>
            <pc:sldMk cId="64512738" sldId="264"/>
            <ac:picMk id="2050" creationId="{8E3D807C-556A-A3F2-B633-4949020C4D21}"/>
          </ac:picMkLst>
        </pc:picChg>
      </pc:sldChg>
      <pc:sldChg chg="addSp delSp modSp new mod setBg">
        <pc:chgData name="Patric Peloquin" userId="9eacfbb0-fd00-438a-bc85-8b7658ad6aa7" providerId="ADAL" clId="{DE636501-5A29-42E8-95FF-8A7CFCC86541}" dt="2025-07-02T20:03:06.098" v="2158" actId="20577"/>
        <pc:sldMkLst>
          <pc:docMk/>
          <pc:sldMk cId="444689130" sldId="265"/>
        </pc:sldMkLst>
        <pc:spChg chg="add del">
          <ac:chgData name="Patric Peloquin" userId="9eacfbb0-fd00-438a-bc85-8b7658ad6aa7" providerId="ADAL" clId="{DE636501-5A29-42E8-95FF-8A7CFCC86541}" dt="2025-07-02T19:58:46.297" v="2116" actId="26606"/>
          <ac:spMkLst>
            <pc:docMk/>
            <pc:sldMk cId="444689130" sldId="265"/>
            <ac:spMk id="2" creationId="{1EE7ED33-348D-6FA9-4893-D6E711305F91}"/>
          </ac:spMkLst>
        </pc:spChg>
        <pc:spChg chg="del">
          <ac:chgData name="Patric Peloquin" userId="9eacfbb0-fd00-438a-bc85-8b7658ad6aa7" providerId="ADAL" clId="{DE636501-5A29-42E8-95FF-8A7CFCC86541}" dt="2025-07-02T19:58:36.212" v="2111"/>
          <ac:spMkLst>
            <pc:docMk/>
            <pc:sldMk cId="444689130" sldId="265"/>
            <ac:spMk id="3" creationId="{E92DE847-4DF7-61CA-5193-6164BF2F3B65}"/>
          </ac:spMkLst>
        </pc:spChg>
        <pc:spChg chg="add mod">
          <ac:chgData name="Patric Peloquin" userId="9eacfbb0-fd00-438a-bc85-8b7658ad6aa7" providerId="ADAL" clId="{DE636501-5A29-42E8-95FF-8A7CFCC86541}" dt="2025-07-02T20:03:06.098" v="2158" actId="20577"/>
          <ac:spMkLst>
            <pc:docMk/>
            <pc:sldMk cId="444689130" sldId="265"/>
            <ac:spMk id="4" creationId="{11ABE04A-C0D5-4B36-8E7F-DFD3F652595E}"/>
          </ac:spMkLst>
        </pc:spChg>
        <pc:spChg chg="add">
          <ac:chgData name="Patric Peloquin" userId="9eacfbb0-fd00-438a-bc85-8b7658ad6aa7" providerId="ADAL" clId="{DE636501-5A29-42E8-95FF-8A7CFCC86541}" dt="2025-07-02T19:58:46.297" v="2116" actId="26606"/>
          <ac:spMkLst>
            <pc:docMk/>
            <pc:sldMk cId="444689130" sldId="265"/>
            <ac:spMk id="3076" creationId="{42A4FC2C-047E-45A5-965D-8E1E3BF09BC6}"/>
          </ac:spMkLst>
        </pc:spChg>
        <pc:spChg chg="add del">
          <ac:chgData name="Patric Peloquin" userId="9eacfbb0-fd00-438a-bc85-8b7658ad6aa7" providerId="ADAL" clId="{DE636501-5A29-42E8-95FF-8A7CFCC86541}" dt="2025-07-02T19:58:44.092" v="2113" actId="26606"/>
          <ac:spMkLst>
            <pc:docMk/>
            <pc:sldMk cId="444689130" sldId="265"/>
            <ac:spMk id="3079" creationId="{42A4FC2C-047E-45A5-965D-8E1E3BF09BC6}"/>
          </ac:spMkLst>
        </pc:spChg>
        <pc:picChg chg="add mod">
          <ac:chgData name="Patric Peloquin" userId="9eacfbb0-fd00-438a-bc85-8b7658ad6aa7" providerId="ADAL" clId="{DE636501-5A29-42E8-95FF-8A7CFCC86541}" dt="2025-07-02T19:58:46.297" v="2116" actId="26606"/>
          <ac:picMkLst>
            <pc:docMk/>
            <pc:sldMk cId="444689130" sldId="265"/>
            <ac:picMk id="3074" creationId="{76CE68A3-032D-B6A6-CBBE-E90ABE390888}"/>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6363" cy="470895"/>
          </a:xfrm>
          <a:prstGeom prst="rect">
            <a:avLst/>
          </a:prstGeom>
        </p:spPr>
        <p:txBody>
          <a:bodyPr vert="horz" lIns="94192" tIns="47096" rIns="94192" bIns="47096" rtlCol="0"/>
          <a:lstStyle>
            <a:lvl1pPr algn="l">
              <a:defRPr sz="1200"/>
            </a:lvl1pPr>
          </a:lstStyle>
          <a:p>
            <a:endParaRPr lang="fr-CA"/>
          </a:p>
        </p:txBody>
      </p:sp>
      <p:sp>
        <p:nvSpPr>
          <p:cNvPr id="3" name="Date Placeholder 2"/>
          <p:cNvSpPr>
            <a:spLocks noGrp="1"/>
          </p:cNvSpPr>
          <p:nvPr>
            <p:ph type="dt" idx="1"/>
          </p:nvPr>
        </p:nvSpPr>
        <p:spPr>
          <a:xfrm>
            <a:off x="4021294" y="0"/>
            <a:ext cx="3076363" cy="470895"/>
          </a:xfrm>
          <a:prstGeom prst="rect">
            <a:avLst/>
          </a:prstGeom>
        </p:spPr>
        <p:txBody>
          <a:bodyPr vert="horz" lIns="94192" tIns="47096" rIns="94192" bIns="47096" rtlCol="0"/>
          <a:lstStyle>
            <a:lvl1pPr algn="r">
              <a:defRPr sz="1200"/>
            </a:lvl1pPr>
          </a:lstStyle>
          <a:p>
            <a:fld id="{5313BC17-E0F9-4ABB-B1A6-09CF9DC0379D}" type="datetimeFigureOut">
              <a:rPr lang="fr-CA" smtClean="0"/>
              <a:t>2025-07-02</a:t>
            </a:fld>
            <a:endParaRPr lang="fr-CA"/>
          </a:p>
        </p:txBody>
      </p:sp>
      <p:sp>
        <p:nvSpPr>
          <p:cNvPr id="4" name="Slide Image Placeholder 3"/>
          <p:cNvSpPr>
            <a:spLocks noGrp="1" noRot="1" noChangeAspect="1"/>
          </p:cNvSpPr>
          <p:nvPr>
            <p:ph type="sldImg" idx="2"/>
          </p:nvPr>
        </p:nvSpPr>
        <p:spPr>
          <a:xfrm>
            <a:off x="735013" y="1173163"/>
            <a:ext cx="5629275" cy="3167062"/>
          </a:xfrm>
          <a:prstGeom prst="rect">
            <a:avLst/>
          </a:prstGeom>
          <a:noFill/>
          <a:ln w="12700">
            <a:solidFill>
              <a:prstClr val="black"/>
            </a:solidFill>
          </a:ln>
        </p:spPr>
        <p:txBody>
          <a:bodyPr vert="horz" lIns="94192" tIns="47096" rIns="94192" bIns="47096" rtlCol="0" anchor="ctr"/>
          <a:lstStyle/>
          <a:p>
            <a:endParaRPr lang="fr-CA"/>
          </a:p>
        </p:txBody>
      </p:sp>
      <p:sp>
        <p:nvSpPr>
          <p:cNvPr id="5" name="Notes Placeholder 4"/>
          <p:cNvSpPr>
            <a:spLocks noGrp="1"/>
          </p:cNvSpPr>
          <p:nvPr>
            <p:ph type="body" sz="quarter" idx="3"/>
          </p:nvPr>
        </p:nvSpPr>
        <p:spPr>
          <a:xfrm>
            <a:off x="709930" y="4516676"/>
            <a:ext cx="5679440" cy="3695462"/>
          </a:xfrm>
          <a:prstGeom prst="rect">
            <a:avLst/>
          </a:prstGeom>
        </p:spPr>
        <p:txBody>
          <a:bodyPr vert="horz" lIns="94192" tIns="47096" rIns="94192" bIns="4709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6" name="Footer Placeholder 5"/>
          <p:cNvSpPr>
            <a:spLocks noGrp="1"/>
          </p:cNvSpPr>
          <p:nvPr>
            <p:ph type="ftr" sz="quarter" idx="4"/>
          </p:nvPr>
        </p:nvSpPr>
        <p:spPr>
          <a:xfrm>
            <a:off x="0" y="8914407"/>
            <a:ext cx="3076363" cy="470894"/>
          </a:xfrm>
          <a:prstGeom prst="rect">
            <a:avLst/>
          </a:prstGeom>
        </p:spPr>
        <p:txBody>
          <a:bodyPr vert="horz" lIns="94192" tIns="47096" rIns="94192" bIns="47096" rtlCol="0" anchor="b"/>
          <a:lstStyle>
            <a:lvl1pPr algn="l">
              <a:defRPr sz="1200"/>
            </a:lvl1pPr>
          </a:lstStyle>
          <a:p>
            <a:endParaRPr lang="fr-CA"/>
          </a:p>
        </p:txBody>
      </p:sp>
      <p:sp>
        <p:nvSpPr>
          <p:cNvPr id="7" name="Slide Number Placeholder 6"/>
          <p:cNvSpPr>
            <a:spLocks noGrp="1"/>
          </p:cNvSpPr>
          <p:nvPr>
            <p:ph type="sldNum" sz="quarter" idx="5"/>
          </p:nvPr>
        </p:nvSpPr>
        <p:spPr>
          <a:xfrm>
            <a:off x="4021294" y="8914407"/>
            <a:ext cx="3076363" cy="470894"/>
          </a:xfrm>
          <a:prstGeom prst="rect">
            <a:avLst/>
          </a:prstGeom>
        </p:spPr>
        <p:txBody>
          <a:bodyPr vert="horz" lIns="94192" tIns="47096" rIns="94192" bIns="47096" rtlCol="0" anchor="b"/>
          <a:lstStyle>
            <a:lvl1pPr algn="r">
              <a:defRPr sz="1200"/>
            </a:lvl1pPr>
          </a:lstStyle>
          <a:p>
            <a:fld id="{5BC8F17D-6D18-40A1-B242-D7E0D919D6B5}" type="slidenum">
              <a:rPr lang="fr-CA" smtClean="0"/>
              <a:t>‹#›</a:t>
            </a:fld>
            <a:endParaRPr lang="fr-CA"/>
          </a:p>
        </p:txBody>
      </p:sp>
    </p:spTree>
    <p:extLst>
      <p:ext uri="{BB962C8B-B14F-4D97-AF65-F5344CB8AC3E}">
        <p14:creationId xmlns:p14="http://schemas.microsoft.com/office/powerpoint/2010/main" val="30803770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CA" dirty="0"/>
          </a:p>
        </p:txBody>
      </p:sp>
      <p:sp>
        <p:nvSpPr>
          <p:cNvPr id="4" name="Slide Number Placeholder 3"/>
          <p:cNvSpPr>
            <a:spLocks noGrp="1"/>
          </p:cNvSpPr>
          <p:nvPr>
            <p:ph type="sldNum" sz="quarter" idx="5"/>
          </p:nvPr>
        </p:nvSpPr>
        <p:spPr/>
        <p:txBody>
          <a:bodyPr/>
          <a:lstStyle/>
          <a:p>
            <a:fld id="{F69E9CD5-D878-416A-9D33-C6491980E956}" type="slidenum">
              <a:rPr lang="fr-CA" smtClean="0"/>
              <a:t>1</a:t>
            </a:fld>
            <a:endParaRPr lang="fr-CA"/>
          </a:p>
        </p:txBody>
      </p:sp>
    </p:spTree>
    <p:extLst>
      <p:ext uri="{BB962C8B-B14F-4D97-AF65-F5344CB8AC3E}">
        <p14:creationId xmlns:p14="http://schemas.microsoft.com/office/powerpoint/2010/main" val="22223307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984D43-7141-8C82-94DF-B4DB759D6F5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fr-CA"/>
          </a:p>
        </p:txBody>
      </p:sp>
      <p:sp>
        <p:nvSpPr>
          <p:cNvPr id="3" name="Subtitle 2">
            <a:extLst>
              <a:ext uri="{FF2B5EF4-FFF2-40B4-BE49-F238E27FC236}">
                <a16:creationId xmlns:a16="http://schemas.microsoft.com/office/drawing/2014/main" id="{C5B6D979-6C4F-CC6B-BA21-8616192E4DE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fr-CA"/>
          </a:p>
        </p:txBody>
      </p:sp>
      <p:sp>
        <p:nvSpPr>
          <p:cNvPr id="4" name="Date Placeholder 3">
            <a:extLst>
              <a:ext uri="{FF2B5EF4-FFF2-40B4-BE49-F238E27FC236}">
                <a16:creationId xmlns:a16="http://schemas.microsoft.com/office/drawing/2014/main" id="{F19EC3E7-801B-3003-304B-9AB4823DBA45}"/>
              </a:ext>
            </a:extLst>
          </p:cNvPr>
          <p:cNvSpPr>
            <a:spLocks noGrp="1"/>
          </p:cNvSpPr>
          <p:nvPr>
            <p:ph type="dt" sz="half" idx="10"/>
          </p:nvPr>
        </p:nvSpPr>
        <p:spPr/>
        <p:txBody>
          <a:bodyPr/>
          <a:lstStyle/>
          <a:p>
            <a:fld id="{7942B8EC-0307-4060-8102-212D48A0A463}" type="datetimeFigureOut">
              <a:rPr lang="fr-CA" smtClean="0"/>
              <a:t>2025-07-02</a:t>
            </a:fld>
            <a:endParaRPr lang="fr-CA"/>
          </a:p>
        </p:txBody>
      </p:sp>
      <p:sp>
        <p:nvSpPr>
          <p:cNvPr id="5" name="Footer Placeholder 4">
            <a:extLst>
              <a:ext uri="{FF2B5EF4-FFF2-40B4-BE49-F238E27FC236}">
                <a16:creationId xmlns:a16="http://schemas.microsoft.com/office/drawing/2014/main" id="{AA017BFA-9C73-793C-1A81-A82384F356EE}"/>
              </a:ext>
            </a:extLst>
          </p:cNvPr>
          <p:cNvSpPr>
            <a:spLocks noGrp="1"/>
          </p:cNvSpPr>
          <p:nvPr>
            <p:ph type="ftr" sz="quarter" idx="11"/>
          </p:nvPr>
        </p:nvSpPr>
        <p:spPr/>
        <p:txBody>
          <a:bodyPr/>
          <a:lstStyle/>
          <a:p>
            <a:endParaRPr lang="fr-CA"/>
          </a:p>
        </p:txBody>
      </p:sp>
      <p:sp>
        <p:nvSpPr>
          <p:cNvPr id="6" name="Slide Number Placeholder 5">
            <a:extLst>
              <a:ext uri="{FF2B5EF4-FFF2-40B4-BE49-F238E27FC236}">
                <a16:creationId xmlns:a16="http://schemas.microsoft.com/office/drawing/2014/main" id="{BF583A29-4102-76E7-7C04-ABFE695449FF}"/>
              </a:ext>
            </a:extLst>
          </p:cNvPr>
          <p:cNvSpPr>
            <a:spLocks noGrp="1"/>
          </p:cNvSpPr>
          <p:nvPr>
            <p:ph type="sldNum" sz="quarter" idx="12"/>
          </p:nvPr>
        </p:nvSpPr>
        <p:spPr/>
        <p:txBody>
          <a:bodyPr/>
          <a:lstStyle/>
          <a:p>
            <a:fld id="{EFC560D9-6E75-48F0-9F2B-F53E07018AD0}" type="slidenum">
              <a:rPr lang="fr-CA" smtClean="0"/>
              <a:t>‹#›</a:t>
            </a:fld>
            <a:endParaRPr lang="fr-CA"/>
          </a:p>
        </p:txBody>
      </p:sp>
    </p:spTree>
    <p:extLst>
      <p:ext uri="{BB962C8B-B14F-4D97-AF65-F5344CB8AC3E}">
        <p14:creationId xmlns:p14="http://schemas.microsoft.com/office/powerpoint/2010/main" val="22339366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B945AE-6ADE-4413-B543-77040DD06C20}"/>
              </a:ext>
            </a:extLst>
          </p:cNvPr>
          <p:cNvSpPr>
            <a:spLocks noGrp="1"/>
          </p:cNvSpPr>
          <p:nvPr>
            <p:ph type="title"/>
          </p:nvPr>
        </p:nvSpPr>
        <p:spPr/>
        <p:txBody>
          <a:bodyPr/>
          <a:lstStyle/>
          <a:p>
            <a:r>
              <a:rPr lang="en-US"/>
              <a:t>Click to edit Master title style</a:t>
            </a:r>
            <a:endParaRPr lang="fr-CA"/>
          </a:p>
        </p:txBody>
      </p:sp>
      <p:sp>
        <p:nvSpPr>
          <p:cNvPr id="3" name="Vertical Text Placeholder 2">
            <a:extLst>
              <a:ext uri="{FF2B5EF4-FFF2-40B4-BE49-F238E27FC236}">
                <a16:creationId xmlns:a16="http://schemas.microsoft.com/office/drawing/2014/main" id="{DDF471EA-34BB-3722-DBAC-9E796C52065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Date Placeholder 3">
            <a:extLst>
              <a:ext uri="{FF2B5EF4-FFF2-40B4-BE49-F238E27FC236}">
                <a16:creationId xmlns:a16="http://schemas.microsoft.com/office/drawing/2014/main" id="{8A647A60-B918-9BFC-5810-6A41AD57E9BF}"/>
              </a:ext>
            </a:extLst>
          </p:cNvPr>
          <p:cNvSpPr>
            <a:spLocks noGrp="1"/>
          </p:cNvSpPr>
          <p:nvPr>
            <p:ph type="dt" sz="half" idx="10"/>
          </p:nvPr>
        </p:nvSpPr>
        <p:spPr/>
        <p:txBody>
          <a:bodyPr/>
          <a:lstStyle/>
          <a:p>
            <a:fld id="{7942B8EC-0307-4060-8102-212D48A0A463}" type="datetimeFigureOut">
              <a:rPr lang="fr-CA" smtClean="0"/>
              <a:t>2025-07-02</a:t>
            </a:fld>
            <a:endParaRPr lang="fr-CA"/>
          </a:p>
        </p:txBody>
      </p:sp>
      <p:sp>
        <p:nvSpPr>
          <p:cNvPr id="5" name="Footer Placeholder 4">
            <a:extLst>
              <a:ext uri="{FF2B5EF4-FFF2-40B4-BE49-F238E27FC236}">
                <a16:creationId xmlns:a16="http://schemas.microsoft.com/office/drawing/2014/main" id="{4CFDC999-5E56-A0CB-7107-7F71FB09BE65}"/>
              </a:ext>
            </a:extLst>
          </p:cNvPr>
          <p:cNvSpPr>
            <a:spLocks noGrp="1"/>
          </p:cNvSpPr>
          <p:nvPr>
            <p:ph type="ftr" sz="quarter" idx="11"/>
          </p:nvPr>
        </p:nvSpPr>
        <p:spPr/>
        <p:txBody>
          <a:bodyPr/>
          <a:lstStyle/>
          <a:p>
            <a:endParaRPr lang="fr-CA"/>
          </a:p>
        </p:txBody>
      </p:sp>
      <p:sp>
        <p:nvSpPr>
          <p:cNvPr id="6" name="Slide Number Placeholder 5">
            <a:extLst>
              <a:ext uri="{FF2B5EF4-FFF2-40B4-BE49-F238E27FC236}">
                <a16:creationId xmlns:a16="http://schemas.microsoft.com/office/drawing/2014/main" id="{4E98CEC5-8860-03DC-4CBB-D510089206C9}"/>
              </a:ext>
            </a:extLst>
          </p:cNvPr>
          <p:cNvSpPr>
            <a:spLocks noGrp="1"/>
          </p:cNvSpPr>
          <p:nvPr>
            <p:ph type="sldNum" sz="quarter" idx="12"/>
          </p:nvPr>
        </p:nvSpPr>
        <p:spPr/>
        <p:txBody>
          <a:bodyPr/>
          <a:lstStyle/>
          <a:p>
            <a:fld id="{EFC560D9-6E75-48F0-9F2B-F53E07018AD0}" type="slidenum">
              <a:rPr lang="fr-CA" smtClean="0"/>
              <a:t>‹#›</a:t>
            </a:fld>
            <a:endParaRPr lang="fr-CA"/>
          </a:p>
        </p:txBody>
      </p:sp>
    </p:spTree>
    <p:extLst>
      <p:ext uri="{BB962C8B-B14F-4D97-AF65-F5344CB8AC3E}">
        <p14:creationId xmlns:p14="http://schemas.microsoft.com/office/powerpoint/2010/main" val="35005179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F378D77-6D36-DE95-5EF5-603B71C01E81}"/>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fr-CA"/>
          </a:p>
        </p:txBody>
      </p:sp>
      <p:sp>
        <p:nvSpPr>
          <p:cNvPr id="3" name="Vertical Text Placeholder 2">
            <a:extLst>
              <a:ext uri="{FF2B5EF4-FFF2-40B4-BE49-F238E27FC236}">
                <a16:creationId xmlns:a16="http://schemas.microsoft.com/office/drawing/2014/main" id="{65406029-831E-EE9E-9644-D304A691A66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Date Placeholder 3">
            <a:extLst>
              <a:ext uri="{FF2B5EF4-FFF2-40B4-BE49-F238E27FC236}">
                <a16:creationId xmlns:a16="http://schemas.microsoft.com/office/drawing/2014/main" id="{B37E6277-4A6D-2C97-160A-05BA56BCC867}"/>
              </a:ext>
            </a:extLst>
          </p:cNvPr>
          <p:cNvSpPr>
            <a:spLocks noGrp="1"/>
          </p:cNvSpPr>
          <p:nvPr>
            <p:ph type="dt" sz="half" idx="10"/>
          </p:nvPr>
        </p:nvSpPr>
        <p:spPr/>
        <p:txBody>
          <a:bodyPr/>
          <a:lstStyle/>
          <a:p>
            <a:fld id="{7942B8EC-0307-4060-8102-212D48A0A463}" type="datetimeFigureOut">
              <a:rPr lang="fr-CA" smtClean="0"/>
              <a:t>2025-07-02</a:t>
            </a:fld>
            <a:endParaRPr lang="fr-CA"/>
          </a:p>
        </p:txBody>
      </p:sp>
      <p:sp>
        <p:nvSpPr>
          <p:cNvPr id="5" name="Footer Placeholder 4">
            <a:extLst>
              <a:ext uri="{FF2B5EF4-FFF2-40B4-BE49-F238E27FC236}">
                <a16:creationId xmlns:a16="http://schemas.microsoft.com/office/drawing/2014/main" id="{F03D549F-9A94-0E56-C5DF-EE4603BE9906}"/>
              </a:ext>
            </a:extLst>
          </p:cNvPr>
          <p:cNvSpPr>
            <a:spLocks noGrp="1"/>
          </p:cNvSpPr>
          <p:nvPr>
            <p:ph type="ftr" sz="quarter" idx="11"/>
          </p:nvPr>
        </p:nvSpPr>
        <p:spPr/>
        <p:txBody>
          <a:bodyPr/>
          <a:lstStyle/>
          <a:p>
            <a:endParaRPr lang="fr-CA"/>
          </a:p>
        </p:txBody>
      </p:sp>
      <p:sp>
        <p:nvSpPr>
          <p:cNvPr id="6" name="Slide Number Placeholder 5">
            <a:extLst>
              <a:ext uri="{FF2B5EF4-FFF2-40B4-BE49-F238E27FC236}">
                <a16:creationId xmlns:a16="http://schemas.microsoft.com/office/drawing/2014/main" id="{150E250E-D444-2E3F-9709-8E80A5722D68}"/>
              </a:ext>
            </a:extLst>
          </p:cNvPr>
          <p:cNvSpPr>
            <a:spLocks noGrp="1"/>
          </p:cNvSpPr>
          <p:nvPr>
            <p:ph type="sldNum" sz="quarter" idx="12"/>
          </p:nvPr>
        </p:nvSpPr>
        <p:spPr/>
        <p:txBody>
          <a:bodyPr/>
          <a:lstStyle/>
          <a:p>
            <a:fld id="{EFC560D9-6E75-48F0-9F2B-F53E07018AD0}" type="slidenum">
              <a:rPr lang="fr-CA" smtClean="0"/>
              <a:t>‹#›</a:t>
            </a:fld>
            <a:endParaRPr lang="fr-CA"/>
          </a:p>
        </p:txBody>
      </p:sp>
    </p:spTree>
    <p:extLst>
      <p:ext uri="{BB962C8B-B14F-4D97-AF65-F5344CB8AC3E}">
        <p14:creationId xmlns:p14="http://schemas.microsoft.com/office/powerpoint/2010/main" val="11301680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187853-3ECA-043C-F6E3-FFAC99F211BC}"/>
              </a:ext>
            </a:extLst>
          </p:cNvPr>
          <p:cNvSpPr>
            <a:spLocks noGrp="1"/>
          </p:cNvSpPr>
          <p:nvPr>
            <p:ph type="title"/>
          </p:nvPr>
        </p:nvSpPr>
        <p:spPr/>
        <p:txBody>
          <a:bodyPr/>
          <a:lstStyle/>
          <a:p>
            <a:r>
              <a:rPr lang="en-US"/>
              <a:t>Click to edit Master title style</a:t>
            </a:r>
            <a:endParaRPr lang="fr-CA"/>
          </a:p>
        </p:txBody>
      </p:sp>
      <p:sp>
        <p:nvSpPr>
          <p:cNvPr id="3" name="Content Placeholder 2">
            <a:extLst>
              <a:ext uri="{FF2B5EF4-FFF2-40B4-BE49-F238E27FC236}">
                <a16:creationId xmlns:a16="http://schemas.microsoft.com/office/drawing/2014/main" id="{9082C28A-E3E0-0D66-DCAF-5720ACABBE6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Date Placeholder 3">
            <a:extLst>
              <a:ext uri="{FF2B5EF4-FFF2-40B4-BE49-F238E27FC236}">
                <a16:creationId xmlns:a16="http://schemas.microsoft.com/office/drawing/2014/main" id="{14AF2E9B-B486-E44C-982D-7B5CD587E9E1}"/>
              </a:ext>
            </a:extLst>
          </p:cNvPr>
          <p:cNvSpPr>
            <a:spLocks noGrp="1"/>
          </p:cNvSpPr>
          <p:nvPr>
            <p:ph type="dt" sz="half" idx="10"/>
          </p:nvPr>
        </p:nvSpPr>
        <p:spPr/>
        <p:txBody>
          <a:bodyPr/>
          <a:lstStyle/>
          <a:p>
            <a:fld id="{7942B8EC-0307-4060-8102-212D48A0A463}" type="datetimeFigureOut">
              <a:rPr lang="fr-CA" smtClean="0"/>
              <a:t>2025-07-02</a:t>
            </a:fld>
            <a:endParaRPr lang="fr-CA"/>
          </a:p>
        </p:txBody>
      </p:sp>
      <p:sp>
        <p:nvSpPr>
          <p:cNvPr id="5" name="Footer Placeholder 4">
            <a:extLst>
              <a:ext uri="{FF2B5EF4-FFF2-40B4-BE49-F238E27FC236}">
                <a16:creationId xmlns:a16="http://schemas.microsoft.com/office/drawing/2014/main" id="{D31D1419-2917-5442-3274-58E69089165E}"/>
              </a:ext>
            </a:extLst>
          </p:cNvPr>
          <p:cNvSpPr>
            <a:spLocks noGrp="1"/>
          </p:cNvSpPr>
          <p:nvPr>
            <p:ph type="ftr" sz="quarter" idx="11"/>
          </p:nvPr>
        </p:nvSpPr>
        <p:spPr/>
        <p:txBody>
          <a:bodyPr/>
          <a:lstStyle/>
          <a:p>
            <a:endParaRPr lang="fr-CA"/>
          </a:p>
        </p:txBody>
      </p:sp>
      <p:sp>
        <p:nvSpPr>
          <p:cNvPr id="6" name="Slide Number Placeholder 5">
            <a:extLst>
              <a:ext uri="{FF2B5EF4-FFF2-40B4-BE49-F238E27FC236}">
                <a16:creationId xmlns:a16="http://schemas.microsoft.com/office/drawing/2014/main" id="{686E96F2-9B78-B650-54FE-55BF7C7EC6AD}"/>
              </a:ext>
            </a:extLst>
          </p:cNvPr>
          <p:cNvSpPr>
            <a:spLocks noGrp="1"/>
          </p:cNvSpPr>
          <p:nvPr>
            <p:ph type="sldNum" sz="quarter" idx="12"/>
          </p:nvPr>
        </p:nvSpPr>
        <p:spPr/>
        <p:txBody>
          <a:bodyPr/>
          <a:lstStyle/>
          <a:p>
            <a:fld id="{EFC560D9-6E75-48F0-9F2B-F53E07018AD0}" type="slidenum">
              <a:rPr lang="fr-CA" smtClean="0"/>
              <a:t>‹#›</a:t>
            </a:fld>
            <a:endParaRPr lang="fr-CA"/>
          </a:p>
        </p:txBody>
      </p:sp>
    </p:spTree>
    <p:extLst>
      <p:ext uri="{BB962C8B-B14F-4D97-AF65-F5344CB8AC3E}">
        <p14:creationId xmlns:p14="http://schemas.microsoft.com/office/powerpoint/2010/main" val="29150528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F0E78F-5775-476B-7CBD-D69ED4F8CDE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fr-CA"/>
          </a:p>
        </p:txBody>
      </p:sp>
      <p:sp>
        <p:nvSpPr>
          <p:cNvPr id="3" name="Text Placeholder 2">
            <a:extLst>
              <a:ext uri="{FF2B5EF4-FFF2-40B4-BE49-F238E27FC236}">
                <a16:creationId xmlns:a16="http://schemas.microsoft.com/office/drawing/2014/main" id="{60B4E9AE-F8D2-DBA2-78F1-4185F83DF7C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D41B110-A7A1-2B62-9486-EEF01510B66D}"/>
              </a:ext>
            </a:extLst>
          </p:cNvPr>
          <p:cNvSpPr>
            <a:spLocks noGrp="1"/>
          </p:cNvSpPr>
          <p:nvPr>
            <p:ph type="dt" sz="half" idx="10"/>
          </p:nvPr>
        </p:nvSpPr>
        <p:spPr/>
        <p:txBody>
          <a:bodyPr/>
          <a:lstStyle/>
          <a:p>
            <a:fld id="{7942B8EC-0307-4060-8102-212D48A0A463}" type="datetimeFigureOut">
              <a:rPr lang="fr-CA" smtClean="0"/>
              <a:t>2025-07-02</a:t>
            </a:fld>
            <a:endParaRPr lang="fr-CA"/>
          </a:p>
        </p:txBody>
      </p:sp>
      <p:sp>
        <p:nvSpPr>
          <p:cNvPr id="5" name="Footer Placeholder 4">
            <a:extLst>
              <a:ext uri="{FF2B5EF4-FFF2-40B4-BE49-F238E27FC236}">
                <a16:creationId xmlns:a16="http://schemas.microsoft.com/office/drawing/2014/main" id="{75D72D20-6371-A05E-8645-8858F7DB903B}"/>
              </a:ext>
            </a:extLst>
          </p:cNvPr>
          <p:cNvSpPr>
            <a:spLocks noGrp="1"/>
          </p:cNvSpPr>
          <p:nvPr>
            <p:ph type="ftr" sz="quarter" idx="11"/>
          </p:nvPr>
        </p:nvSpPr>
        <p:spPr/>
        <p:txBody>
          <a:bodyPr/>
          <a:lstStyle/>
          <a:p>
            <a:endParaRPr lang="fr-CA"/>
          </a:p>
        </p:txBody>
      </p:sp>
      <p:sp>
        <p:nvSpPr>
          <p:cNvPr id="6" name="Slide Number Placeholder 5">
            <a:extLst>
              <a:ext uri="{FF2B5EF4-FFF2-40B4-BE49-F238E27FC236}">
                <a16:creationId xmlns:a16="http://schemas.microsoft.com/office/drawing/2014/main" id="{4302206B-7626-38E5-C4DE-1BCFE365FA16}"/>
              </a:ext>
            </a:extLst>
          </p:cNvPr>
          <p:cNvSpPr>
            <a:spLocks noGrp="1"/>
          </p:cNvSpPr>
          <p:nvPr>
            <p:ph type="sldNum" sz="quarter" idx="12"/>
          </p:nvPr>
        </p:nvSpPr>
        <p:spPr/>
        <p:txBody>
          <a:bodyPr/>
          <a:lstStyle/>
          <a:p>
            <a:fld id="{EFC560D9-6E75-48F0-9F2B-F53E07018AD0}" type="slidenum">
              <a:rPr lang="fr-CA" smtClean="0"/>
              <a:t>‹#›</a:t>
            </a:fld>
            <a:endParaRPr lang="fr-CA"/>
          </a:p>
        </p:txBody>
      </p:sp>
    </p:spTree>
    <p:extLst>
      <p:ext uri="{BB962C8B-B14F-4D97-AF65-F5344CB8AC3E}">
        <p14:creationId xmlns:p14="http://schemas.microsoft.com/office/powerpoint/2010/main" val="31331330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78D38E-0D71-B3FA-2C50-914A81DAE5B5}"/>
              </a:ext>
            </a:extLst>
          </p:cNvPr>
          <p:cNvSpPr>
            <a:spLocks noGrp="1"/>
          </p:cNvSpPr>
          <p:nvPr>
            <p:ph type="title"/>
          </p:nvPr>
        </p:nvSpPr>
        <p:spPr/>
        <p:txBody>
          <a:bodyPr/>
          <a:lstStyle/>
          <a:p>
            <a:r>
              <a:rPr lang="en-US"/>
              <a:t>Click to edit Master title style</a:t>
            </a:r>
            <a:endParaRPr lang="fr-CA"/>
          </a:p>
        </p:txBody>
      </p:sp>
      <p:sp>
        <p:nvSpPr>
          <p:cNvPr id="3" name="Content Placeholder 2">
            <a:extLst>
              <a:ext uri="{FF2B5EF4-FFF2-40B4-BE49-F238E27FC236}">
                <a16:creationId xmlns:a16="http://schemas.microsoft.com/office/drawing/2014/main" id="{16B1F9C6-7111-9F00-23C5-AE9900814D5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Content Placeholder 3">
            <a:extLst>
              <a:ext uri="{FF2B5EF4-FFF2-40B4-BE49-F238E27FC236}">
                <a16:creationId xmlns:a16="http://schemas.microsoft.com/office/drawing/2014/main" id="{1404286F-7E8F-4827-D737-4AD910BF1E2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5" name="Date Placeholder 4">
            <a:extLst>
              <a:ext uri="{FF2B5EF4-FFF2-40B4-BE49-F238E27FC236}">
                <a16:creationId xmlns:a16="http://schemas.microsoft.com/office/drawing/2014/main" id="{DD6A4997-41B7-2D23-FF44-FDD8BED2CD4B}"/>
              </a:ext>
            </a:extLst>
          </p:cNvPr>
          <p:cNvSpPr>
            <a:spLocks noGrp="1"/>
          </p:cNvSpPr>
          <p:nvPr>
            <p:ph type="dt" sz="half" idx="10"/>
          </p:nvPr>
        </p:nvSpPr>
        <p:spPr/>
        <p:txBody>
          <a:bodyPr/>
          <a:lstStyle/>
          <a:p>
            <a:fld id="{7942B8EC-0307-4060-8102-212D48A0A463}" type="datetimeFigureOut">
              <a:rPr lang="fr-CA" smtClean="0"/>
              <a:t>2025-07-02</a:t>
            </a:fld>
            <a:endParaRPr lang="fr-CA"/>
          </a:p>
        </p:txBody>
      </p:sp>
      <p:sp>
        <p:nvSpPr>
          <p:cNvPr id="6" name="Footer Placeholder 5">
            <a:extLst>
              <a:ext uri="{FF2B5EF4-FFF2-40B4-BE49-F238E27FC236}">
                <a16:creationId xmlns:a16="http://schemas.microsoft.com/office/drawing/2014/main" id="{5CAC4F9F-1974-1C61-48C9-3D536742DB54}"/>
              </a:ext>
            </a:extLst>
          </p:cNvPr>
          <p:cNvSpPr>
            <a:spLocks noGrp="1"/>
          </p:cNvSpPr>
          <p:nvPr>
            <p:ph type="ftr" sz="quarter" idx="11"/>
          </p:nvPr>
        </p:nvSpPr>
        <p:spPr/>
        <p:txBody>
          <a:bodyPr/>
          <a:lstStyle/>
          <a:p>
            <a:endParaRPr lang="fr-CA"/>
          </a:p>
        </p:txBody>
      </p:sp>
      <p:sp>
        <p:nvSpPr>
          <p:cNvPr id="7" name="Slide Number Placeholder 6">
            <a:extLst>
              <a:ext uri="{FF2B5EF4-FFF2-40B4-BE49-F238E27FC236}">
                <a16:creationId xmlns:a16="http://schemas.microsoft.com/office/drawing/2014/main" id="{7BA6AADB-035E-72C5-D0AB-43BEA1BC2BA0}"/>
              </a:ext>
            </a:extLst>
          </p:cNvPr>
          <p:cNvSpPr>
            <a:spLocks noGrp="1"/>
          </p:cNvSpPr>
          <p:nvPr>
            <p:ph type="sldNum" sz="quarter" idx="12"/>
          </p:nvPr>
        </p:nvSpPr>
        <p:spPr/>
        <p:txBody>
          <a:bodyPr/>
          <a:lstStyle/>
          <a:p>
            <a:fld id="{EFC560D9-6E75-48F0-9F2B-F53E07018AD0}" type="slidenum">
              <a:rPr lang="fr-CA" smtClean="0"/>
              <a:t>‹#›</a:t>
            </a:fld>
            <a:endParaRPr lang="fr-CA"/>
          </a:p>
        </p:txBody>
      </p:sp>
    </p:spTree>
    <p:extLst>
      <p:ext uri="{BB962C8B-B14F-4D97-AF65-F5344CB8AC3E}">
        <p14:creationId xmlns:p14="http://schemas.microsoft.com/office/powerpoint/2010/main" val="486918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C1B42E-D00E-2D47-9CA2-867F5B0F8204}"/>
              </a:ext>
            </a:extLst>
          </p:cNvPr>
          <p:cNvSpPr>
            <a:spLocks noGrp="1"/>
          </p:cNvSpPr>
          <p:nvPr>
            <p:ph type="title"/>
          </p:nvPr>
        </p:nvSpPr>
        <p:spPr>
          <a:xfrm>
            <a:off x="839788" y="365125"/>
            <a:ext cx="10515600" cy="1325563"/>
          </a:xfrm>
        </p:spPr>
        <p:txBody>
          <a:bodyPr/>
          <a:lstStyle/>
          <a:p>
            <a:r>
              <a:rPr lang="en-US"/>
              <a:t>Click to edit Master title style</a:t>
            </a:r>
            <a:endParaRPr lang="fr-CA"/>
          </a:p>
        </p:txBody>
      </p:sp>
      <p:sp>
        <p:nvSpPr>
          <p:cNvPr id="3" name="Text Placeholder 2">
            <a:extLst>
              <a:ext uri="{FF2B5EF4-FFF2-40B4-BE49-F238E27FC236}">
                <a16:creationId xmlns:a16="http://schemas.microsoft.com/office/drawing/2014/main" id="{2B0F608F-D381-74EE-56EC-7E265B5BD54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DB58199-75B0-9A11-CFD8-5A79BFA3DBE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5" name="Text Placeholder 4">
            <a:extLst>
              <a:ext uri="{FF2B5EF4-FFF2-40B4-BE49-F238E27FC236}">
                <a16:creationId xmlns:a16="http://schemas.microsoft.com/office/drawing/2014/main" id="{DD4AE439-AB77-8B93-2005-695E93D5F23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BD316BE-3516-AEA6-6E2F-4CF1CD78CEA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7" name="Date Placeholder 6">
            <a:extLst>
              <a:ext uri="{FF2B5EF4-FFF2-40B4-BE49-F238E27FC236}">
                <a16:creationId xmlns:a16="http://schemas.microsoft.com/office/drawing/2014/main" id="{4401C1A9-FED9-7779-9C94-20F5F5432CFC}"/>
              </a:ext>
            </a:extLst>
          </p:cNvPr>
          <p:cNvSpPr>
            <a:spLocks noGrp="1"/>
          </p:cNvSpPr>
          <p:nvPr>
            <p:ph type="dt" sz="half" idx="10"/>
          </p:nvPr>
        </p:nvSpPr>
        <p:spPr/>
        <p:txBody>
          <a:bodyPr/>
          <a:lstStyle/>
          <a:p>
            <a:fld id="{7942B8EC-0307-4060-8102-212D48A0A463}" type="datetimeFigureOut">
              <a:rPr lang="fr-CA" smtClean="0"/>
              <a:t>2025-07-02</a:t>
            </a:fld>
            <a:endParaRPr lang="fr-CA"/>
          </a:p>
        </p:txBody>
      </p:sp>
      <p:sp>
        <p:nvSpPr>
          <p:cNvPr id="8" name="Footer Placeholder 7">
            <a:extLst>
              <a:ext uri="{FF2B5EF4-FFF2-40B4-BE49-F238E27FC236}">
                <a16:creationId xmlns:a16="http://schemas.microsoft.com/office/drawing/2014/main" id="{C8A94842-625F-62DC-2C5F-E633F383A3AF}"/>
              </a:ext>
            </a:extLst>
          </p:cNvPr>
          <p:cNvSpPr>
            <a:spLocks noGrp="1"/>
          </p:cNvSpPr>
          <p:nvPr>
            <p:ph type="ftr" sz="quarter" idx="11"/>
          </p:nvPr>
        </p:nvSpPr>
        <p:spPr/>
        <p:txBody>
          <a:bodyPr/>
          <a:lstStyle/>
          <a:p>
            <a:endParaRPr lang="fr-CA"/>
          </a:p>
        </p:txBody>
      </p:sp>
      <p:sp>
        <p:nvSpPr>
          <p:cNvPr id="9" name="Slide Number Placeholder 8">
            <a:extLst>
              <a:ext uri="{FF2B5EF4-FFF2-40B4-BE49-F238E27FC236}">
                <a16:creationId xmlns:a16="http://schemas.microsoft.com/office/drawing/2014/main" id="{7C1AA247-85B6-DB53-0D43-CDCA23F1708D}"/>
              </a:ext>
            </a:extLst>
          </p:cNvPr>
          <p:cNvSpPr>
            <a:spLocks noGrp="1"/>
          </p:cNvSpPr>
          <p:nvPr>
            <p:ph type="sldNum" sz="quarter" idx="12"/>
          </p:nvPr>
        </p:nvSpPr>
        <p:spPr/>
        <p:txBody>
          <a:bodyPr/>
          <a:lstStyle/>
          <a:p>
            <a:fld id="{EFC560D9-6E75-48F0-9F2B-F53E07018AD0}" type="slidenum">
              <a:rPr lang="fr-CA" smtClean="0"/>
              <a:t>‹#›</a:t>
            </a:fld>
            <a:endParaRPr lang="fr-CA"/>
          </a:p>
        </p:txBody>
      </p:sp>
    </p:spTree>
    <p:extLst>
      <p:ext uri="{BB962C8B-B14F-4D97-AF65-F5344CB8AC3E}">
        <p14:creationId xmlns:p14="http://schemas.microsoft.com/office/powerpoint/2010/main" val="8546920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6586B9-DEA9-C8DE-EF64-B79847D8FA94}"/>
              </a:ext>
            </a:extLst>
          </p:cNvPr>
          <p:cNvSpPr>
            <a:spLocks noGrp="1"/>
          </p:cNvSpPr>
          <p:nvPr>
            <p:ph type="title"/>
          </p:nvPr>
        </p:nvSpPr>
        <p:spPr/>
        <p:txBody>
          <a:bodyPr/>
          <a:lstStyle/>
          <a:p>
            <a:r>
              <a:rPr lang="en-US"/>
              <a:t>Click to edit Master title style</a:t>
            </a:r>
            <a:endParaRPr lang="fr-CA"/>
          </a:p>
        </p:txBody>
      </p:sp>
      <p:sp>
        <p:nvSpPr>
          <p:cNvPr id="3" name="Date Placeholder 2">
            <a:extLst>
              <a:ext uri="{FF2B5EF4-FFF2-40B4-BE49-F238E27FC236}">
                <a16:creationId xmlns:a16="http://schemas.microsoft.com/office/drawing/2014/main" id="{EE6CE017-BF84-31D1-ABFF-2C262FE86728}"/>
              </a:ext>
            </a:extLst>
          </p:cNvPr>
          <p:cNvSpPr>
            <a:spLocks noGrp="1"/>
          </p:cNvSpPr>
          <p:nvPr>
            <p:ph type="dt" sz="half" idx="10"/>
          </p:nvPr>
        </p:nvSpPr>
        <p:spPr/>
        <p:txBody>
          <a:bodyPr/>
          <a:lstStyle/>
          <a:p>
            <a:fld id="{7942B8EC-0307-4060-8102-212D48A0A463}" type="datetimeFigureOut">
              <a:rPr lang="fr-CA" smtClean="0"/>
              <a:t>2025-07-02</a:t>
            </a:fld>
            <a:endParaRPr lang="fr-CA"/>
          </a:p>
        </p:txBody>
      </p:sp>
      <p:sp>
        <p:nvSpPr>
          <p:cNvPr id="4" name="Footer Placeholder 3">
            <a:extLst>
              <a:ext uri="{FF2B5EF4-FFF2-40B4-BE49-F238E27FC236}">
                <a16:creationId xmlns:a16="http://schemas.microsoft.com/office/drawing/2014/main" id="{7AE69001-D1DA-03C8-39DB-23AB5088F5C2}"/>
              </a:ext>
            </a:extLst>
          </p:cNvPr>
          <p:cNvSpPr>
            <a:spLocks noGrp="1"/>
          </p:cNvSpPr>
          <p:nvPr>
            <p:ph type="ftr" sz="quarter" idx="11"/>
          </p:nvPr>
        </p:nvSpPr>
        <p:spPr/>
        <p:txBody>
          <a:bodyPr/>
          <a:lstStyle/>
          <a:p>
            <a:endParaRPr lang="fr-CA"/>
          </a:p>
        </p:txBody>
      </p:sp>
      <p:sp>
        <p:nvSpPr>
          <p:cNvPr id="5" name="Slide Number Placeholder 4">
            <a:extLst>
              <a:ext uri="{FF2B5EF4-FFF2-40B4-BE49-F238E27FC236}">
                <a16:creationId xmlns:a16="http://schemas.microsoft.com/office/drawing/2014/main" id="{85B14E93-BC74-A216-1DBA-C2B13170F5D7}"/>
              </a:ext>
            </a:extLst>
          </p:cNvPr>
          <p:cNvSpPr>
            <a:spLocks noGrp="1"/>
          </p:cNvSpPr>
          <p:nvPr>
            <p:ph type="sldNum" sz="quarter" idx="12"/>
          </p:nvPr>
        </p:nvSpPr>
        <p:spPr/>
        <p:txBody>
          <a:bodyPr/>
          <a:lstStyle/>
          <a:p>
            <a:fld id="{EFC560D9-6E75-48F0-9F2B-F53E07018AD0}" type="slidenum">
              <a:rPr lang="fr-CA" smtClean="0"/>
              <a:t>‹#›</a:t>
            </a:fld>
            <a:endParaRPr lang="fr-CA"/>
          </a:p>
        </p:txBody>
      </p:sp>
    </p:spTree>
    <p:extLst>
      <p:ext uri="{BB962C8B-B14F-4D97-AF65-F5344CB8AC3E}">
        <p14:creationId xmlns:p14="http://schemas.microsoft.com/office/powerpoint/2010/main" val="32565457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554CDB6-324F-0EED-59B1-969AC2F52515}"/>
              </a:ext>
            </a:extLst>
          </p:cNvPr>
          <p:cNvSpPr>
            <a:spLocks noGrp="1"/>
          </p:cNvSpPr>
          <p:nvPr>
            <p:ph type="dt" sz="half" idx="10"/>
          </p:nvPr>
        </p:nvSpPr>
        <p:spPr/>
        <p:txBody>
          <a:bodyPr/>
          <a:lstStyle/>
          <a:p>
            <a:fld id="{7942B8EC-0307-4060-8102-212D48A0A463}" type="datetimeFigureOut">
              <a:rPr lang="fr-CA" smtClean="0"/>
              <a:t>2025-07-02</a:t>
            </a:fld>
            <a:endParaRPr lang="fr-CA"/>
          </a:p>
        </p:txBody>
      </p:sp>
      <p:sp>
        <p:nvSpPr>
          <p:cNvPr id="3" name="Footer Placeholder 2">
            <a:extLst>
              <a:ext uri="{FF2B5EF4-FFF2-40B4-BE49-F238E27FC236}">
                <a16:creationId xmlns:a16="http://schemas.microsoft.com/office/drawing/2014/main" id="{AF2F3986-5C78-7B5E-F917-7B2F16B26640}"/>
              </a:ext>
            </a:extLst>
          </p:cNvPr>
          <p:cNvSpPr>
            <a:spLocks noGrp="1"/>
          </p:cNvSpPr>
          <p:nvPr>
            <p:ph type="ftr" sz="quarter" idx="11"/>
          </p:nvPr>
        </p:nvSpPr>
        <p:spPr/>
        <p:txBody>
          <a:bodyPr/>
          <a:lstStyle/>
          <a:p>
            <a:endParaRPr lang="fr-CA"/>
          </a:p>
        </p:txBody>
      </p:sp>
      <p:sp>
        <p:nvSpPr>
          <p:cNvPr id="4" name="Slide Number Placeholder 3">
            <a:extLst>
              <a:ext uri="{FF2B5EF4-FFF2-40B4-BE49-F238E27FC236}">
                <a16:creationId xmlns:a16="http://schemas.microsoft.com/office/drawing/2014/main" id="{6A19EBA1-E577-8580-E3F0-494F55D5F6D7}"/>
              </a:ext>
            </a:extLst>
          </p:cNvPr>
          <p:cNvSpPr>
            <a:spLocks noGrp="1"/>
          </p:cNvSpPr>
          <p:nvPr>
            <p:ph type="sldNum" sz="quarter" idx="12"/>
          </p:nvPr>
        </p:nvSpPr>
        <p:spPr/>
        <p:txBody>
          <a:bodyPr/>
          <a:lstStyle/>
          <a:p>
            <a:fld id="{EFC560D9-6E75-48F0-9F2B-F53E07018AD0}" type="slidenum">
              <a:rPr lang="fr-CA" smtClean="0"/>
              <a:t>‹#›</a:t>
            </a:fld>
            <a:endParaRPr lang="fr-CA"/>
          </a:p>
        </p:txBody>
      </p:sp>
    </p:spTree>
    <p:extLst>
      <p:ext uri="{BB962C8B-B14F-4D97-AF65-F5344CB8AC3E}">
        <p14:creationId xmlns:p14="http://schemas.microsoft.com/office/powerpoint/2010/main" val="6687156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9C29A6-3224-4E32-9209-674F0603A83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r-CA"/>
          </a:p>
        </p:txBody>
      </p:sp>
      <p:sp>
        <p:nvSpPr>
          <p:cNvPr id="3" name="Content Placeholder 2">
            <a:extLst>
              <a:ext uri="{FF2B5EF4-FFF2-40B4-BE49-F238E27FC236}">
                <a16:creationId xmlns:a16="http://schemas.microsoft.com/office/drawing/2014/main" id="{3637CD47-EC0D-316E-AA4B-906572C4EC0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Text Placeholder 3">
            <a:extLst>
              <a:ext uri="{FF2B5EF4-FFF2-40B4-BE49-F238E27FC236}">
                <a16:creationId xmlns:a16="http://schemas.microsoft.com/office/drawing/2014/main" id="{6660E62A-F903-5C0F-86E2-E115E873B15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8723058-173E-611A-CEF3-9AC2F1B940C6}"/>
              </a:ext>
            </a:extLst>
          </p:cNvPr>
          <p:cNvSpPr>
            <a:spLocks noGrp="1"/>
          </p:cNvSpPr>
          <p:nvPr>
            <p:ph type="dt" sz="half" idx="10"/>
          </p:nvPr>
        </p:nvSpPr>
        <p:spPr/>
        <p:txBody>
          <a:bodyPr/>
          <a:lstStyle/>
          <a:p>
            <a:fld id="{7942B8EC-0307-4060-8102-212D48A0A463}" type="datetimeFigureOut">
              <a:rPr lang="fr-CA" smtClean="0"/>
              <a:t>2025-07-02</a:t>
            </a:fld>
            <a:endParaRPr lang="fr-CA"/>
          </a:p>
        </p:txBody>
      </p:sp>
      <p:sp>
        <p:nvSpPr>
          <p:cNvPr id="6" name="Footer Placeholder 5">
            <a:extLst>
              <a:ext uri="{FF2B5EF4-FFF2-40B4-BE49-F238E27FC236}">
                <a16:creationId xmlns:a16="http://schemas.microsoft.com/office/drawing/2014/main" id="{E090ABD4-A6B2-7105-CB30-5406905AD3FC}"/>
              </a:ext>
            </a:extLst>
          </p:cNvPr>
          <p:cNvSpPr>
            <a:spLocks noGrp="1"/>
          </p:cNvSpPr>
          <p:nvPr>
            <p:ph type="ftr" sz="quarter" idx="11"/>
          </p:nvPr>
        </p:nvSpPr>
        <p:spPr/>
        <p:txBody>
          <a:bodyPr/>
          <a:lstStyle/>
          <a:p>
            <a:endParaRPr lang="fr-CA"/>
          </a:p>
        </p:txBody>
      </p:sp>
      <p:sp>
        <p:nvSpPr>
          <p:cNvPr id="7" name="Slide Number Placeholder 6">
            <a:extLst>
              <a:ext uri="{FF2B5EF4-FFF2-40B4-BE49-F238E27FC236}">
                <a16:creationId xmlns:a16="http://schemas.microsoft.com/office/drawing/2014/main" id="{559622C8-6670-6079-3ACA-29FD07E88B3B}"/>
              </a:ext>
            </a:extLst>
          </p:cNvPr>
          <p:cNvSpPr>
            <a:spLocks noGrp="1"/>
          </p:cNvSpPr>
          <p:nvPr>
            <p:ph type="sldNum" sz="quarter" idx="12"/>
          </p:nvPr>
        </p:nvSpPr>
        <p:spPr/>
        <p:txBody>
          <a:bodyPr/>
          <a:lstStyle/>
          <a:p>
            <a:fld id="{EFC560D9-6E75-48F0-9F2B-F53E07018AD0}" type="slidenum">
              <a:rPr lang="fr-CA" smtClean="0"/>
              <a:t>‹#›</a:t>
            </a:fld>
            <a:endParaRPr lang="fr-CA"/>
          </a:p>
        </p:txBody>
      </p:sp>
    </p:spTree>
    <p:extLst>
      <p:ext uri="{BB962C8B-B14F-4D97-AF65-F5344CB8AC3E}">
        <p14:creationId xmlns:p14="http://schemas.microsoft.com/office/powerpoint/2010/main" val="38389947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4AD594-069E-F421-5A4E-4D4DF353CA7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r-CA"/>
          </a:p>
        </p:txBody>
      </p:sp>
      <p:sp>
        <p:nvSpPr>
          <p:cNvPr id="3" name="Picture Placeholder 2">
            <a:extLst>
              <a:ext uri="{FF2B5EF4-FFF2-40B4-BE49-F238E27FC236}">
                <a16:creationId xmlns:a16="http://schemas.microsoft.com/office/drawing/2014/main" id="{96A531EB-0CBC-4174-257E-D59D8F76A3F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CA"/>
          </a:p>
        </p:txBody>
      </p:sp>
      <p:sp>
        <p:nvSpPr>
          <p:cNvPr id="4" name="Text Placeholder 3">
            <a:extLst>
              <a:ext uri="{FF2B5EF4-FFF2-40B4-BE49-F238E27FC236}">
                <a16:creationId xmlns:a16="http://schemas.microsoft.com/office/drawing/2014/main" id="{97BE36C1-F6C9-487A-1044-C05B244314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CBA1149-B13A-3FE4-7F15-AA693E2B239A}"/>
              </a:ext>
            </a:extLst>
          </p:cNvPr>
          <p:cNvSpPr>
            <a:spLocks noGrp="1"/>
          </p:cNvSpPr>
          <p:nvPr>
            <p:ph type="dt" sz="half" idx="10"/>
          </p:nvPr>
        </p:nvSpPr>
        <p:spPr/>
        <p:txBody>
          <a:bodyPr/>
          <a:lstStyle/>
          <a:p>
            <a:fld id="{7942B8EC-0307-4060-8102-212D48A0A463}" type="datetimeFigureOut">
              <a:rPr lang="fr-CA" smtClean="0"/>
              <a:t>2025-07-02</a:t>
            </a:fld>
            <a:endParaRPr lang="fr-CA"/>
          </a:p>
        </p:txBody>
      </p:sp>
      <p:sp>
        <p:nvSpPr>
          <p:cNvPr id="6" name="Footer Placeholder 5">
            <a:extLst>
              <a:ext uri="{FF2B5EF4-FFF2-40B4-BE49-F238E27FC236}">
                <a16:creationId xmlns:a16="http://schemas.microsoft.com/office/drawing/2014/main" id="{DE022B90-21C6-0875-6CE8-8053E1ED595E}"/>
              </a:ext>
            </a:extLst>
          </p:cNvPr>
          <p:cNvSpPr>
            <a:spLocks noGrp="1"/>
          </p:cNvSpPr>
          <p:nvPr>
            <p:ph type="ftr" sz="quarter" idx="11"/>
          </p:nvPr>
        </p:nvSpPr>
        <p:spPr/>
        <p:txBody>
          <a:bodyPr/>
          <a:lstStyle/>
          <a:p>
            <a:endParaRPr lang="fr-CA"/>
          </a:p>
        </p:txBody>
      </p:sp>
      <p:sp>
        <p:nvSpPr>
          <p:cNvPr id="7" name="Slide Number Placeholder 6">
            <a:extLst>
              <a:ext uri="{FF2B5EF4-FFF2-40B4-BE49-F238E27FC236}">
                <a16:creationId xmlns:a16="http://schemas.microsoft.com/office/drawing/2014/main" id="{C76E94A3-B136-6382-23AD-15D3B663FB50}"/>
              </a:ext>
            </a:extLst>
          </p:cNvPr>
          <p:cNvSpPr>
            <a:spLocks noGrp="1"/>
          </p:cNvSpPr>
          <p:nvPr>
            <p:ph type="sldNum" sz="quarter" idx="12"/>
          </p:nvPr>
        </p:nvSpPr>
        <p:spPr/>
        <p:txBody>
          <a:bodyPr/>
          <a:lstStyle/>
          <a:p>
            <a:fld id="{EFC560D9-6E75-48F0-9F2B-F53E07018AD0}" type="slidenum">
              <a:rPr lang="fr-CA" smtClean="0"/>
              <a:t>‹#›</a:t>
            </a:fld>
            <a:endParaRPr lang="fr-CA"/>
          </a:p>
        </p:txBody>
      </p:sp>
    </p:spTree>
    <p:extLst>
      <p:ext uri="{BB962C8B-B14F-4D97-AF65-F5344CB8AC3E}">
        <p14:creationId xmlns:p14="http://schemas.microsoft.com/office/powerpoint/2010/main" val="21013058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9AF7BA6-2D33-9201-84D7-E2B3E39EE50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fr-CA"/>
          </a:p>
        </p:txBody>
      </p:sp>
      <p:sp>
        <p:nvSpPr>
          <p:cNvPr id="3" name="Text Placeholder 2">
            <a:extLst>
              <a:ext uri="{FF2B5EF4-FFF2-40B4-BE49-F238E27FC236}">
                <a16:creationId xmlns:a16="http://schemas.microsoft.com/office/drawing/2014/main" id="{30F702D5-528A-9BFB-D18D-91891ED539F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Date Placeholder 3">
            <a:extLst>
              <a:ext uri="{FF2B5EF4-FFF2-40B4-BE49-F238E27FC236}">
                <a16:creationId xmlns:a16="http://schemas.microsoft.com/office/drawing/2014/main" id="{43539CB0-525B-6512-BBC0-A2926B515A8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7942B8EC-0307-4060-8102-212D48A0A463}" type="datetimeFigureOut">
              <a:rPr lang="fr-CA" smtClean="0"/>
              <a:t>2025-07-02</a:t>
            </a:fld>
            <a:endParaRPr lang="fr-CA"/>
          </a:p>
        </p:txBody>
      </p:sp>
      <p:sp>
        <p:nvSpPr>
          <p:cNvPr id="5" name="Footer Placeholder 4">
            <a:extLst>
              <a:ext uri="{FF2B5EF4-FFF2-40B4-BE49-F238E27FC236}">
                <a16:creationId xmlns:a16="http://schemas.microsoft.com/office/drawing/2014/main" id="{27851894-3C08-25D3-032F-2F4FA02CEBD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fr-CA"/>
          </a:p>
        </p:txBody>
      </p:sp>
      <p:sp>
        <p:nvSpPr>
          <p:cNvPr id="6" name="Slide Number Placeholder 5">
            <a:extLst>
              <a:ext uri="{FF2B5EF4-FFF2-40B4-BE49-F238E27FC236}">
                <a16:creationId xmlns:a16="http://schemas.microsoft.com/office/drawing/2014/main" id="{E0555719-5584-EE69-BFD7-492498BA80D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FC560D9-6E75-48F0-9F2B-F53E07018AD0}" type="slidenum">
              <a:rPr lang="fr-CA" smtClean="0"/>
              <a:t>‹#›</a:t>
            </a:fld>
            <a:endParaRPr lang="fr-CA"/>
          </a:p>
        </p:txBody>
      </p:sp>
    </p:spTree>
    <p:extLst>
      <p:ext uri="{BB962C8B-B14F-4D97-AF65-F5344CB8AC3E}">
        <p14:creationId xmlns:p14="http://schemas.microsoft.com/office/powerpoint/2010/main" val="15758352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rcaanc-cirnac.gc.ca/fra/1307460755710/1536862806124#chp1"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https://www.rcaanc-cirnac.gc.ca/fra/1100100013778/1607903934135"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85F373-8568-154B-B01A-82C77F495187}"/>
              </a:ext>
            </a:extLst>
          </p:cNvPr>
          <p:cNvSpPr>
            <a:spLocks noGrp="1"/>
          </p:cNvSpPr>
          <p:nvPr>
            <p:ph type="ctrTitle"/>
          </p:nvPr>
        </p:nvSpPr>
        <p:spPr>
          <a:xfrm>
            <a:off x="1524000" y="1606869"/>
            <a:ext cx="9144000" cy="1861457"/>
          </a:xfrm>
        </p:spPr>
        <p:txBody>
          <a:bodyPr>
            <a:normAutofit/>
          </a:bodyPr>
          <a:lstStyle/>
          <a:p>
            <a:r>
              <a:rPr lang="fr-FR" b="1" u="sng" dirty="0"/>
              <a:t>Les Premières Nations et les nouveaux arrivants</a:t>
            </a:r>
            <a:endParaRPr lang="fr-CA" dirty="0"/>
          </a:p>
        </p:txBody>
      </p:sp>
      <p:sp>
        <p:nvSpPr>
          <p:cNvPr id="3" name="Subtitle 2">
            <a:extLst>
              <a:ext uri="{FF2B5EF4-FFF2-40B4-BE49-F238E27FC236}">
                <a16:creationId xmlns:a16="http://schemas.microsoft.com/office/drawing/2014/main" id="{3B732B73-9BB4-B60C-B91F-7E10F66DB268}"/>
              </a:ext>
            </a:extLst>
          </p:cNvPr>
          <p:cNvSpPr>
            <a:spLocks noGrp="1"/>
          </p:cNvSpPr>
          <p:nvPr>
            <p:ph type="subTitle" idx="1"/>
          </p:nvPr>
        </p:nvSpPr>
        <p:spPr>
          <a:xfrm>
            <a:off x="1524000" y="3875314"/>
            <a:ext cx="9144000" cy="2601687"/>
          </a:xfrm>
        </p:spPr>
        <p:txBody>
          <a:bodyPr>
            <a:normAutofit fontScale="40000" lnSpcReduction="20000"/>
          </a:bodyPr>
          <a:lstStyle/>
          <a:p>
            <a:r>
              <a:rPr lang="fr-CA" sz="5900" dirty="0"/>
              <a:t># 4</a:t>
            </a:r>
          </a:p>
          <a:p>
            <a:r>
              <a:rPr lang="fr-CA" sz="5900" dirty="0"/>
              <a:t>Situation d’apprentissage 1.2</a:t>
            </a:r>
          </a:p>
          <a:p>
            <a:endParaRPr lang="fr-CA" sz="3600" dirty="0"/>
          </a:p>
          <a:p>
            <a:pPr algn="l"/>
            <a:r>
              <a:rPr lang="fr-CA" sz="3600" dirty="0"/>
              <a:t>L’Histoire des Autochtones au Canada – Site Web du Gouvernement du Canada</a:t>
            </a:r>
          </a:p>
          <a:p>
            <a:pPr algn="l"/>
            <a:r>
              <a:rPr lang="fr-FR" sz="3600" u="sng" dirty="0">
                <a:hlinkClick r:id="rId3"/>
              </a:rPr>
              <a:t>Première partie – Les Premières Nations d'antan : les six principaux groupes géographiques</a:t>
            </a:r>
            <a:endParaRPr lang="fr-CA" sz="3600" dirty="0"/>
          </a:p>
          <a:p>
            <a:pPr algn="l"/>
            <a:r>
              <a:rPr lang="fr-CA" sz="3600" dirty="0">
                <a:hlinkClick r:id="rId4"/>
              </a:rPr>
              <a:t>https://www.rcaanc-cirnac.gc.ca/fra/1100100013778/1607903934135</a:t>
            </a:r>
            <a:endParaRPr lang="fr-CA" sz="3600" dirty="0"/>
          </a:p>
          <a:p>
            <a:pPr algn="l"/>
            <a:r>
              <a:rPr lang="fr-FR" sz="3600" i="1" dirty="0"/>
              <a:t>Découvrir le Canada : Les droits et responsabilités liées à la citoyenneté</a:t>
            </a:r>
          </a:p>
          <a:p>
            <a:pPr algn="l"/>
            <a:r>
              <a:rPr lang="fr-FR" sz="3600" dirty="0"/>
              <a:t>© Sa Majesté la reine du chef du Canada, représentée par le ministre de Citoyenneté et Immigration Canada, 2021.</a:t>
            </a:r>
            <a:endParaRPr lang="fr-CA" sz="3600" dirty="0"/>
          </a:p>
          <a:p>
            <a:endParaRPr lang="fr-CA" sz="1500" dirty="0"/>
          </a:p>
        </p:txBody>
      </p:sp>
      <p:sp>
        <p:nvSpPr>
          <p:cNvPr id="4" name="TextBox 3">
            <a:extLst>
              <a:ext uri="{FF2B5EF4-FFF2-40B4-BE49-F238E27FC236}">
                <a16:creationId xmlns:a16="http://schemas.microsoft.com/office/drawing/2014/main" id="{A960FF1A-5EAB-FEB9-B77C-27653583CE9A}"/>
              </a:ext>
            </a:extLst>
          </p:cNvPr>
          <p:cNvSpPr txBox="1"/>
          <p:nvPr/>
        </p:nvSpPr>
        <p:spPr>
          <a:xfrm>
            <a:off x="3488872" y="430440"/>
            <a:ext cx="5214256" cy="769441"/>
          </a:xfrm>
          <a:prstGeom prst="rect">
            <a:avLst/>
          </a:prstGeom>
          <a:noFill/>
          <a:ln>
            <a:solidFill>
              <a:schemeClr val="accent1"/>
            </a:solidFill>
          </a:ln>
        </p:spPr>
        <p:txBody>
          <a:bodyPr wrap="square" rtlCol="0">
            <a:spAutoFit/>
          </a:bodyPr>
          <a:lstStyle/>
          <a:p>
            <a:pPr algn="ctr"/>
            <a:r>
              <a:rPr lang="fr-CA" sz="4400" u="sng" dirty="0">
                <a:solidFill>
                  <a:srgbClr val="FF0000"/>
                </a:solidFill>
                <a:effectLst>
                  <a:outerShdw blurRad="38100" dist="38100" dir="2700000" algn="tl">
                    <a:srgbClr val="000000">
                      <a:alpha val="43137"/>
                    </a:srgbClr>
                  </a:outerShdw>
                </a:effectLst>
              </a:rPr>
              <a:t>LES NOTES</a:t>
            </a:r>
          </a:p>
        </p:txBody>
      </p:sp>
    </p:spTree>
    <p:extLst>
      <p:ext uri="{BB962C8B-B14F-4D97-AF65-F5344CB8AC3E}">
        <p14:creationId xmlns:p14="http://schemas.microsoft.com/office/powerpoint/2010/main" val="13080709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F6937A42-76AD-EDF8-099B-0418CA347627}"/>
              </a:ext>
            </a:extLst>
          </p:cNvPr>
          <p:cNvSpPr>
            <a:spLocks noGrp="1"/>
          </p:cNvSpPr>
          <p:nvPr>
            <p:ph type="subTitle" idx="1"/>
          </p:nvPr>
        </p:nvSpPr>
        <p:spPr>
          <a:xfrm>
            <a:off x="1524000" y="544286"/>
            <a:ext cx="9144000" cy="4931228"/>
          </a:xfrm>
        </p:spPr>
        <p:txBody>
          <a:bodyPr>
            <a:normAutofit/>
          </a:bodyPr>
          <a:lstStyle/>
          <a:p>
            <a:pPr marL="457200" indent="-457200" algn="l">
              <a:buFont typeface="+mj-lt"/>
              <a:buAutoNum type="arabicParenR"/>
            </a:pPr>
            <a:r>
              <a:rPr lang="fr-FR" sz="3600" dirty="0"/>
              <a:t>Au 11e siècle, les explorateurs européens ont fait leur apparition sur la côte Est du continent.</a:t>
            </a:r>
          </a:p>
          <a:p>
            <a:pPr marL="457200" indent="-457200" algn="l">
              <a:buFont typeface="+mj-lt"/>
              <a:buAutoNum type="arabicParenR"/>
            </a:pPr>
            <a:endParaRPr lang="fr-FR" sz="3600" dirty="0"/>
          </a:p>
          <a:p>
            <a:pPr marL="457200" indent="-457200" algn="l">
              <a:buFont typeface="+mj-lt"/>
              <a:buAutoNum type="arabicParenR"/>
            </a:pPr>
            <a:r>
              <a:rPr lang="fr-FR" sz="3600" dirty="0"/>
              <a:t>Ces explorateurs étaient des pionniers </a:t>
            </a:r>
            <a:r>
              <a:rPr lang="fr-FR" sz="3600" dirty="0" err="1"/>
              <a:t>Norses</a:t>
            </a:r>
            <a:r>
              <a:rPr lang="fr-FR" sz="3600" dirty="0"/>
              <a:t>, qui s'étaient déplacés vers l'ouest depuis la Scandinavie pour ainsi rejoindre l'Islande, le Groenland, et par la suite, l'île de Terre-Neuve.</a:t>
            </a:r>
          </a:p>
        </p:txBody>
      </p:sp>
    </p:spTree>
    <p:extLst>
      <p:ext uri="{BB962C8B-B14F-4D97-AF65-F5344CB8AC3E}">
        <p14:creationId xmlns:p14="http://schemas.microsoft.com/office/powerpoint/2010/main" val="18906663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1" name="Rectangle 1030">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1026" name="Picture 2" descr="Carte de la route nordique de la Norvège à Terre-Neuve.">
            <a:extLst>
              <a:ext uri="{FF2B5EF4-FFF2-40B4-BE49-F238E27FC236}">
                <a16:creationId xmlns:a16="http://schemas.microsoft.com/office/drawing/2014/main" id="{A739D4AB-411C-3749-D7DE-F96A5BFB7C0C}"/>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b="19"/>
          <a:stretch>
            <a:fillRect/>
          </a:stretch>
        </p:blipFill>
        <p:spPr bwMode="auto">
          <a:xfrm>
            <a:off x="20" y="1282"/>
            <a:ext cx="12191980" cy="6856718"/>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C3E91A1B-7E60-9FAF-03A0-5B2D6ACFD7CE}"/>
              </a:ext>
            </a:extLst>
          </p:cNvPr>
          <p:cNvSpPr txBox="1"/>
          <p:nvPr/>
        </p:nvSpPr>
        <p:spPr>
          <a:xfrm>
            <a:off x="7957457" y="0"/>
            <a:ext cx="5170714" cy="246221"/>
          </a:xfrm>
          <a:prstGeom prst="rect">
            <a:avLst/>
          </a:prstGeom>
          <a:noFill/>
        </p:spPr>
        <p:txBody>
          <a:bodyPr wrap="square" rtlCol="0">
            <a:spAutoFit/>
          </a:bodyPr>
          <a:lstStyle/>
          <a:p>
            <a:r>
              <a:rPr lang="fr-CA" sz="1000" dirty="0"/>
              <a:t>https://www.rom.on.ca/fr/media-centre/magazine/les-vikings-au-canada</a:t>
            </a:r>
          </a:p>
        </p:txBody>
      </p:sp>
      <p:sp>
        <p:nvSpPr>
          <p:cNvPr id="5" name="TextBox 4">
            <a:extLst>
              <a:ext uri="{FF2B5EF4-FFF2-40B4-BE49-F238E27FC236}">
                <a16:creationId xmlns:a16="http://schemas.microsoft.com/office/drawing/2014/main" id="{0BD500CB-AC86-8854-FBE3-5BABB1650E13}"/>
              </a:ext>
            </a:extLst>
          </p:cNvPr>
          <p:cNvSpPr txBox="1"/>
          <p:nvPr/>
        </p:nvSpPr>
        <p:spPr>
          <a:xfrm>
            <a:off x="6237514" y="478971"/>
            <a:ext cx="5736772" cy="2031325"/>
          </a:xfrm>
          <a:prstGeom prst="rect">
            <a:avLst/>
          </a:prstGeom>
          <a:noFill/>
        </p:spPr>
        <p:txBody>
          <a:bodyPr wrap="square" rtlCol="0">
            <a:spAutoFit/>
          </a:bodyPr>
          <a:lstStyle/>
          <a:p>
            <a:r>
              <a:rPr lang="fr-FR" dirty="0">
                <a:highlight>
                  <a:srgbClr val="00FFFF"/>
                </a:highlight>
              </a:rPr>
              <a:t>Au Xe siècle, ils ont colonisé des régions du Groenland. De là, les expéditions nordiques remontaient souvent la côte ouest du Groenland, traversaient le courant du Labrador jusqu'à l'île de Baffin et longeaient la côte du Labrador vers le sud. La seule preuve archéologique sans équivoque d'un établissement nordique dans cette région se trouve à L'Anse aux Meadows, à Terre-Neuve.</a:t>
            </a:r>
            <a:endParaRPr lang="fr-CA" dirty="0">
              <a:highlight>
                <a:srgbClr val="00FFFF"/>
              </a:highlight>
            </a:endParaRPr>
          </a:p>
        </p:txBody>
      </p:sp>
    </p:spTree>
    <p:extLst>
      <p:ext uri="{BB962C8B-B14F-4D97-AF65-F5344CB8AC3E}">
        <p14:creationId xmlns:p14="http://schemas.microsoft.com/office/powerpoint/2010/main" val="16766216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787A37-4B04-9218-2503-5C7FE9F0FEBB}"/>
              </a:ext>
            </a:extLst>
          </p:cNvPr>
          <p:cNvSpPr>
            <a:spLocks noGrp="1"/>
          </p:cNvSpPr>
          <p:nvPr>
            <p:ph type="title"/>
          </p:nvPr>
        </p:nvSpPr>
        <p:spPr>
          <a:xfrm>
            <a:off x="838200" y="365125"/>
            <a:ext cx="10515600" cy="1648732"/>
          </a:xfrm>
        </p:spPr>
        <p:txBody>
          <a:bodyPr>
            <a:normAutofit fontScale="90000"/>
          </a:bodyPr>
          <a:lstStyle/>
          <a:p>
            <a:pPr algn="ctr"/>
            <a:r>
              <a:rPr lang="fr-FR" b="1" u="sng" dirty="0">
                <a:solidFill>
                  <a:srgbClr val="FF0000"/>
                </a:solidFill>
              </a:rPr>
              <a:t>Établissements coloniaux européens et traite des fourrures</a:t>
            </a:r>
            <a:br>
              <a:rPr lang="fr-FR" b="1" dirty="0"/>
            </a:br>
            <a:endParaRPr lang="fr-CA" dirty="0"/>
          </a:p>
        </p:txBody>
      </p:sp>
      <p:sp>
        <p:nvSpPr>
          <p:cNvPr id="3" name="Content Placeholder 2">
            <a:extLst>
              <a:ext uri="{FF2B5EF4-FFF2-40B4-BE49-F238E27FC236}">
                <a16:creationId xmlns:a16="http://schemas.microsoft.com/office/drawing/2014/main" id="{0D6086FE-3D1E-1DF3-FD68-D9B023BED61D}"/>
              </a:ext>
            </a:extLst>
          </p:cNvPr>
          <p:cNvSpPr>
            <a:spLocks noGrp="1"/>
          </p:cNvSpPr>
          <p:nvPr>
            <p:ph idx="1"/>
          </p:nvPr>
        </p:nvSpPr>
        <p:spPr/>
        <p:txBody>
          <a:bodyPr>
            <a:normAutofit fontScale="92500" lnSpcReduction="20000"/>
          </a:bodyPr>
          <a:lstStyle/>
          <a:p>
            <a:pPr marL="514350" indent="-514350">
              <a:buFont typeface="+mj-lt"/>
              <a:buAutoNum type="arabicParenR"/>
            </a:pPr>
            <a:r>
              <a:rPr lang="fr-FR" dirty="0"/>
              <a:t>Les Européens sont revenus sur la côte Est de l'Amérique du Nord au 16e siècle.</a:t>
            </a:r>
          </a:p>
          <a:p>
            <a:pPr marL="514350" indent="-514350">
              <a:buFont typeface="+mj-lt"/>
              <a:buAutoNum type="arabicParenR"/>
            </a:pPr>
            <a:endParaRPr lang="fr-FR" dirty="0"/>
          </a:p>
          <a:p>
            <a:pPr marL="514350" indent="-514350">
              <a:buFont typeface="+mj-lt"/>
              <a:buAutoNum type="arabicParenR"/>
            </a:pPr>
            <a:r>
              <a:rPr lang="fr-FR" dirty="0"/>
              <a:t>En effet, des pêcheurs originaires du Pays Basque, de Bretagne et d'ailleurs en France, d'Espagne, du Portugal, d'Irlande et d'Angleterre avaient déjà commencé à établir des contacts et à troquer avec les </a:t>
            </a:r>
            <a:r>
              <a:rPr lang="fr-FR" dirty="0" err="1"/>
              <a:t>Mi'kmaq</a:t>
            </a:r>
            <a:r>
              <a:rPr lang="fr-FR" dirty="0"/>
              <a:t>, les Malécites et les Passamaquoddy de la côte Est.</a:t>
            </a:r>
          </a:p>
          <a:p>
            <a:pPr marL="514350" indent="-514350">
              <a:buFont typeface="+mj-lt"/>
              <a:buAutoNum type="arabicParenR"/>
            </a:pPr>
            <a:endParaRPr lang="fr-FR" dirty="0"/>
          </a:p>
          <a:p>
            <a:pPr marL="514350" indent="-514350">
              <a:buFont typeface="+mj-lt"/>
              <a:buAutoNum type="arabicParenR"/>
            </a:pPr>
            <a:r>
              <a:rPr lang="fr-FR" dirty="0"/>
              <a:t>Ces pêcheurs, qui revenaient chaque été dans la région pour y pêcher et y saler à sec leurs prises, ont mis en place un commerce officieux de fourrures et de marchandises européennes avec les Premières Nations.</a:t>
            </a:r>
            <a:endParaRPr lang="fr-FR" b="1" dirty="0"/>
          </a:p>
        </p:txBody>
      </p:sp>
    </p:spTree>
    <p:extLst>
      <p:ext uri="{BB962C8B-B14F-4D97-AF65-F5344CB8AC3E}">
        <p14:creationId xmlns:p14="http://schemas.microsoft.com/office/powerpoint/2010/main" val="32272109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62" name="Slide Background">
            <a:extLst>
              <a:ext uri="{FF2B5EF4-FFF2-40B4-BE49-F238E27FC236}">
                <a16:creationId xmlns:a16="http://schemas.microsoft.com/office/drawing/2014/main" id="{3ECBE1F1-D69B-4AFA-ABD5-8E41720EF6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50" name="Picture 2" descr="A person wearing a robe and holding a piece of paper&#10;&#10;AI-generated content may be incorrect.">
            <a:extLst>
              <a:ext uri="{FF2B5EF4-FFF2-40B4-BE49-F238E27FC236}">
                <a16:creationId xmlns:a16="http://schemas.microsoft.com/office/drawing/2014/main" id="{8E3D807C-556A-A3F2-B633-4949020C4D2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r="-1" b="14752"/>
          <a:stretch>
            <a:fillRect/>
          </a:stretch>
        </p:blipFill>
        <p:spPr bwMode="auto">
          <a:xfrm>
            <a:off x="-1" y="-2"/>
            <a:ext cx="5410198" cy="6858002"/>
          </a:xfrm>
          <a:prstGeom prst="rect">
            <a:avLst/>
          </a:prstGeom>
          <a:noFill/>
          <a:extLst>
            <a:ext uri="{909E8E84-426E-40DD-AFC4-6F175D3DCCD1}">
              <a14:hiddenFill xmlns:a14="http://schemas.microsoft.com/office/drawing/2010/main">
                <a:solidFill>
                  <a:srgbClr val="FFFFFF"/>
                </a:solidFill>
              </a14:hiddenFill>
            </a:ext>
          </a:extLst>
        </p:spPr>
      </p:pic>
      <p:sp useBgFill="1">
        <p:nvSpPr>
          <p:cNvPr id="2063" name="Rectangle 2062">
            <a:extLst>
              <a:ext uri="{FF2B5EF4-FFF2-40B4-BE49-F238E27FC236}">
                <a16:creationId xmlns:a16="http://schemas.microsoft.com/office/drawing/2014/main" id="{603A6265-E10C-4B85-9C20-E75FCAF9CC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10197" y="-1"/>
            <a:ext cx="6781802" cy="2286000"/>
          </a:xfrm>
          <a:prstGeom prst="rect">
            <a:avLst/>
          </a:prstGeom>
          <a:ln>
            <a:noFill/>
          </a:ln>
          <a:effectLst>
            <a:outerShdw blurRad="355600" dist="152400" sx="95000" sy="95000" algn="t" rotWithShape="0">
              <a:srgbClr val="000000">
                <a:alpha val="29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54" name="Content Placeholder 2053">
            <a:extLst>
              <a:ext uri="{FF2B5EF4-FFF2-40B4-BE49-F238E27FC236}">
                <a16:creationId xmlns:a16="http://schemas.microsoft.com/office/drawing/2014/main" id="{5441251C-F706-7237-416D-85335054345E}"/>
              </a:ext>
            </a:extLst>
          </p:cNvPr>
          <p:cNvSpPr>
            <a:spLocks noGrp="1"/>
          </p:cNvSpPr>
          <p:nvPr>
            <p:ph idx="1"/>
          </p:nvPr>
        </p:nvSpPr>
        <p:spPr>
          <a:xfrm>
            <a:off x="6332945" y="81819"/>
            <a:ext cx="5247340" cy="242048"/>
          </a:xfrm>
        </p:spPr>
        <p:txBody>
          <a:bodyPr anchor="ctr">
            <a:normAutofit/>
          </a:bodyPr>
          <a:lstStyle/>
          <a:p>
            <a:pPr marL="0" indent="0">
              <a:buNone/>
            </a:pPr>
            <a:r>
              <a:rPr lang="en-US" sz="1000" dirty="0"/>
              <a:t>https://nativeheritageproject.com/wp-content/uploads/2012/04/molly-muise-micmac.jpg</a:t>
            </a:r>
          </a:p>
        </p:txBody>
      </p:sp>
      <p:sp>
        <p:nvSpPr>
          <p:cNvPr id="6" name="TextBox 5">
            <a:extLst>
              <a:ext uri="{FF2B5EF4-FFF2-40B4-BE49-F238E27FC236}">
                <a16:creationId xmlns:a16="http://schemas.microsoft.com/office/drawing/2014/main" id="{D6E8E891-A4D8-1206-AF74-7EDA408DAAC2}"/>
              </a:ext>
            </a:extLst>
          </p:cNvPr>
          <p:cNvSpPr txBox="1"/>
          <p:nvPr/>
        </p:nvSpPr>
        <p:spPr>
          <a:xfrm>
            <a:off x="5712716" y="2508448"/>
            <a:ext cx="6270170" cy="1938992"/>
          </a:xfrm>
          <a:prstGeom prst="rect">
            <a:avLst/>
          </a:prstGeom>
          <a:noFill/>
        </p:spPr>
        <p:txBody>
          <a:bodyPr wrap="square">
            <a:spAutoFit/>
          </a:bodyPr>
          <a:lstStyle/>
          <a:p>
            <a:r>
              <a:rPr lang="fr-FR" sz="2000" dirty="0"/>
              <a:t>Molly </a:t>
            </a:r>
            <a:r>
              <a:rPr lang="fr-FR" sz="2000" dirty="0" err="1"/>
              <a:t>Muise</a:t>
            </a:r>
            <a:r>
              <a:rPr lang="fr-FR" sz="2000" dirty="0"/>
              <a:t>, une femme </a:t>
            </a:r>
            <a:r>
              <a:rPr lang="fr-FR" sz="2000" dirty="0" err="1"/>
              <a:t>Mi'kmaq</a:t>
            </a:r>
            <a:r>
              <a:rPr lang="fr-FR" sz="2000" dirty="0"/>
              <a:t>. Il s'agit peut-être du plus ancien portrait d'une </a:t>
            </a:r>
            <a:r>
              <a:rPr lang="fr-FR" sz="2000" dirty="0" err="1"/>
              <a:t>Mi'kmaq</a:t>
            </a:r>
            <a:r>
              <a:rPr lang="fr-FR" sz="2000" dirty="0"/>
              <a:t> réalisé par un procédé photographique.</a:t>
            </a:r>
          </a:p>
          <a:p>
            <a:endParaRPr lang="fr-FR" sz="2000" dirty="0"/>
          </a:p>
          <a:p>
            <a:r>
              <a:rPr lang="fr-FR" sz="2000" dirty="0"/>
              <a:t>Elle porte leur robe traditionnelle, avec son grand pli en haut.</a:t>
            </a:r>
            <a:endParaRPr lang="fr-CA" sz="2000" dirty="0"/>
          </a:p>
        </p:txBody>
      </p:sp>
    </p:spTree>
    <p:extLst>
      <p:ext uri="{BB962C8B-B14F-4D97-AF65-F5344CB8AC3E}">
        <p14:creationId xmlns:p14="http://schemas.microsoft.com/office/powerpoint/2010/main" val="645127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217AE7-B9E1-6A66-BD84-B100F4662F98}"/>
              </a:ext>
            </a:extLst>
          </p:cNvPr>
          <p:cNvSpPr>
            <a:spLocks noGrp="1"/>
          </p:cNvSpPr>
          <p:nvPr>
            <p:ph type="title"/>
          </p:nvPr>
        </p:nvSpPr>
        <p:spPr/>
        <p:txBody>
          <a:bodyPr/>
          <a:lstStyle/>
          <a:p>
            <a:pPr algn="ctr"/>
            <a:r>
              <a:rPr lang="fr-FR" b="1" u="sng" dirty="0">
                <a:solidFill>
                  <a:srgbClr val="FF0000"/>
                </a:solidFill>
              </a:rPr>
              <a:t>Établissements coloniaux européens et traite des fourrures</a:t>
            </a:r>
            <a:endParaRPr lang="fr-CA" dirty="0">
              <a:solidFill>
                <a:srgbClr val="FF0000"/>
              </a:solidFill>
            </a:endParaRPr>
          </a:p>
        </p:txBody>
      </p:sp>
      <p:sp>
        <p:nvSpPr>
          <p:cNvPr id="3" name="Content Placeholder 2">
            <a:extLst>
              <a:ext uri="{FF2B5EF4-FFF2-40B4-BE49-F238E27FC236}">
                <a16:creationId xmlns:a16="http://schemas.microsoft.com/office/drawing/2014/main" id="{29EDF38E-F417-2351-15DA-C0D7CDC3850C}"/>
              </a:ext>
            </a:extLst>
          </p:cNvPr>
          <p:cNvSpPr>
            <a:spLocks noGrp="1"/>
          </p:cNvSpPr>
          <p:nvPr>
            <p:ph idx="1"/>
          </p:nvPr>
        </p:nvSpPr>
        <p:spPr/>
        <p:txBody>
          <a:bodyPr>
            <a:normAutofit lnSpcReduction="10000"/>
          </a:bodyPr>
          <a:lstStyle/>
          <a:p>
            <a:pPr marL="514350" indent="-514350">
              <a:buAutoNum type="arabicPeriod" startAt="4"/>
            </a:pPr>
            <a:r>
              <a:rPr lang="fr-FR" dirty="0"/>
              <a:t>En Amérique du Nord, les Britanniques et les Français se sont rapidement imposés comme des puissances dominantes.</a:t>
            </a:r>
          </a:p>
          <a:p>
            <a:pPr marL="0" indent="0">
              <a:buNone/>
            </a:pPr>
            <a:endParaRPr lang="fr-FR" dirty="0"/>
          </a:p>
          <a:p>
            <a:pPr marL="514350" indent="-514350">
              <a:buAutoNum type="arabicPeriod" startAt="5"/>
            </a:pPr>
            <a:r>
              <a:rPr lang="fr-FR" dirty="0"/>
              <a:t>Au début du 17e siècle, les Britanniques ont entrepris un processus de colonisation à grande échelle.</a:t>
            </a:r>
          </a:p>
          <a:p>
            <a:pPr marL="0" indent="0">
              <a:buNone/>
            </a:pPr>
            <a:endParaRPr lang="fr-FR" dirty="0"/>
          </a:p>
          <a:p>
            <a:pPr marL="514350" indent="-514350">
              <a:buAutoNum type="arabicPeriod" startAt="6"/>
            </a:pPr>
            <a:r>
              <a:rPr lang="fr-FR" dirty="0"/>
              <a:t>Parallèlement, les colonies de l'Acadie, dans les Maritimes, et de la Nouvelle-France, dans la vallée du Saint-Laurent, étaient devenues les bases de la présence française en Amérique du Nord.</a:t>
            </a:r>
            <a:endParaRPr lang="fr-CA" dirty="0"/>
          </a:p>
        </p:txBody>
      </p:sp>
    </p:spTree>
    <p:extLst>
      <p:ext uri="{BB962C8B-B14F-4D97-AF65-F5344CB8AC3E}">
        <p14:creationId xmlns:p14="http://schemas.microsoft.com/office/powerpoint/2010/main" val="504749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6" name="Rectangle 3075">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3074" name="Picture 2">
            <a:extLst>
              <a:ext uri="{FF2B5EF4-FFF2-40B4-BE49-F238E27FC236}">
                <a16:creationId xmlns:a16="http://schemas.microsoft.com/office/drawing/2014/main" id="{76CE68A3-032D-B6A6-CBBE-E90ABE390888}"/>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t="9781" b="4683"/>
          <a:stretch>
            <a:fillRect/>
          </a:stretch>
        </p:blipFill>
        <p:spPr bwMode="auto">
          <a:xfrm>
            <a:off x="20" y="1282"/>
            <a:ext cx="12191980" cy="6856718"/>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11ABE04A-C0D5-4B36-8E7F-DFD3F652595E}"/>
              </a:ext>
            </a:extLst>
          </p:cNvPr>
          <p:cNvSpPr txBox="1"/>
          <p:nvPr/>
        </p:nvSpPr>
        <p:spPr>
          <a:xfrm>
            <a:off x="609600" y="468086"/>
            <a:ext cx="3418113" cy="1538883"/>
          </a:xfrm>
          <a:prstGeom prst="rect">
            <a:avLst/>
          </a:prstGeom>
          <a:noFill/>
        </p:spPr>
        <p:txBody>
          <a:bodyPr wrap="square" rtlCol="0">
            <a:spAutoFit/>
          </a:bodyPr>
          <a:lstStyle/>
          <a:p>
            <a:r>
              <a:rPr lang="fr-FR" sz="2800" dirty="0">
                <a:solidFill>
                  <a:schemeClr val="bg1"/>
                </a:solidFill>
                <a:highlight>
                  <a:srgbClr val="000000"/>
                </a:highlight>
              </a:rPr>
              <a:t>Un camp </a:t>
            </a:r>
            <a:r>
              <a:rPr lang="fr-FR" sz="2800" dirty="0" err="1">
                <a:solidFill>
                  <a:schemeClr val="bg1"/>
                </a:solidFill>
                <a:highlight>
                  <a:srgbClr val="000000"/>
                </a:highlight>
              </a:rPr>
              <a:t>wolastoqey</a:t>
            </a:r>
            <a:r>
              <a:rPr lang="fr-FR" sz="2800" dirty="0">
                <a:solidFill>
                  <a:schemeClr val="bg1"/>
                </a:solidFill>
                <a:highlight>
                  <a:srgbClr val="000000"/>
                </a:highlight>
              </a:rPr>
              <a:t> à Tobique (1865)</a:t>
            </a:r>
          </a:p>
          <a:p>
            <a:r>
              <a:rPr lang="fr-FR" sz="2800" dirty="0">
                <a:solidFill>
                  <a:schemeClr val="bg1"/>
                </a:solidFill>
                <a:highlight>
                  <a:srgbClr val="000000"/>
                </a:highlight>
              </a:rPr>
              <a:t>Les Malécites</a:t>
            </a:r>
          </a:p>
          <a:p>
            <a:r>
              <a:rPr lang="fr-CA" sz="1000" dirty="0">
                <a:solidFill>
                  <a:schemeClr val="bg1"/>
                </a:solidFill>
              </a:rPr>
              <a:t>https://fr.wikipedia.org/wiki/Wolastoqiyik</a:t>
            </a:r>
            <a:endParaRPr lang="fr-CA" sz="1000" dirty="0">
              <a:solidFill>
                <a:schemeClr val="bg1"/>
              </a:solidFill>
              <a:highlight>
                <a:srgbClr val="000000"/>
              </a:highlight>
            </a:endParaRPr>
          </a:p>
        </p:txBody>
      </p:sp>
    </p:spTree>
    <p:extLst>
      <p:ext uri="{BB962C8B-B14F-4D97-AF65-F5344CB8AC3E}">
        <p14:creationId xmlns:p14="http://schemas.microsoft.com/office/powerpoint/2010/main" val="44468913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244df41d-c59f-4ca8-b715-ee2752926f14}" enabled="0" method="" siteId="{244df41d-c59f-4ca8-b715-ee2752926f14}" removed="1"/>
</clbl:labelList>
</file>

<file path=docProps/app.xml><?xml version="1.0" encoding="utf-8"?>
<Properties xmlns="http://schemas.openxmlformats.org/officeDocument/2006/extended-properties" xmlns:vt="http://schemas.openxmlformats.org/officeDocument/2006/docPropsVTypes">
  <TotalTime>63</TotalTime>
  <Words>483</Words>
  <Application>Microsoft Office PowerPoint</Application>
  <PresentationFormat>Widescreen</PresentationFormat>
  <Paragraphs>35</Paragraphs>
  <Slides>7</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Aptos</vt:lpstr>
      <vt:lpstr>Aptos Display</vt:lpstr>
      <vt:lpstr>Arial</vt:lpstr>
      <vt:lpstr>Office Theme</vt:lpstr>
      <vt:lpstr>Les Premières Nations et les nouveaux arrivants</vt:lpstr>
      <vt:lpstr>PowerPoint Presentation</vt:lpstr>
      <vt:lpstr>PowerPoint Presentation</vt:lpstr>
      <vt:lpstr>Établissements coloniaux européens et traite des fourrures </vt:lpstr>
      <vt:lpstr>PowerPoint Presentation</vt:lpstr>
      <vt:lpstr>Établissements coloniaux européens et traite des fourrures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Patric Peloquin</dc:creator>
  <cp:lastModifiedBy>Patric Peloquin</cp:lastModifiedBy>
  <cp:revision>1</cp:revision>
  <cp:lastPrinted>2025-07-02T19:54:16Z</cp:lastPrinted>
  <dcterms:created xsi:type="dcterms:W3CDTF">2025-06-29T22:53:18Z</dcterms:created>
  <dcterms:modified xsi:type="dcterms:W3CDTF">2025-07-02T20:03:09Z</dcterms:modified>
</cp:coreProperties>
</file>