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86B1E8-03C4-40FA-B519-079AE779077D}" v="3" dt="2025-07-13T19:24:41.6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F486B1E8-03C4-40FA-B519-079AE779077D}"/>
    <pc:docChg chg="custSel addSld delSld modSld">
      <pc:chgData name="Patric Peloquin" userId="9eacfbb0-fd00-438a-bc85-8b7658ad6aa7" providerId="ADAL" clId="{F486B1E8-03C4-40FA-B519-079AE779077D}" dt="2025-07-13T19:25:19.547" v="45" actId="2696"/>
      <pc:docMkLst>
        <pc:docMk/>
      </pc:docMkLst>
      <pc:sldChg chg="del">
        <pc:chgData name="Patric Peloquin" userId="9eacfbb0-fd00-438a-bc85-8b7658ad6aa7" providerId="ADAL" clId="{F486B1E8-03C4-40FA-B519-079AE779077D}" dt="2025-07-13T19:22:47.615" v="1" actId="47"/>
        <pc:sldMkLst>
          <pc:docMk/>
          <pc:sldMk cId="1924786163" sldId="256"/>
        </pc:sldMkLst>
      </pc:sldChg>
      <pc:sldChg chg="modSp add mod">
        <pc:chgData name="Patric Peloquin" userId="9eacfbb0-fd00-438a-bc85-8b7658ad6aa7" providerId="ADAL" clId="{F486B1E8-03C4-40FA-B519-079AE779077D}" dt="2025-07-13T19:23:59.605" v="27" actId="27636"/>
        <pc:sldMkLst>
          <pc:docMk/>
          <pc:sldMk cId="3685916891" sldId="258"/>
        </pc:sldMkLst>
        <pc:spChg chg="mod">
          <ac:chgData name="Patric Peloquin" userId="9eacfbb0-fd00-438a-bc85-8b7658ad6aa7" providerId="ADAL" clId="{F486B1E8-03C4-40FA-B519-079AE779077D}" dt="2025-07-13T19:23:54.077" v="24" actId="1076"/>
          <ac:spMkLst>
            <pc:docMk/>
            <pc:sldMk cId="3685916891" sldId="258"/>
            <ac:spMk id="2" creationId="{C7F970E0-09AE-B5E8-2793-19434FAC97C9}"/>
          </ac:spMkLst>
        </pc:spChg>
        <pc:spChg chg="mod">
          <ac:chgData name="Patric Peloquin" userId="9eacfbb0-fd00-438a-bc85-8b7658ad6aa7" providerId="ADAL" clId="{F486B1E8-03C4-40FA-B519-079AE779077D}" dt="2025-07-13T19:23:59.605" v="27" actId="27636"/>
          <ac:spMkLst>
            <pc:docMk/>
            <pc:sldMk cId="3685916891" sldId="258"/>
            <ac:spMk id="3" creationId="{1E3884A0-DF03-5875-C3EA-7786EA53694D}"/>
          </ac:spMkLst>
        </pc:spChg>
      </pc:sldChg>
      <pc:sldChg chg="modSp add mod">
        <pc:chgData name="Patric Peloquin" userId="9eacfbb0-fd00-438a-bc85-8b7658ad6aa7" providerId="ADAL" clId="{F486B1E8-03C4-40FA-B519-079AE779077D}" dt="2025-07-13T19:25:01.806" v="44" actId="27636"/>
        <pc:sldMkLst>
          <pc:docMk/>
          <pc:sldMk cId="1916442247" sldId="259"/>
        </pc:sldMkLst>
        <pc:spChg chg="mod">
          <ac:chgData name="Patric Peloquin" userId="9eacfbb0-fd00-438a-bc85-8b7658ad6aa7" providerId="ADAL" clId="{F486B1E8-03C4-40FA-B519-079AE779077D}" dt="2025-07-13T19:25:01.806" v="44" actId="27636"/>
          <ac:spMkLst>
            <pc:docMk/>
            <pc:sldMk cId="1916442247" sldId="259"/>
            <ac:spMk id="3" creationId="{CAC9BACD-B33A-FCF5-DC54-912D19DAC0D9}"/>
          </ac:spMkLst>
        </pc:spChg>
      </pc:sldChg>
      <pc:sldChg chg="add del">
        <pc:chgData name="Patric Peloquin" userId="9eacfbb0-fd00-438a-bc85-8b7658ad6aa7" providerId="ADAL" clId="{F486B1E8-03C4-40FA-B519-079AE779077D}" dt="2025-07-13T19:24:12.832" v="29" actId="2696"/>
        <pc:sldMkLst>
          <pc:docMk/>
          <pc:sldMk cId="3105541324" sldId="259"/>
        </pc:sldMkLst>
      </pc:sldChg>
      <pc:sldChg chg="modSp add del mod">
        <pc:chgData name="Patric Peloquin" userId="9eacfbb0-fd00-438a-bc85-8b7658ad6aa7" providerId="ADAL" clId="{F486B1E8-03C4-40FA-B519-079AE779077D}" dt="2025-07-13T19:25:19.547" v="45" actId="2696"/>
        <pc:sldMkLst>
          <pc:docMk/>
          <pc:sldMk cId="616781344" sldId="260"/>
        </pc:sldMkLst>
        <pc:spChg chg="mod">
          <ac:chgData name="Patric Peloquin" userId="9eacfbb0-fd00-438a-bc85-8b7658ad6aa7" providerId="ADAL" clId="{F486B1E8-03C4-40FA-B519-079AE779077D}" dt="2025-07-13T19:24:27.214" v="36" actId="20577"/>
          <ac:spMkLst>
            <pc:docMk/>
            <pc:sldMk cId="616781344" sldId="260"/>
            <ac:spMk id="3" creationId="{95412F0A-6A8B-5CE0-030D-DC1C5F3974B4}"/>
          </ac:spMkLst>
        </pc:spChg>
      </pc:sldChg>
      <pc:sldChg chg="add del">
        <pc:chgData name="Patric Peloquin" userId="9eacfbb0-fd00-438a-bc85-8b7658ad6aa7" providerId="ADAL" clId="{F486B1E8-03C4-40FA-B519-079AE779077D}" dt="2025-07-13T19:24:11.176" v="28" actId="2696"/>
        <pc:sldMkLst>
          <pc:docMk/>
          <pc:sldMk cId="2261366174" sldId="26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D7CF0-4B5D-613F-C6AF-B9F523CB9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F4611C65-1087-2E5F-EB4C-F4D534A82A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7D8C81BC-AD99-4CDC-F202-A8FEE8E79ECC}"/>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84959CEA-7FFA-12A0-2CF7-9B707A8E764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65BE33C-A9D9-9C10-F5B3-ABB085DE8BC9}"/>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3250264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F9A9E-4162-6934-5777-F2A5FC5AA53F}"/>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F406303E-8293-CC4A-24EE-E6D8EE2E97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6AAAC99-2A33-6B85-FB20-CCEAB1210B44}"/>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96E8ED85-259F-F1F0-7F0A-A354DC6DE46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DEDC52D0-0E4E-1671-DEEE-D9E3ED9DEB92}"/>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729803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BA5D2C-6234-3327-AF48-914676F2C0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CDDA4DF1-5AA7-C305-DAEE-6C88F5FF36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EFC09C1-E638-9122-FC99-0E44500CB1FD}"/>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7034F2E6-EEEA-5041-6834-6D79631C354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B944E06-4C8C-CA42-ABF0-C55E8DB95EFB}"/>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193115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B2755-4D7B-6AB3-4E3D-BEC84A0F79C1}"/>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CFC19D2B-ABD7-4CBC-EEC2-E49FA3D1C4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9AAD870-8B87-6E95-43AF-6A94F3CA7971}"/>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A6E4BEDD-88BD-BC04-99A8-69CD8C2ABEA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5DD3D823-3AF3-9D98-9AEB-AEEC73070466}"/>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2039462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E032D-786E-320A-9274-B34E94902D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C25F2AC1-96F9-AB6C-A818-C90C555BA1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0A516E-083E-B8E0-F50E-12C58C2199B1}"/>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12D94EA0-DF1B-BA81-1F53-2E2E1B6F0711}"/>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B44DC0EB-270D-3ABF-1D98-35D6F7F3912B}"/>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14339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B5C1-A885-3FC7-EC7E-E31843E6597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D634FA8C-07CA-2066-440E-8628B55F1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B15BD0CE-7D80-5116-7CCD-D559576F5C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A120AB1C-2694-C7F5-0C45-5EB0EBF3F5FE}"/>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6" name="Footer Placeholder 5">
            <a:extLst>
              <a:ext uri="{FF2B5EF4-FFF2-40B4-BE49-F238E27FC236}">
                <a16:creationId xmlns:a16="http://schemas.microsoft.com/office/drawing/2014/main" id="{F1AB8C24-62DA-3D1A-41D1-4BA8148D0CF9}"/>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025B84F4-2FE3-1E5C-4351-3934CE836653}"/>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2033904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95B93-A144-E5A7-B74C-E7F71457E964}"/>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CC4FE48A-36F7-A532-AA85-5B16FD7619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AED216-8E12-CC2B-E2D8-862257D7F8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E3920C64-296F-42BC-4588-98A4A9F14F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9373EB-3D12-F931-A2A6-00D40B5F6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C58E5C82-F68D-DFAE-F4C3-988604AB7A4C}"/>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8" name="Footer Placeholder 7">
            <a:extLst>
              <a:ext uri="{FF2B5EF4-FFF2-40B4-BE49-F238E27FC236}">
                <a16:creationId xmlns:a16="http://schemas.microsoft.com/office/drawing/2014/main" id="{315B0A8A-AFE3-9D43-CCAE-9DCFCFE6D25D}"/>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101A53CD-10C1-5810-262E-126B622BFC7B}"/>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939991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DD0EC-AB92-7198-025C-FA762E922E3D}"/>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4BAEC330-37AB-EAE5-3A07-57B574B0640F}"/>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4" name="Footer Placeholder 3">
            <a:extLst>
              <a:ext uri="{FF2B5EF4-FFF2-40B4-BE49-F238E27FC236}">
                <a16:creationId xmlns:a16="http://schemas.microsoft.com/office/drawing/2014/main" id="{FB77D456-5874-A033-0DC7-F0258F17DE00}"/>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70FA06A9-002D-E915-D7A1-DB83D3D3B3B2}"/>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3753222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E33FC0-0F0E-C482-A38C-A59428D7FB67}"/>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3" name="Footer Placeholder 2">
            <a:extLst>
              <a:ext uri="{FF2B5EF4-FFF2-40B4-BE49-F238E27FC236}">
                <a16:creationId xmlns:a16="http://schemas.microsoft.com/office/drawing/2014/main" id="{52452973-F68F-CAC8-999E-12AF653F484A}"/>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A4F07171-81ED-5621-EF5D-0E812F99F69A}"/>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2406362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13AF6-83AF-7BA8-8128-5BB0389897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40CFAD35-2690-DDC8-9F36-D125DC144C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C7431B69-7A6D-4B2D-D3C9-0E70D63F0D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5CECFC-AADE-1913-7699-E8B14ECD370F}"/>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6" name="Footer Placeholder 5">
            <a:extLst>
              <a:ext uri="{FF2B5EF4-FFF2-40B4-BE49-F238E27FC236}">
                <a16:creationId xmlns:a16="http://schemas.microsoft.com/office/drawing/2014/main" id="{AB9B1375-CBD3-DBDF-AF8E-3600EB7A7A85}"/>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D0E68D99-B6EC-A7C9-199F-E7824885274C}"/>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3427469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F542F-2C21-443F-B3DC-A03D8A9589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294053B1-F947-A3AC-05ED-3101C18F5C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AA2DC1AD-AAE1-D30E-21D9-F4174EA654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A649E5-4DF5-6107-A6D0-A10FA50EAE83}"/>
              </a:ext>
            </a:extLst>
          </p:cNvPr>
          <p:cNvSpPr>
            <a:spLocks noGrp="1"/>
          </p:cNvSpPr>
          <p:nvPr>
            <p:ph type="dt" sz="half" idx="10"/>
          </p:nvPr>
        </p:nvSpPr>
        <p:spPr/>
        <p:txBody>
          <a:bodyPr/>
          <a:lstStyle/>
          <a:p>
            <a:fld id="{11B9FC4D-8D89-4F31-8A89-DC2B656548E1}" type="datetimeFigureOut">
              <a:rPr lang="fr-CA" smtClean="0"/>
              <a:t>2025-07-13</a:t>
            </a:fld>
            <a:endParaRPr lang="fr-CA"/>
          </a:p>
        </p:txBody>
      </p:sp>
      <p:sp>
        <p:nvSpPr>
          <p:cNvPr id="6" name="Footer Placeholder 5">
            <a:extLst>
              <a:ext uri="{FF2B5EF4-FFF2-40B4-BE49-F238E27FC236}">
                <a16:creationId xmlns:a16="http://schemas.microsoft.com/office/drawing/2014/main" id="{C34495D9-9D85-44DB-10F1-3EE8E1F9A89D}"/>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4455E2B4-AED4-2ACA-5E5E-D92F46BCEE51}"/>
              </a:ext>
            </a:extLst>
          </p:cNvPr>
          <p:cNvSpPr>
            <a:spLocks noGrp="1"/>
          </p:cNvSpPr>
          <p:nvPr>
            <p:ph type="sldNum" sz="quarter" idx="12"/>
          </p:nvPr>
        </p:nvSpPr>
        <p:spPr/>
        <p:txBody>
          <a:bodyPr/>
          <a:lstStyle/>
          <a:p>
            <a:fld id="{E76B8B75-F0CD-4F2E-BDFB-E78D89C007C2}" type="slidenum">
              <a:rPr lang="fr-CA" smtClean="0"/>
              <a:t>‹#›</a:t>
            </a:fld>
            <a:endParaRPr lang="fr-CA"/>
          </a:p>
        </p:txBody>
      </p:sp>
    </p:spTree>
    <p:extLst>
      <p:ext uri="{BB962C8B-B14F-4D97-AF65-F5344CB8AC3E}">
        <p14:creationId xmlns:p14="http://schemas.microsoft.com/office/powerpoint/2010/main" val="26979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D21484-4C64-8BBF-08FB-40117DC79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52CFDF7D-01ED-159B-F7F4-75EFD3D452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EB9CE439-EFEA-F23B-1CA9-2A1F508677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1B9FC4D-8D89-4F31-8A89-DC2B656548E1}" type="datetimeFigureOut">
              <a:rPr lang="fr-CA" smtClean="0"/>
              <a:t>2025-07-13</a:t>
            </a:fld>
            <a:endParaRPr lang="fr-CA"/>
          </a:p>
        </p:txBody>
      </p:sp>
      <p:sp>
        <p:nvSpPr>
          <p:cNvPr id="5" name="Footer Placeholder 4">
            <a:extLst>
              <a:ext uri="{FF2B5EF4-FFF2-40B4-BE49-F238E27FC236}">
                <a16:creationId xmlns:a16="http://schemas.microsoft.com/office/drawing/2014/main" id="{B35BC994-DA34-10B2-87E3-948F4954E1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BEEFC7FB-11C3-8441-5E84-6A774188C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6B8B75-F0CD-4F2E-BDFB-E78D89C007C2}" type="slidenum">
              <a:rPr lang="fr-CA" smtClean="0"/>
              <a:t>‹#›</a:t>
            </a:fld>
            <a:endParaRPr lang="fr-CA"/>
          </a:p>
        </p:txBody>
      </p:sp>
    </p:spTree>
    <p:extLst>
      <p:ext uri="{BB962C8B-B14F-4D97-AF65-F5344CB8AC3E}">
        <p14:creationId xmlns:p14="http://schemas.microsoft.com/office/powerpoint/2010/main" val="1647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5941D-D485-6D58-775C-B019D0E74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970E0-09AE-B5E8-2793-19434FAC97C9}"/>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2</a:t>
            </a:r>
            <a:endParaRPr lang="fr-CA" sz="4600" u="sng" dirty="0"/>
          </a:p>
        </p:txBody>
      </p:sp>
      <p:sp>
        <p:nvSpPr>
          <p:cNvPr id="3" name="Subtitle 2">
            <a:extLst>
              <a:ext uri="{FF2B5EF4-FFF2-40B4-BE49-F238E27FC236}">
                <a16:creationId xmlns:a16="http://schemas.microsoft.com/office/drawing/2014/main" id="{1E3884A0-DF03-5875-C3EA-7786EA53694D}"/>
              </a:ext>
            </a:extLst>
          </p:cNvPr>
          <p:cNvSpPr>
            <a:spLocks noGrp="1"/>
          </p:cNvSpPr>
          <p:nvPr>
            <p:ph type="subTitle" idx="1"/>
          </p:nvPr>
        </p:nvSpPr>
        <p:spPr>
          <a:xfrm>
            <a:off x="1524000" y="1741714"/>
            <a:ext cx="9144000" cy="5116286"/>
          </a:xfrm>
        </p:spPr>
        <p:txBody>
          <a:bodyPr>
            <a:normAutofit fontScale="92500" lnSpcReduction="10000"/>
          </a:bodyPr>
          <a:lstStyle/>
          <a:p>
            <a:pPr algn="l"/>
            <a:r>
              <a:rPr lang="fr-FR" b="1" u="sng" dirty="0"/>
              <a:t>2. Impact social</a:t>
            </a:r>
          </a:p>
          <a:p>
            <a:pPr algn="l"/>
            <a:r>
              <a:rPr lang="fr-FR" b="1" dirty="0"/>
              <a:t>Déplacement de communautés</a:t>
            </a:r>
            <a:r>
              <a:rPr lang="fr-FR" dirty="0"/>
              <a:t> : De nombreux projets d'exploitation des ressources, comme les barrages, les mines, et les plantations agricoles, entraînent le déplacement forcé de communautés locales, souvent sans compensation adéquate.</a:t>
            </a:r>
          </a:p>
          <a:p>
            <a:pPr algn="l"/>
            <a:endParaRPr lang="fr-FR" dirty="0"/>
          </a:p>
          <a:p>
            <a:pPr algn="l"/>
            <a:r>
              <a:rPr lang="fr-FR" b="1" dirty="0"/>
              <a:t>Conflits sociaux et politiques</a:t>
            </a:r>
            <a:r>
              <a:rPr lang="fr-FR" dirty="0"/>
              <a:t> : L'exploitation des ressources peut provoquer des tensions entre différentes communautés, voire des conflits ouverts. Cela peut aussi provoquer des tensions entre les pays en cas de partage transfrontalier de ressources naturelles.</a:t>
            </a:r>
          </a:p>
          <a:p>
            <a:pPr algn="l"/>
            <a:endParaRPr lang="fr-FR" dirty="0"/>
          </a:p>
          <a:p>
            <a:pPr algn="l"/>
            <a:r>
              <a:rPr lang="fr-FR" b="1" dirty="0"/>
              <a:t>Inégalités économiques</a:t>
            </a:r>
            <a:r>
              <a:rPr lang="fr-FR" dirty="0"/>
              <a:t> : Les bénéfices tirés de l’exploitation des ressources naturelles ne sont pas toujours redistribués de manière équitable. Souvent, les grandes entreprises, plutôt que les populations locales, récoltent les profits. Cela peut exacerber les inégalités sociales et économiques.</a:t>
            </a:r>
          </a:p>
          <a:p>
            <a:pPr algn="l"/>
            <a:endParaRPr lang="fr-CA" dirty="0"/>
          </a:p>
        </p:txBody>
      </p:sp>
    </p:spTree>
    <p:extLst>
      <p:ext uri="{BB962C8B-B14F-4D97-AF65-F5344CB8AC3E}">
        <p14:creationId xmlns:p14="http://schemas.microsoft.com/office/powerpoint/2010/main" val="368591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8CFC9-9D67-C68A-A101-403CB941A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B5D39-BDBE-23B3-8EAD-9C11442980B1}"/>
              </a:ext>
            </a:extLst>
          </p:cNvPr>
          <p:cNvSpPr>
            <a:spLocks noGrp="1"/>
          </p:cNvSpPr>
          <p:nvPr>
            <p:ph type="ctrTitle"/>
          </p:nvPr>
        </p:nvSpPr>
        <p:spPr>
          <a:xfrm>
            <a:off x="1524000" y="152399"/>
            <a:ext cx="9144000" cy="1496106"/>
          </a:xfrm>
        </p:spPr>
        <p:txBody>
          <a:bodyPr>
            <a:normAutofit/>
          </a:bodyPr>
          <a:lstStyle/>
          <a:p>
            <a:r>
              <a:rPr lang="fr-FR" sz="4600" u="sng" dirty="0"/>
              <a:t>Les répercussions de l'exploitation des ressources naturelles # 2</a:t>
            </a:r>
            <a:endParaRPr lang="fr-CA" sz="4600" u="sng" dirty="0"/>
          </a:p>
        </p:txBody>
      </p:sp>
      <p:sp>
        <p:nvSpPr>
          <p:cNvPr id="3" name="Subtitle 2">
            <a:extLst>
              <a:ext uri="{FF2B5EF4-FFF2-40B4-BE49-F238E27FC236}">
                <a16:creationId xmlns:a16="http://schemas.microsoft.com/office/drawing/2014/main" id="{CAC9BACD-B33A-FCF5-DC54-912D19DAC0D9}"/>
              </a:ext>
            </a:extLst>
          </p:cNvPr>
          <p:cNvSpPr>
            <a:spLocks noGrp="1"/>
          </p:cNvSpPr>
          <p:nvPr>
            <p:ph type="subTitle" idx="1"/>
          </p:nvPr>
        </p:nvSpPr>
        <p:spPr>
          <a:xfrm>
            <a:off x="1524000" y="1741714"/>
            <a:ext cx="9144000" cy="5116286"/>
          </a:xfrm>
        </p:spPr>
        <p:txBody>
          <a:bodyPr>
            <a:normAutofit fontScale="92500" lnSpcReduction="20000"/>
          </a:bodyPr>
          <a:lstStyle/>
          <a:p>
            <a:pPr algn="l"/>
            <a:r>
              <a:rPr lang="fr-FR" b="1" u="sng" dirty="0"/>
              <a:t>3. Impact économique</a:t>
            </a:r>
          </a:p>
          <a:p>
            <a:pPr algn="l"/>
            <a:r>
              <a:rPr lang="fr-FR" b="1" dirty="0"/>
              <a:t>Croissance économique à court terme</a:t>
            </a:r>
            <a:r>
              <a:rPr lang="fr-FR" dirty="0"/>
              <a:t> : L'exploitation des ressources naturelles peut être une source importante de revenus pour un pays. Cela peut stimuler l'économie à court terme, créer des emplois, et financer des projets d'infrastructure.</a:t>
            </a:r>
          </a:p>
          <a:p>
            <a:pPr algn="l"/>
            <a:endParaRPr lang="fr-FR" dirty="0"/>
          </a:p>
          <a:p>
            <a:pPr algn="l"/>
            <a:r>
              <a:rPr lang="fr-FR" b="1" dirty="0"/>
              <a:t>Dépendance économique</a:t>
            </a:r>
            <a:r>
              <a:rPr lang="fr-FR" dirty="0"/>
              <a:t> : Un pays fortement dépendant de l'exportation de ressources naturelles peut devenir vulnérable aux fluctuations des prix mondiaux. Si les prix chutent, cela peut entraîner des crises économiques.</a:t>
            </a:r>
          </a:p>
          <a:p>
            <a:pPr algn="l"/>
            <a:endParaRPr lang="fr-FR" dirty="0"/>
          </a:p>
          <a:p>
            <a:pPr algn="l"/>
            <a:r>
              <a:rPr lang="fr-FR" b="1" dirty="0"/>
              <a:t>Rente naturelle et "malédiction des ressources"</a:t>
            </a:r>
            <a:r>
              <a:rPr lang="fr-FR" dirty="0"/>
              <a:t> : Dans certains pays, la richesse en ressources naturelles n'a pas conduit à un développement durable, mais à des dérives comme la corruption, une mauvaise gestion des fonds, ou des investissements inefficaces dans d’autres secteurs de l'économie. C'est ce qu'on appelle le phénomène de la "malédiction des ressources".</a:t>
            </a:r>
          </a:p>
          <a:p>
            <a:pPr algn="l"/>
            <a:endParaRPr lang="fr-CA" dirty="0"/>
          </a:p>
        </p:txBody>
      </p:sp>
    </p:spTree>
    <p:extLst>
      <p:ext uri="{BB962C8B-B14F-4D97-AF65-F5344CB8AC3E}">
        <p14:creationId xmlns:p14="http://schemas.microsoft.com/office/powerpoint/2010/main" val="1916442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281</Words>
  <Application>Microsoft Office PowerPoint</Application>
  <PresentationFormat>Widescreen</PresentationFormat>
  <Paragraphs>14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Les répercussions de l'exploitation des ressources naturelles # 2</vt:lpstr>
      <vt:lpstr>Les répercussions de l'exploitation des ressources naturelles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2025-07-13T19:20:25Z</dcterms:created>
  <dcterms:modified xsi:type="dcterms:W3CDTF">2025-07-13T19:25:21Z</dcterms:modified>
</cp:coreProperties>
</file>