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61" r:id="rId3"/>
    <p:sldId id="256" r:id="rId4"/>
    <p:sldId id="257"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EF101-81FB-47BD-9983-DFD653ED2014}" v="112" dt="2025-07-02T15:03:41.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 Peloquin" userId="9eacfbb0-fd00-438a-bc85-8b7658ad6aa7" providerId="ADAL" clId="{203EF101-81FB-47BD-9983-DFD653ED2014}"/>
    <pc:docChg chg="undo custSel addSld delSld modSld sldOrd">
      <pc:chgData name="Patric Peloquin" userId="9eacfbb0-fd00-438a-bc85-8b7658ad6aa7" providerId="ADAL" clId="{203EF101-81FB-47BD-9983-DFD653ED2014}" dt="2025-07-02T15:03:48.169" v="1831" actId="27636"/>
      <pc:docMkLst>
        <pc:docMk/>
      </pc:docMkLst>
      <pc:sldChg chg="addSp delSp modSp mod">
        <pc:chgData name="Patric Peloquin" userId="9eacfbb0-fd00-438a-bc85-8b7658ad6aa7" providerId="ADAL" clId="{203EF101-81FB-47BD-9983-DFD653ED2014}" dt="2025-06-30T20:11:33.714" v="1468" actId="27636"/>
        <pc:sldMkLst>
          <pc:docMk/>
          <pc:sldMk cId="3285559069" sldId="256"/>
        </pc:sldMkLst>
        <pc:spChg chg="mod">
          <ac:chgData name="Patric Peloquin" userId="9eacfbb0-fd00-438a-bc85-8b7658ad6aa7" providerId="ADAL" clId="{203EF101-81FB-47BD-9983-DFD653ED2014}" dt="2025-06-30T20:11:33.714" v="1468" actId="27636"/>
          <ac:spMkLst>
            <pc:docMk/>
            <pc:sldMk cId="3285559069" sldId="256"/>
            <ac:spMk id="3" creationId="{90D785F9-8132-FC0B-2D7D-6BB6016BE0D2}"/>
          </ac:spMkLst>
        </pc:spChg>
      </pc:sldChg>
      <pc:sldChg chg="addSp delSp modSp new mod">
        <pc:chgData name="Patric Peloquin" userId="9eacfbb0-fd00-438a-bc85-8b7658ad6aa7" providerId="ADAL" clId="{203EF101-81FB-47BD-9983-DFD653ED2014}" dt="2025-07-02T14:59:56.893" v="1631" actId="20577"/>
        <pc:sldMkLst>
          <pc:docMk/>
          <pc:sldMk cId="2051037138" sldId="257"/>
        </pc:sldMkLst>
        <pc:spChg chg="mod">
          <ac:chgData name="Patric Peloquin" userId="9eacfbb0-fd00-438a-bc85-8b7658ad6aa7" providerId="ADAL" clId="{203EF101-81FB-47BD-9983-DFD653ED2014}" dt="2025-06-30T18:02:42.133" v="1416" actId="207"/>
          <ac:spMkLst>
            <pc:docMk/>
            <pc:sldMk cId="2051037138" sldId="257"/>
            <ac:spMk id="2" creationId="{76E41169-5CED-9F17-9696-C916AC2FDAA3}"/>
          </ac:spMkLst>
        </pc:spChg>
        <pc:spChg chg="mod">
          <ac:chgData name="Patric Peloquin" userId="9eacfbb0-fd00-438a-bc85-8b7658ad6aa7" providerId="ADAL" clId="{203EF101-81FB-47BD-9983-DFD653ED2014}" dt="2025-07-02T14:59:56.893" v="1631" actId="20577"/>
          <ac:spMkLst>
            <pc:docMk/>
            <pc:sldMk cId="2051037138" sldId="257"/>
            <ac:spMk id="3" creationId="{9F353F78-AAE3-B6AE-DC50-A6CB9098C6A6}"/>
          </ac:spMkLst>
        </pc:spChg>
      </pc:sldChg>
      <pc:sldChg chg="modSp new del mod">
        <pc:chgData name="Patric Peloquin" userId="9eacfbb0-fd00-438a-bc85-8b7658ad6aa7" providerId="ADAL" clId="{203EF101-81FB-47BD-9983-DFD653ED2014}" dt="2025-06-30T18:03:37.461" v="1417" actId="2696"/>
        <pc:sldMkLst>
          <pc:docMk/>
          <pc:sldMk cId="1048882978" sldId="258"/>
        </pc:sldMkLst>
      </pc:sldChg>
      <pc:sldChg chg="modSp new del mod">
        <pc:chgData name="Patric Peloquin" userId="9eacfbb0-fd00-438a-bc85-8b7658ad6aa7" providerId="ADAL" clId="{203EF101-81FB-47BD-9983-DFD653ED2014}" dt="2025-06-30T18:04:58.715" v="1418" actId="2696"/>
        <pc:sldMkLst>
          <pc:docMk/>
          <pc:sldMk cId="319347509" sldId="259"/>
        </pc:sldMkLst>
      </pc:sldChg>
      <pc:sldChg chg="modSp new del mod">
        <pc:chgData name="Patric Peloquin" userId="9eacfbb0-fd00-438a-bc85-8b7658ad6aa7" providerId="ADAL" clId="{203EF101-81FB-47BD-9983-DFD653ED2014}" dt="2025-06-30T18:05:04.492" v="1419" actId="2696"/>
        <pc:sldMkLst>
          <pc:docMk/>
          <pc:sldMk cId="3516072542" sldId="260"/>
        </pc:sldMkLst>
      </pc:sldChg>
      <pc:sldChg chg="modSp new mod ord">
        <pc:chgData name="Patric Peloquin" userId="9eacfbb0-fd00-438a-bc85-8b7658ad6aa7" providerId="ADAL" clId="{203EF101-81FB-47BD-9983-DFD653ED2014}" dt="2025-06-30T20:10:49.993" v="1461" actId="27636"/>
        <pc:sldMkLst>
          <pc:docMk/>
          <pc:sldMk cId="1834936039" sldId="261"/>
        </pc:sldMkLst>
        <pc:spChg chg="mod">
          <ac:chgData name="Patric Peloquin" userId="9eacfbb0-fd00-438a-bc85-8b7658ad6aa7" providerId="ADAL" clId="{203EF101-81FB-47BD-9983-DFD653ED2014}" dt="2025-06-30T17:49:43.554" v="1394" actId="207"/>
          <ac:spMkLst>
            <pc:docMk/>
            <pc:sldMk cId="1834936039" sldId="261"/>
            <ac:spMk id="2" creationId="{0C6A7A17-7415-CE59-494E-7F26F23C7748}"/>
          </ac:spMkLst>
        </pc:spChg>
        <pc:spChg chg="mod">
          <ac:chgData name="Patric Peloquin" userId="9eacfbb0-fd00-438a-bc85-8b7658ad6aa7" providerId="ADAL" clId="{203EF101-81FB-47BD-9983-DFD653ED2014}" dt="2025-06-30T20:10:49.993" v="1461" actId="27636"/>
          <ac:spMkLst>
            <pc:docMk/>
            <pc:sldMk cId="1834936039" sldId="261"/>
            <ac:spMk id="3" creationId="{83B9B73A-25D0-D762-89B7-1B7F31EC6E75}"/>
          </ac:spMkLst>
        </pc:spChg>
      </pc:sldChg>
      <pc:sldChg chg="new del ord">
        <pc:chgData name="Patric Peloquin" userId="9eacfbb0-fd00-438a-bc85-8b7658ad6aa7" providerId="ADAL" clId="{203EF101-81FB-47BD-9983-DFD653ED2014}" dt="2025-06-30T17:57:58.903" v="1399" actId="2696"/>
        <pc:sldMkLst>
          <pc:docMk/>
          <pc:sldMk cId="371848051" sldId="262"/>
        </pc:sldMkLst>
      </pc:sldChg>
      <pc:sldChg chg="modSp add mod">
        <pc:chgData name="Patric Peloquin" userId="9eacfbb0-fd00-438a-bc85-8b7658ad6aa7" providerId="ADAL" clId="{203EF101-81FB-47BD-9983-DFD653ED2014}" dt="2025-07-02T14:30:00.926" v="1481" actId="20577"/>
        <pc:sldMkLst>
          <pc:docMk/>
          <pc:sldMk cId="1308070939" sldId="263"/>
        </pc:sldMkLst>
        <pc:spChg chg="mod">
          <ac:chgData name="Patric Peloquin" userId="9eacfbb0-fd00-438a-bc85-8b7658ad6aa7" providerId="ADAL" clId="{203EF101-81FB-47BD-9983-DFD653ED2014}" dt="2025-07-02T14:30:00.926" v="1481" actId="20577"/>
          <ac:spMkLst>
            <pc:docMk/>
            <pc:sldMk cId="1308070939" sldId="263"/>
            <ac:spMk id="3" creationId="{3B732B73-9BB4-B60C-B91F-7E10F66DB268}"/>
          </ac:spMkLst>
        </pc:spChg>
      </pc:sldChg>
      <pc:sldChg chg="addSp delSp modSp new mod setBg modAnim">
        <pc:chgData name="Patric Peloquin" userId="9eacfbb0-fd00-438a-bc85-8b7658ad6aa7" providerId="ADAL" clId="{203EF101-81FB-47BD-9983-DFD653ED2014}" dt="2025-07-02T14:58:03.768" v="1553" actId="255"/>
        <pc:sldMkLst>
          <pc:docMk/>
          <pc:sldMk cId="3728425678" sldId="264"/>
        </pc:sldMkLst>
        <pc:spChg chg="del">
          <ac:chgData name="Patric Peloquin" userId="9eacfbb0-fd00-438a-bc85-8b7658ad6aa7" providerId="ADAL" clId="{203EF101-81FB-47BD-9983-DFD653ED2014}" dt="2025-07-02T14:52:53.075" v="1484"/>
          <ac:spMkLst>
            <pc:docMk/>
            <pc:sldMk cId="3728425678" sldId="264"/>
            <ac:spMk id="2" creationId="{2EB5178C-73B2-2C26-5D66-B6439C07B3D2}"/>
          </ac:spMkLst>
        </pc:spChg>
        <pc:spChg chg="del">
          <ac:chgData name="Patric Peloquin" userId="9eacfbb0-fd00-438a-bc85-8b7658ad6aa7" providerId="ADAL" clId="{203EF101-81FB-47BD-9983-DFD653ED2014}" dt="2025-07-02T14:52:42.290" v="1483"/>
          <ac:spMkLst>
            <pc:docMk/>
            <pc:sldMk cId="3728425678" sldId="264"/>
            <ac:spMk id="3" creationId="{2C73ECB7-AF21-2F14-A28D-D081E8FDB475}"/>
          </ac:spMkLst>
        </pc:spChg>
        <pc:spChg chg="add mod">
          <ac:chgData name="Patric Peloquin" userId="9eacfbb0-fd00-438a-bc85-8b7658ad6aa7" providerId="ADAL" clId="{203EF101-81FB-47BD-9983-DFD653ED2014}" dt="2025-07-02T14:58:03.768" v="1553" actId="255"/>
          <ac:spMkLst>
            <pc:docMk/>
            <pc:sldMk cId="3728425678" sldId="264"/>
            <ac:spMk id="4" creationId="{6514D64D-3E92-733B-B859-58376DB48122}"/>
          </ac:spMkLst>
        </pc:spChg>
        <pc:spChg chg="add del">
          <ac:chgData name="Patric Peloquin" userId="9eacfbb0-fd00-438a-bc85-8b7658ad6aa7" providerId="ADAL" clId="{203EF101-81FB-47BD-9983-DFD653ED2014}" dt="2025-07-02T14:55:12.236" v="1494" actId="26606"/>
          <ac:spMkLst>
            <pc:docMk/>
            <pc:sldMk cId="3728425678" sldId="264"/>
            <ac:spMk id="1036" creationId="{C6FC42E6-6C25-4922-95D2-B97B1E123559}"/>
          </ac:spMkLst>
        </pc:spChg>
        <pc:spChg chg="add del">
          <ac:chgData name="Patric Peloquin" userId="9eacfbb0-fd00-438a-bc85-8b7658ad6aa7" providerId="ADAL" clId="{203EF101-81FB-47BD-9983-DFD653ED2014}" dt="2025-07-02T14:55:12.236" v="1494" actId="26606"/>
          <ac:spMkLst>
            <pc:docMk/>
            <pc:sldMk cId="3728425678" sldId="264"/>
            <ac:spMk id="1038" creationId="{0295F874-A8A5-4A14-8CFC-828968DE64C4}"/>
          </ac:spMkLst>
        </pc:spChg>
        <pc:picChg chg="add mod ord">
          <ac:chgData name="Patric Peloquin" userId="9eacfbb0-fd00-438a-bc85-8b7658ad6aa7" providerId="ADAL" clId="{203EF101-81FB-47BD-9983-DFD653ED2014}" dt="2025-07-02T14:55:12.236" v="1494" actId="26606"/>
          <ac:picMkLst>
            <pc:docMk/>
            <pc:sldMk cId="3728425678" sldId="264"/>
            <ac:picMk id="1026" creationId="{EE7EDD88-BFF4-84F0-6245-6210FEF82E41}"/>
          </ac:picMkLst>
        </pc:picChg>
        <pc:cxnChg chg="add del">
          <ac:chgData name="Patric Peloquin" userId="9eacfbb0-fd00-438a-bc85-8b7658ad6aa7" providerId="ADAL" clId="{203EF101-81FB-47BD-9983-DFD653ED2014}" dt="2025-07-02T14:55:12.236" v="1494" actId="26606"/>
          <ac:cxnSpMkLst>
            <pc:docMk/>
            <pc:sldMk cId="3728425678" sldId="264"/>
            <ac:cxnSpMk id="1031" creationId="{33193FD5-6A49-7562-EA76-F15D42E15804}"/>
          </ac:cxnSpMkLst>
        </pc:cxnChg>
      </pc:sldChg>
      <pc:sldChg chg="addSp delSp modSp new mod setBg">
        <pc:chgData name="Patric Peloquin" userId="9eacfbb0-fd00-438a-bc85-8b7658ad6aa7" providerId="ADAL" clId="{203EF101-81FB-47BD-9983-DFD653ED2014}" dt="2025-07-02T15:03:48.169" v="1831" actId="27636"/>
        <pc:sldMkLst>
          <pc:docMk/>
          <pc:sldMk cId="1002034887" sldId="265"/>
        </pc:sldMkLst>
        <pc:spChg chg="mod">
          <ac:chgData name="Patric Peloquin" userId="9eacfbb0-fd00-438a-bc85-8b7658ad6aa7" providerId="ADAL" clId="{203EF101-81FB-47BD-9983-DFD653ED2014}" dt="2025-07-02T15:03:48.169" v="1831" actId="27636"/>
          <ac:spMkLst>
            <pc:docMk/>
            <pc:sldMk cId="1002034887" sldId="265"/>
            <ac:spMk id="2" creationId="{4A676CA5-CA32-39EB-DC16-FFCDE8677308}"/>
          </ac:spMkLst>
        </pc:spChg>
        <pc:spChg chg="del">
          <ac:chgData name="Patric Peloquin" userId="9eacfbb0-fd00-438a-bc85-8b7658ad6aa7" providerId="ADAL" clId="{203EF101-81FB-47BD-9983-DFD653ED2014}" dt="2025-07-02T15:02:48.483" v="1823"/>
          <ac:spMkLst>
            <pc:docMk/>
            <pc:sldMk cId="1002034887" sldId="265"/>
            <ac:spMk id="3" creationId="{2D6FCDA3-DCFD-D366-D35E-B8C391D07065}"/>
          </ac:spMkLst>
        </pc:spChg>
        <pc:picChg chg="add mod">
          <ac:chgData name="Patric Peloquin" userId="9eacfbb0-fd00-438a-bc85-8b7658ad6aa7" providerId="ADAL" clId="{203EF101-81FB-47BD-9983-DFD653ED2014}" dt="2025-07-02T15:02:53.720" v="1824" actId="26606"/>
          <ac:picMkLst>
            <pc:docMk/>
            <pc:sldMk cId="1002034887" sldId="265"/>
            <ac:picMk id="2050" creationId="{A791A0C0-CB47-CB40-4F08-DDFDA227E83F}"/>
          </ac:picMkLst>
        </pc:picChg>
        <pc:cxnChg chg="add">
          <ac:chgData name="Patric Peloquin" userId="9eacfbb0-fd00-438a-bc85-8b7658ad6aa7" providerId="ADAL" clId="{203EF101-81FB-47BD-9983-DFD653ED2014}" dt="2025-07-02T15:02:53.720" v="1824" actId="26606"/>
          <ac:cxnSpMkLst>
            <pc:docMk/>
            <pc:sldMk cId="1002034887" sldId="265"/>
            <ac:cxnSpMk id="2055" creationId="{33193FD5-6A49-7562-EA76-F15D42E1580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DB5F-75FA-4B37-B708-0D2F07C59300}" type="datetimeFigureOut">
              <a:rPr lang="fr-CA" smtClean="0"/>
              <a:t>2025-07-02</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E8A1A-BAB7-465F-8E83-98771AB1485C}" type="slidenum">
              <a:rPr lang="fr-CA" smtClean="0"/>
              <a:t>‹#›</a:t>
            </a:fld>
            <a:endParaRPr lang="fr-CA"/>
          </a:p>
        </p:txBody>
      </p:sp>
    </p:spTree>
    <p:extLst>
      <p:ext uri="{BB962C8B-B14F-4D97-AF65-F5344CB8AC3E}">
        <p14:creationId xmlns:p14="http://schemas.microsoft.com/office/powerpoint/2010/main" val="345503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F69E9CD5-D878-416A-9D33-C6491980E956}" type="slidenum">
              <a:rPr lang="fr-CA" smtClean="0"/>
              <a:t>1</a:t>
            </a:fld>
            <a:endParaRPr lang="fr-CA"/>
          </a:p>
        </p:txBody>
      </p:sp>
    </p:spTree>
    <p:extLst>
      <p:ext uri="{BB962C8B-B14F-4D97-AF65-F5344CB8AC3E}">
        <p14:creationId xmlns:p14="http://schemas.microsoft.com/office/powerpoint/2010/main" val="22223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F933-6440-BF31-9FAC-C14CFEE17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a:extLst>
              <a:ext uri="{FF2B5EF4-FFF2-40B4-BE49-F238E27FC236}">
                <a16:creationId xmlns:a16="http://schemas.microsoft.com/office/drawing/2014/main" id="{5D4DBEFA-C70E-37DD-88EE-355117F05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0C3CE53B-72E9-4F14-B0DE-091F04FC8A3D}"/>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5" name="Footer Placeholder 4">
            <a:extLst>
              <a:ext uri="{FF2B5EF4-FFF2-40B4-BE49-F238E27FC236}">
                <a16:creationId xmlns:a16="http://schemas.microsoft.com/office/drawing/2014/main" id="{AF0BEC5C-D91A-26B8-02FB-37FA844A719F}"/>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DB05B6D2-2BFD-29C1-E780-6435061FEE0F}"/>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52712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E5F2-B874-2578-8708-8F969E2AC9E8}"/>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54D00D4D-3EE6-FF89-AC4C-EACE7FDB9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EB1AE388-7342-5147-CB89-AB718CDBDCE8}"/>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5" name="Footer Placeholder 4">
            <a:extLst>
              <a:ext uri="{FF2B5EF4-FFF2-40B4-BE49-F238E27FC236}">
                <a16:creationId xmlns:a16="http://schemas.microsoft.com/office/drawing/2014/main" id="{61796EE3-B33C-D089-83EB-64099E0CE003}"/>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99292220-98A7-98F9-F668-1ABF04E89F72}"/>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22063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64C1C-2D4A-621E-52ED-455B361446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026EF937-C14C-9773-F1C8-EC09343986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6AE780D-7591-7E99-D115-5C0EBD33A84E}"/>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5" name="Footer Placeholder 4">
            <a:extLst>
              <a:ext uri="{FF2B5EF4-FFF2-40B4-BE49-F238E27FC236}">
                <a16:creationId xmlns:a16="http://schemas.microsoft.com/office/drawing/2014/main" id="{106AE830-743F-67BE-EB83-3C4CD890A5C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107EFBD3-7DE6-CBB8-EE1B-57DA0BCFAFF6}"/>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176079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702B-FEEB-7B05-1133-49AD06051C4A}"/>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023CF15B-27F6-49FC-48D5-340D34E362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9CA2BBAD-C5C4-58B5-09D0-32A2AB0F05E2}"/>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5" name="Footer Placeholder 4">
            <a:extLst>
              <a:ext uri="{FF2B5EF4-FFF2-40B4-BE49-F238E27FC236}">
                <a16:creationId xmlns:a16="http://schemas.microsoft.com/office/drawing/2014/main" id="{DE44188D-3CD8-BD0B-BC4E-1501C4DD1EF5}"/>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B07A132C-206E-8C7D-21C2-079D40195CB5}"/>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44987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695F-CC49-0ED5-3A5C-99DB412B1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71F728F6-DAE1-7798-1703-B76255BBA6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1DC16E-C3DD-9AC4-80FE-EF510C4445EC}"/>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5" name="Footer Placeholder 4">
            <a:extLst>
              <a:ext uri="{FF2B5EF4-FFF2-40B4-BE49-F238E27FC236}">
                <a16:creationId xmlns:a16="http://schemas.microsoft.com/office/drawing/2014/main" id="{730A8F9E-A713-44D7-73C0-AC46E084D878}"/>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D3F889B5-4647-232B-6EB5-A446E8866EBD}"/>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234234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E38F-D8FA-6F06-2CA1-C79FD4AB195C}"/>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41A9EE74-DDFE-5711-0B9C-DD59A62D7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443B797A-55C7-2CA2-11B1-D77D17A87E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DD414C4F-5F17-9E64-F933-22E267E9B91A}"/>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6" name="Footer Placeholder 5">
            <a:extLst>
              <a:ext uri="{FF2B5EF4-FFF2-40B4-BE49-F238E27FC236}">
                <a16:creationId xmlns:a16="http://schemas.microsoft.com/office/drawing/2014/main" id="{AF3C1D5C-2688-7EC9-70A4-E478A3D91FD7}"/>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E98874A5-383C-993D-142A-49D460801D73}"/>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382526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96AD-B59F-6E95-BE8A-45A2D4780AD8}"/>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03D415D4-FA0F-B594-1C02-3B6F8258F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9034C-0361-6E09-8171-B5AC30697F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13096888-C0A1-E20E-87BF-B10E39FC35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D170FE-8504-3A35-A4CA-4962CF88F9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605FA219-1FCF-E29F-F325-3DC1ABF6AEE6}"/>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8" name="Footer Placeholder 7">
            <a:extLst>
              <a:ext uri="{FF2B5EF4-FFF2-40B4-BE49-F238E27FC236}">
                <a16:creationId xmlns:a16="http://schemas.microsoft.com/office/drawing/2014/main" id="{4251CBAB-3823-7F2D-A92E-34A0F5B0A43C}"/>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1F656BA0-F164-4E72-1896-7AC78E810E04}"/>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246404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7B6D-320D-A475-2E89-808BEB1C7651}"/>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27DC497A-FD56-FEE5-9EC2-7BE3BD88CAE9}"/>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4" name="Footer Placeholder 3">
            <a:extLst>
              <a:ext uri="{FF2B5EF4-FFF2-40B4-BE49-F238E27FC236}">
                <a16:creationId xmlns:a16="http://schemas.microsoft.com/office/drawing/2014/main" id="{56FD6C84-0873-E9D9-BEC0-4B0E53D05DD5}"/>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D4A2D627-8688-5756-A3BC-B1F158CF343C}"/>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87287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12BA0C-E7E1-9F01-521A-184D4FA8FB4F}"/>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3" name="Footer Placeholder 2">
            <a:extLst>
              <a:ext uri="{FF2B5EF4-FFF2-40B4-BE49-F238E27FC236}">
                <a16:creationId xmlns:a16="http://schemas.microsoft.com/office/drawing/2014/main" id="{BDF9C1D8-8A80-C552-0984-8D8355EF6F9D}"/>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D71459FA-8F34-D21B-9194-508880F2C931}"/>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12657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B968-D6A6-CF81-23DF-6B5B77FEB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77E92020-C4D4-07EF-334D-12E6D461A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1F91036B-F327-BD4F-DD5C-A1CD7B2FB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51297B-723A-64FB-A81A-8A815E3C908E}"/>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6" name="Footer Placeholder 5">
            <a:extLst>
              <a:ext uri="{FF2B5EF4-FFF2-40B4-BE49-F238E27FC236}">
                <a16:creationId xmlns:a16="http://schemas.microsoft.com/office/drawing/2014/main" id="{CC2E1545-02A0-7109-4246-7232233C48D3}"/>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61912985-ACBB-9903-CB87-7ACF9508C11E}"/>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128389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F1F1-1996-58B1-6CA0-960ADF4FD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A8DD0F49-B5E9-FE32-3889-F7C25699D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9EC7A856-D986-0ACA-5C7A-FF50A6EA0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27419-0E3B-4E59-06FC-51A35F9400A6}"/>
              </a:ext>
            </a:extLst>
          </p:cNvPr>
          <p:cNvSpPr>
            <a:spLocks noGrp="1"/>
          </p:cNvSpPr>
          <p:nvPr>
            <p:ph type="dt" sz="half" idx="10"/>
          </p:nvPr>
        </p:nvSpPr>
        <p:spPr/>
        <p:txBody>
          <a:bodyPr/>
          <a:lstStyle/>
          <a:p>
            <a:fld id="{307277F8-9B4C-4319-B391-93F9BC2211D6}" type="datetimeFigureOut">
              <a:rPr lang="fr-CA" smtClean="0"/>
              <a:t>2025-07-02</a:t>
            </a:fld>
            <a:endParaRPr lang="fr-CA"/>
          </a:p>
        </p:txBody>
      </p:sp>
      <p:sp>
        <p:nvSpPr>
          <p:cNvPr id="6" name="Footer Placeholder 5">
            <a:extLst>
              <a:ext uri="{FF2B5EF4-FFF2-40B4-BE49-F238E27FC236}">
                <a16:creationId xmlns:a16="http://schemas.microsoft.com/office/drawing/2014/main" id="{99B5502B-0977-6EF6-A08C-767042D69C7A}"/>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628E1099-1794-5712-C589-7229C30EA9DE}"/>
              </a:ext>
            </a:extLst>
          </p:cNvPr>
          <p:cNvSpPr>
            <a:spLocks noGrp="1"/>
          </p:cNvSpPr>
          <p:nvPr>
            <p:ph type="sldNum" sz="quarter" idx="12"/>
          </p:nvPr>
        </p:nvSpPr>
        <p:spPr/>
        <p:txBody>
          <a:bodyPr/>
          <a:lstStyle/>
          <a:p>
            <a:fld id="{18952612-D8FB-4656-8ACB-C6720CEF4840}" type="slidenum">
              <a:rPr lang="fr-CA" smtClean="0"/>
              <a:t>‹#›</a:t>
            </a:fld>
            <a:endParaRPr lang="fr-CA"/>
          </a:p>
        </p:txBody>
      </p:sp>
    </p:spTree>
    <p:extLst>
      <p:ext uri="{BB962C8B-B14F-4D97-AF65-F5344CB8AC3E}">
        <p14:creationId xmlns:p14="http://schemas.microsoft.com/office/powerpoint/2010/main" val="379024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71CDA-7030-3B92-B46D-1E38E79D8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4F105518-F2F4-B817-B5D6-6289CBEBD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C50C69DC-DEEA-CC90-9898-287F9F65AA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7277F8-9B4C-4319-B391-93F9BC2211D6}" type="datetimeFigureOut">
              <a:rPr lang="fr-CA" smtClean="0"/>
              <a:t>2025-07-02</a:t>
            </a:fld>
            <a:endParaRPr lang="fr-CA"/>
          </a:p>
        </p:txBody>
      </p:sp>
      <p:sp>
        <p:nvSpPr>
          <p:cNvPr id="5" name="Footer Placeholder 4">
            <a:extLst>
              <a:ext uri="{FF2B5EF4-FFF2-40B4-BE49-F238E27FC236}">
                <a16:creationId xmlns:a16="http://schemas.microsoft.com/office/drawing/2014/main" id="{A14BECDE-2D35-4097-4D6D-5131F08C4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Slide Number Placeholder 5">
            <a:extLst>
              <a:ext uri="{FF2B5EF4-FFF2-40B4-BE49-F238E27FC236}">
                <a16:creationId xmlns:a16="http://schemas.microsoft.com/office/drawing/2014/main" id="{82BAA8FF-B32A-92A8-5EF9-11565868E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952612-D8FB-4656-8ACB-C6720CEF4840}" type="slidenum">
              <a:rPr lang="fr-CA" smtClean="0"/>
              <a:t>‹#›</a:t>
            </a:fld>
            <a:endParaRPr lang="fr-CA"/>
          </a:p>
        </p:txBody>
      </p:sp>
    </p:spTree>
    <p:extLst>
      <p:ext uri="{BB962C8B-B14F-4D97-AF65-F5344CB8AC3E}">
        <p14:creationId xmlns:p14="http://schemas.microsoft.com/office/powerpoint/2010/main" val="428948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caanc-cirnac.gc.ca/fra/1307460755710/1536862806124#chp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rcaanc-cirnac.gc.ca/fra/1100100013778/160790393413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thecanadianencyclopedia.ca/en/article/first-nations" TargetMode="External"/><Relationship Id="rId13" Type="http://schemas.openxmlformats.org/officeDocument/2006/relationships/hyperlink" Target="https://thecanadianencyclopedia.ca/en/article/plank-house" TargetMode="External"/><Relationship Id="rId3" Type="http://schemas.openxmlformats.org/officeDocument/2006/relationships/hyperlink" Target="https://www.thecanadianencyclopedia.ca/en/article/igloo/" TargetMode="External"/><Relationship Id="rId7" Type="http://schemas.openxmlformats.org/officeDocument/2006/relationships/hyperlink" Target="https://www.thecanadianencyclopedia.ca/fr/article/caribou-1" TargetMode="External"/><Relationship Id="rId12" Type="http://schemas.openxmlformats.org/officeDocument/2006/relationships/hyperlink" Target="https://thecanadianencyclopedia.ca/en/article/pit-house" TargetMode="External"/><Relationship Id="rId2" Type="http://schemas.openxmlformats.org/officeDocument/2006/relationships/hyperlink" Target="https://www.thecanadianencyclopedia.ca/en/article/inuit" TargetMode="External"/><Relationship Id="rId1" Type="http://schemas.openxmlformats.org/officeDocument/2006/relationships/slideLayout" Target="../slideLayouts/slideLayout2.xml"/><Relationship Id="rId6" Type="http://schemas.openxmlformats.org/officeDocument/2006/relationships/hyperlink" Target="https://www.thecanadianencyclopedia.ca/fr/article/otaries-et-phoques" TargetMode="External"/><Relationship Id="rId11" Type="http://schemas.openxmlformats.org/officeDocument/2006/relationships/hyperlink" Target="https://www.thecanadianencyclopedia.ca/en/article/longhouse" TargetMode="External"/><Relationship Id="rId5" Type="http://schemas.openxmlformats.org/officeDocument/2006/relationships/hyperlink" Target="https://www.thecanadianencyclopedia.ca/fr/article/inuit" TargetMode="External"/><Relationship Id="rId10" Type="http://schemas.openxmlformats.org/officeDocument/2006/relationships/hyperlink" Target="https://www.thecanadianencyclopedia.ca/en/article/wigwam" TargetMode="External"/><Relationship Id="rId4" Type="http://schemas.openxmlformats.org/officeDocument/2006/relationships/hyperlink" Target="https://www.thecanadianencyclopedia.ca/en/article/snow" TargetMode="External"/><Relationship Id="rId9" Type="http://schemas.openxmlformats.org/officeDocument/2006/relationships/hyperlink" Target="https://www.thecanadianencyclopedia.ca/article/tip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canadianencyclopedia.ca/fr/article/otaries-et-phoques" TargetMode="External"/><Relationship Id="rId2" Type="http://schemas.openxmlformats.org/officeDocument/2006/relationships/hyperlink" Target="https://www.thecanadianencyclopedia.ca/fr/article/inuit"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thecanadianencyclopedia.ca/fr/article/caribou-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F373-8568-154B-B01A-82C77F495187}"/>
              </a:ext>
            </a:extLst>
          </p:cNvPr>
          <p:cNvSpPr>
            <a:spLocks noGrp="1"/>
          </p:cNvSpPr>
          <p:nvPr>
            <p:ph type="ctrTitle"/>
          </p:nvPr>
        </p:nvSpPr>
        <p:spPr>
          <a:xfrm>
            <a:off x="1524000" y="1360713"/>
            <a:ext cx="9144000" cy="2514601"/>
          </a:xfrm>
        </p:spPr>
        <p:txBody>
          <a:bodyPr>
            <a:normAutofit fontScale="90000"/>
          </a:bodyPr>
          <a:lstStyle/>
          <a:p>
            <a:r>
              <a:rPr lang="fr-CA" dirty="0"/>
              <a:t>Qui étaient les Premiers Peuples et comment organisaient-ils leurs sociétés?</a:t>
            </a:r>
          </a:p>
        </p:txBody>
      </p:sp>
      <p:sp>
        <p:nvSpPr>
          <p:cNvPr id="3" name="Subtitle 2">
            <a:extLst>
              <a:ext uri="{FF2B5EF4-FFF2-40B4-BE49-F238E27FC236}">
                <a16:creationId xmlns:a16="http://schemas.microsoft.com/office/drawing/2014/main" id="{3B732B73-9BB4-B60C-B91F-7E10F66DB268}"/>
              </a:ext>
            </a:extLst>
          </p:cNvPr>
          <p:cNvSpPr>
            <a:spLocks noGrp="1"/>
          </p:cNvSpPr>
          <p:nvPr>
            <p:ph type="subTitle" idx="1"/>
          </p:nvPr>
        </p:nvSpPr>
        <p:spPr>
          <a:xfrm>
            <a:off x="1524000" y="3875314"/>
            <a:ext cx="9144000" cy="2601687"/>
          </a:xfrm>
        </p:spPr>
        <p:txBody>
          <a:bodyPr>
            <a:normAutofit fontScale="40000" lnSpcReduction="20000"/>
          </a:bodyPr>
          <a:lstStyle/>
          <a:p>
            <a:r>
              <a:rPr lang="fr-CA" sz="5900" dirty="0"/>
              <a:t># 2</a:t>
            </a:r>
          </a:p>
          <a:p>
            <a:r>
              <a:rPr lang="fr-CA" sz="5900" dirty="0"/>
              <a:t>Situation </a:t>
            </a:r>
            <a:r>
              <a:rPr lang="fr-CA" sz="5900"/>
              <a:t>d’apprentissage 1.1</a:t>
            </a:r>
            <a:endParaRPr lang="fr-CA" sz="5900" dirty="0"/>
          </a:p>
          <a:p>
            <a:endParaRPr lang="fr-CA" sz="3600" dirty="0"/>
          </a:p>
          <a:p>
            <a:pPr algn="l"/>
            <a:r>
              <a:rPr lang="fr-CA" sz="3600" dirty="0"/>
              <a:t>L’Histoire des Autochtones au Canada – Site Web du Gouvernement du Canada</a:t>
            </a:r>
          </a:p>
          <a:p>
            <a:pPr algn="l"/>
            <a:r>
              <a:rPr lang="fr-FR" sz="3600" u="sng" dirty="0">
                <a:hlinkClick r:id="rId3"/>
              </a:rPr>
              <a:t>Première partie – Les Premières Nations d'antan : les six principaux groupes géographiques</a:t>
            </a:r>
            <a:endParaRPr lang="fr-CA" sz="3600" dirty="0"/>
          </a:p>
          <a:p>
            <a:pPr algn="l"/>
            <a:r>
              <a:rPr lang="fr-CA" sz="3600" dirty="0">
                <a:hlinkClick r:id="rId4"/>
              </a:rPr>
              <a:t>https://www.rcaanc-cirnac.gc.ca/fra/1100100013778/1607903934135</a:t>
            </a:r>
            <a:endParaRPr lang="fr-CA" sz="3600" dirty="0"/>
          </a:p>
          <a:p>
            <a:pPr algn="l"/>
            <a:r>
              <a:rPr lang="fr-FR" sz="3600" i="1" dirty="0"/>
              <a:t>Découvrir le Canada : Les droits et responsabilités liées à la citoyenneté</a:t>
            </a:r>
          </a:p>
          <a:p>
            <a:pPr algn="l"/>
            <a:r>
              <a:rPr lang="fr-FR" sz="3600" dirty="0"/>
              <a:t>© Sa Majesté la reine du chef du Canada, représentée par le ministre de Citoyenneté et Immigration Canada, 2021.</a:t>
            </a:r>
            <a:endParaRPr lang="fr-CA" sz="3600" dirty="0"/>
          </a:p>
          <a:p>
            <a:endParaRPr lang="fr-CA" sz="1500" dirty="0"/>
          </a:p>
        </p:txBody>
      </p:sp>
      <p:sp>
        <p:nvSpPr>
          <p:cNvPr id="4" name="TextBox 3">
            <a:extLst>
              <a:ext uri="{FF2B5EF4-FFF2-40B4-BE49-F238E27FC236}">
                <a16:creationId xmlns:a16="http://schemas.microsoft.com/office/drawing/2014/main" id="{A960FF1A-5EAB-FEB9-B77C-27653583CE9A}"/>
              </a:ext>
            </a:extLst>
          </p:cNvPr>
          <p:cNvSpPr txBox="1"/>
          <p:nvPr/>
        </p:nvSpPr>
        <p:spPr>
          <a:xfrm>
            <a:off x="3488872" y="430440"/>
            <a:ext cx="5214256" cy="769441"/>
          </a:xfrm>
          <a:prstGeom prst="rect">
            <a:avLst/>
          </a:prstGeom>
          <a:noFill/>
          <a:ln>
            <a:solidFill>
              <a:schemeClr val="accent1"/>
            </a:solidFill>
          </a:ln>
        </p:spPr>
        <p:txBody>
          <a:bodyPr wrap="square" rtlCol="0">
            <a:spAutoFit/>
          </a:bodyPr>
          <a:lstStyle/>
          <a:p>
            <a:pPr algn="ctr"/>
            <a:r>
              <a:rPr lang="fr-CA" sz="4400" u="sng" dirty="0">
                <a:solidFill>
                  <a:srgbClr val="FF0000"/>
                </a:solidFill>
                <a:effectLst>
                  <a:outerShdw blurRad="38100" dist="38100" dir="2700000" algn="tl">
                    <a:srgbClr val="000000">
                      <a:alpha val="43137"/>
                    </a:srgbClr>
                  </a:outerShdw>
                </a:effectLst>
              </a:rPr>
              <a:t>LES NOTES</a:t>
            </a:r>
          </a:p>
        </p:txBody>
      </p:sp>
    </p:spTree>
    <p:extLst>
      <p:ext uri="{BB962C8B-B14F-4D97-AF65-F5344CB8AC3E}">
        <p14:creationId xmlns:p14="http://schemas.microsoft.com/office/powerpoint/2010/main" val="130807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7A17-7415-CE59-494E-7F26F23C7748}"/>
              </a:ext>
            </a:extLst>
          </p:cNvPr>
          <p:cNvSpPr>
            <a:spLocks noGrp="1"/>
          </p:cNvSpPr>
          <p:nvPr>
            <p:ph type="title"/>
          </p:nvPr>
        </p:nvSpPr>
        <p:spPr>
          <a:xfrm>
            <a:off x="3575957" y="278039"/>
            <a:ext cx="5040086" cy="1325563"/>
          </a:xfrm>
        </p:spPr>
        <p:txBody>
          <a:bodyPr/>
          <a:lstStyle/>
          <a:p>
            <a:r>
              <a:rPr lang="en-US" b="1" u="sng" dirty="0" err="1">
                <a:solidFill>
                  <a:srgbClr val="FF0000"/>
                </a:solidFill>
              </a:rPr>
              <a:t>Organisation</a:t>
            </a:r>
            <a:r>
              <a:rPr lang="en-US" b="1" u="sng" dirty="0">
                <a:solidFill>
                  <a:srgbClr val="FF0000"/>
                </a:solidFill>
              </a:rPr>
              <a:t> </a:t>
            </a:r>
            <a:r>
              <a:rPr lang="en-US" b="1" u="sng" dirty="0" err="1">
                <a:solidFill>
                  <a:srgbClr val="FF0000"/>
                </a:solidFill>
              </a:rPr>
              <a:t>sociale</a:t>
            </a:r>
            <a:endParaRPr lang="fr-CA" u="sng" dirty="0">
              <a:solidFill>
                <a:srgbClr val="FF0000"/>
              </a:solidFill>
            </a:endParaRPr>
          </a:p>
        </p:txBody>
      </p:sp>
      <p:sp>
        <p:nvSpPr>
          <p:cNvPr id="3" name="Content Placeholder 2">
            <a:extLst>
              <a:ext uri="{FF2B5EF4-FFF2-40B4-BE49-F238E27FC236}">
                <a16:creationId xmlns:a16="http://schemas.microsoft.com/office/drawing/2014/main" id="{83B9B73A-25D0-D762-89B7-1B7F31EC6E75}"/>
              </a:ext>
            </a:extLst>
          </p:cNvPr>
          <p:cNvSpPr>
            <a:spLocks noGrp="1"/>
          </p:cNvSpPr>
          <p:nvPr>
            <p:ph idx="1"/>
          </p:nvPr>
        </p:nvSpPr>
        <p:spPr/>
        <p:txBody>
          <a:bodyPr>
            <a:normAutofit fontScale="92500" lnSpcReduction="20000"/>
          </a:bodyPr>
          <a:lstStyle/>
          <a:p>
            <a:pPr marL="0" indent="0">
              <a:buNone/>
            </a:pPr>
            <a:r>
              <a:rPr lang="fr-CA" b="1" dirty="0"/>
              <a:t>4. Les </a:t>
            </a:r>
            <a:r>
              <a:rPr lang="fr-FR" b="1" dirty="0"/>
              <a:t>Premières Nations du Plateau</a:t>
            </a:r>
            <a:r>
              <a:rPr lang="fr-FR" dirty="0"/>
              <a:t>, dont le territoire allait des espaces semi-désertiques au sud jusqu'aux hautes montagnes et aux denses forêts au nord</a:t>
            </a:r>
            <a:r>
              <a:rPr lang="fr-CA" b="1" dirty="0"/>
              <a:t>.</a:t>
            </a:r>
          </a:p>
          <a:p>
            <a:pPr marL="0" indent="0">
              <a:buNone/>
            </a:pPr>
            <a:endParaRPr lang="fr-CA" b="1" dirty="0"/>
          </a:p>
          <a:p>
            <a:pPr marL="0" indent="0">
              <a:buNone/>
            </a:pPr>
            <a:r>
              <a:rPr lang="fr-CA" b="1" dirty="0"/>
              <a:t>5. </a:t>
            </a:r>
            <a:r>
              <a:rPr lang="fr-FR" b="1" dirty="0"/>
              <a:t>Les Premières Nations de la côte du Pacifique </a:t>
            </a:r>
            <a:r>
              <a:rPr lang="fr-FR" dirty="0"/>
              <a:t>comptaient leurs membres comme supérieurs à la naissance. L'unité sociale de base dans toutes les Premières Nations de cette partie du pays était la famille élargie (la lignée).</a:t>
            </a:r>
          </a:p>
          <a:p>
            <a:pPr marL="0" indent="0">
              <a:buNone/>
            </a:pPr>
            <a:endParaRPr lang="fr-FR" dirty="0"/>
          </a:p>
          <a:p>
            <a:pPr marL="0" indent="0">
              <a:buNone/>
            </a:pPr>
            <a:r>
              <a:rPr lang="fr-FR" b="1" dirty="0"/>
              <a:t>6. Les Premières Nations des bassins des fleuves Mackenzie et Yukon</a:t>
            </a:r>
            <a:r>
              <a:rPr lang="fr-FR" dirty="0"/>
              <a:t>, leurs membres habitaient sur un vaste territoire caractérisé par une faible population de gibier, et de longs et rudes hivers.</a:t>
            </a:r>
            <a:endParaRPr lang="fr-CA" dirty="0"/>
          </a:p>
          <a:p>
            <a:endParaRPr lang="fr-CA" dirty="0"/>
          </a:p>
        </p:txBody>
      </p:sp>
    </p:spTree>
    <p:extLst>
      <p:ext uri="{BB962C8B-B14F-4D97-AF65-F5344CB8AC3E}">
        <p14:creationId xmlns:p14="http://schemas.microsoft.com/office/powerpoint/2010/main" val="183493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D785F9-8132-FC0B-2D7D-6BB6016BE0D2}"/>
              </a:ext>
            </a:extLst>
          </p:cNvPr>
          <p:cNvSpPr>
            <a:spLocks noGrp="1"/>
          </p:cNvSpPr>
          <p:nvPr>
            <p:ph type="subTitle" idx="1"/>
          </p:nvPr>
        </p:nvSpPr>
        <p:spPr>
          <a:xfrm>
            <a:off x="370113" y="435430"/>
            <a:ext cx="11386457" cy="6030684"/>
          </a:xfrm>
        </p:spPr>
        <p:txBody>
          <a:bodyPr>
            <a:normAutofit fontScale="92500" lnSpcReduction="20000"/>
          </a:bodyPr>
          <a:lstStyle/>
          <a:p>
            <a:r>
              <a:rPr lang="en-US" sz="4800" b="1" u="sng" dirty="0">
                <a:solidFill>
                  <a:srgbClr val="FF0000"/>
                </a:solidFill>
              </a:rPr>
              <a:t>La </a:t>
            </a:r>
            <a:r>
              <a:rPr lang="en-US" sz="4800" b="1" u="sng" dirty="0" err="1">
                <a:solidFill>
                  <a:srgbClr val="FF0000"/>
                </a:solidFill>
              </a:rPr>
              <a:t>Nourriture</a:t>
            </a:r>
            <a:endParaRPr lang="en-US" sz="4800" b="1" u="sng" dirty="0">
              <a:solidFill>
                <a:srgbClr val="FF0000"/>
              </a:solidFill>
            </a:endParaRPr>
          </a:p>
          <a:p>
            <a:pPr marL="457200" indent="-457200" algn="l">
              <a:buFont typeface="+mj-lt"/>
              <a:buAutoNum type="arabicParenR"/>
            </a:pPr>
            <a:r>
              <a:rPr lang="fr-FR" sz="2800" dirty="0"/>
              <a:t>Les Premières Nations pratiquaient la chasse et la cueillette pour leurs besoins alimentaires et médicinaux.</a:t>
            </a:r>
          </a:p>
          <a:p>
            <a:pPr marL="457200" indent="-457200" algn="l">
              <a:buFont typeface="+mj-lt"/>
              <a:buAutoNum type="arabicParenR"/>
            </a:pPr>
            <a:endParaRPr lang="fr-FR" sz="2800" dirty="0"/>
          </a:p>
          <a:p>
            <a:pPr marL="457200" indent="-457200" algn="l">
              <a:buFont typeface="+mj-lt"/>
              <a:buAutoNum type="arabicParenR"/>
            </a:pPr>
            <a:r>
              <a:rPr lang="fr-FR" sz="2800" dirty="0"/>
              <a:t>Les Premières Nations des régions boisées chassaient le gibier au moyen de lances et de flèches.</a:t>
            </a:r>
          </a:p>
          <a:p>
            <a:pPr marL="457200" indent="-457200" algn="l">
              <a:buFont typeface="+mj-lt"/>
              <a:buAutoNum type="arabicParenR"/>
            </a:pPr>
            <a:endParaRPr lang="fr-FR" sz="2800" dirty="0"/>
          </a:p>
          <a:p>
            <a:pPr marL="457200" indent="-457200" algn="l">
              <a:buFont typeface="+mj-lt"/>
              <a:buAutoNum type="arabicParenR"/>
            </a:pPr>
            <a:r>
              <a:rPr lang="fr-FR" sz="2800" dirty="0"/>
              <a:t>Les Premières Nations des Plaines subvenaient à leurs besoins principalement par la chasse au bison.</a:t>
            </a:r>
          </a:p>
          <a:p>
            <a:pPr marL="457200" indent="-457200" algn="l">
              <a:buFont typeface="+mj-lt"/>
              <a:buAutoNum type="arabicParenR"/>
            </a:pPr>
            <a:endParaRPr lang="fr-FR" sz="2800" dirty="0"/>
          </a:p>
          <a:p>
            <a:pPr marL="457200" indent="-457200" algn="l">
              <a:buFont typeface="+mj-lt"/>
              <a:buAutoNum type="arabicParenR"/>
            </a:pPr>
            <a:r>
              <a:rPr lang="fr-FR" sz="2800" dirty="0"/>
              <a:t>Les Premières Nations du Plateau  mangeaient le saumon et c’était la principale source de nourriture.</a:t>
            </a:r>
          </a:p>
          <a:p>
            <a:pPr marL="457200" indent="-457200" algn="l">
              <a:buFont typeface="+mj-lt"/>
              <a:buAutoNum type="arabicParenR"/>
            </a:pPr>
            <a:endParaRPr lang="fr-FR" sz="2800" dirty="0"/>
          </a:p>
          <a:p>
            <a:pPr marL="457200" indent="-457200" algn="l">
              <a:buFont typeface="+mj-lt"/>
              <a:buAutoNum type="arabicParenR"/>
            </a:pPr>
            <a:r>
              <a:rPr lang="fr-FR" sz="2800" dirty="0"/>
              <a:t>Les Premières Nations de la côte du Pacifique mangeaient le saumon, les fruits de mer, le poulpe, le hareng, le crabe, la baleine et les algues.</a:t>
            </a:r>
            <a:endParaRPr lang="fr-CA" sz="2800" dirty="0"/>
          </a:p>
        </p:txBody>
      </p:sp>
    </p:spTree>
    <p:extLst>
      <p:ext uri="{BB962C8B-B14F-4D97-AF65-F5344CB8AC3E}">
        <p14:creationId xmlns:p14="http://schemas.microsoft.com/office/powerpoint/2010/main" val="328555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1169-5CED-9F17-9696-C916AC2FDAA3}"/>
              </a:ext>
            </a:extLst>
          </p:cNvPr>
          <p:cNvSpPr>
            <a:spLocks noGrp="1"/>
          </p:cNvSpPr>
          <p:nvPr>
            <p:ph type="title"/>
          </p:nvPr>
        </p:nvSpPr>
        <p:spPr>
          <a:xfrm>
            <a:off x="838200" y="97972"/>
            <a:ext cx="10515600" cy="838200"/>
          </a:xfrm>
        </p:spPr>
        <p:txBody>
          <a:bodyPr>
            <a:normAutofit fontScale="90000"/>
          </a:bodyPr>
          <a:lstStyle/>
          <a:p>
            <a:pPr algn="ctr"/>
            <a:br>
              <a:rPr lang="en-US" b="1" dirty="0"/>
            </a:br>
            <a:r>
              <a:rPr lang="en-US" b="1" u="sng" dirty="0">
                <a:solidFill>
                  <a:srgbClr val="FF0000"/>
                </a:solidFill>
              </a:rPr>
              <a:t>Habitations</a:t>
            </a:r>
            <a:br>
              <a:rPr lang="en-US" b="1" u="sng" dirty="0"/>
            </a:br>
            <a:endParaRPr lang="fr-CA" dirty="0"/>
          </a:p>
        </p:txBody>
      </p:sp>
      <p:sp>
        <p:nvSpPr>
          <p:cNvPr id="3" name="Content Placeholder 2">
            <a:extLst>
              <a:ext uri="{FF2B5EF4-FFF2-40B4-BE49-F238E27FC236}">
                <a16:creationId xmlns:a16="http://schemas.microsoft.com/office/drawing/2014/main" id="{9F353F78-AAE3-B6AE-DC50-A6CB9098C6A6}"/>
              </a:ext>
            </a:extLst>
          </p:cNvPr>
          <p:cNvSpPr>
            <a:spLocks noGrp="1"/>
          </p:cNvSpPr>
          <p:nvPr>
            <p:ph idx="1"/>
          </p:nvPr>
        </p:nvSpPr>
        <p:spPr>
          <a:xfrm>
            <a:off x="838200" y="1338942"/>
            <a:ext cx="10515600" cy="4974771"/>
          </a:xfrm>
        </p:spPr>
        <p:txBody>
          <a:bodyPr>
            <a:normAutofit fontScale="77500" lnSpcReduction="20000"/>
          </a:bodyPr>
          <a:lstStyle/>
          <a:p>
            <a:pPr marL="514350" indent="-514350">
              <a:buFont typeface="+mj-lt"/>
              <a:buAutoNum type="arabicParenR"/>
            </a:pPr>
            <a:r>
              <a:rPr lang="fr-FR" dirty="0"/>
              <a:t>Les </a:t>
            </a:r>
            <a:r>
              <a:rPr lang="fr-FR" dirty="0">
                <a:hlinkClick r:id="rId2"/>
              </a:rPr>
              <a:t>Inuits</a:t>
            </a:r>
            <a:r>
              <a:rPr lang="fr-FR" dirty="0"/>
              <a:t> construisaient </a:t>
            </a:r>
            <a:r>
              <a:rPr lang="fr-FR" dirty="0">
                <a:hlinkClick r:id="rId3"/>
              </a:rPr>
              <a:t>des igloos</a:t>
            </a:r>
            <a:r>
              <a:rPr lang="fr-FR" dirty="0"/>
              <a:t> en </a:t>
            </a:r>
            <a:r>
              <a:rPr lang="fr-FR" dirty="0">
                <a:hlinkClick r:id="rId4"/>
              </a:rPr>
              <a:t>neige</a:t>
            </a:r>
            <a:r>
              <a:rPr lang="fr-FR" dirty="0"/>
              <a:t> pour abriter les chasseurs et leurs familles.</a:t>
            </a:r>
          </a:p>
          <a:p>
            <a:pPr marL="514350" indent="-514350">
              <a:buFont typeface="+mj-lt"/>
              <a:buAutoNum type="arabicParenR"/>
            </a:pPr>
            <a:endParaRPr lang="fr-FR" dirty="0"/>
          </a:p>
          <a:p>
            <a:pPr marL="514350" indent="-514350">
              <a:buFont typeface="+mj-lt"/>
              <a:buAutoNum type="arabicParenR"/>
            </a:pPr>
            <a:r>
              <a:rPr lang="fr-FR" dirty="0"/>
              <a:t>Durant les étés, les </a:t>
            </a:r>
            <a:r>
              <a:rPr lang="fr-FR" dirty="0">
                <a:hlinkClick r:id="rId5"/>
              </a:rPr>
              <a:t>Inuits</a:t>
            </a:r>
            <a:r>
              <a:rPr lang="fr-FR" dirty="0"/>
              <a:t> ont besoin d’une structure d’habitation plus mobile. Ils vivent donc souvent dans une simple tente portable, appelée </a:t>
            </a:r>
            <a:r>
              <a:rPr lang="fr-FR" dirty="0" err="1"/>
              <a:t>tupiq</a:t>
            </a:r>
            <a:r>
              <a:rPr lang="fr-FR" dirty="0"/>
              <a:t>, qui est cousue à partir de peaux de </a:t>
            </a:r>
            <a:r>
              <a:rPr lang="fr-FR" dirty="0">
                <a:hlinkClick r:id="rId6"/>
              </a:rPr>
              <a:t>phoques</a:t>
            </a:r>
            <a:r>
              <a:rPr lang="fr-FR" dirty="0"/>
              <a:t>, de </a:t>
            </a:r>
            <a:r>
              <a:rPr lang="fr-FR" dirty="0">
                <a:hlinkClick r:id="rId7"/>
              </a:rPr>
              <a:t>caribous</a:t>
            </a:r>
            <a:r>
              <a:rPr lang="fr-FR" dirty="0"/>
              <a:t> et d’autres animaux.</a:t>
            </a:r>
          </a:p>
          <a:p>
            <a:pPr marL="514350" indent="-514350">
              <a:buFont typeface="+mj-lt"/>
              <a:buAutoNum type="arabicParenR"/>
            </a:pPr>
            <a:endParaRPr lang="fr-FR" dirty="0"/>
          </a:p>
          <a:p>
            <a:pPr marL="514350" indent="-514350">
              <a:buFont typeface="+mj-lt"/>
              <a:buAutoNum type="arabicParenR"/>
            </a:pPr>
            <a:r>
              <a:rPr lang="fr-FR" dirty="0">
                <a:hlinkClick r:id="rId8"/>
              </a:rPr>
              <a:t>Les Premières Nations</a:t>
            </a:r>
            <a:r>
              <a:rPr lang="fr-FR" dirty="0"/>
              <a:t> des plaines utilisaient souvent </a:t>
            </a:r>
            <a:r>
              <a:rPr lang="fr-FR" dirty="0">
                <a:hlinkClick r:id="rId9"/>
              </a:rPr>
              <a:t>des tipis</a:t>
            </a:r>
            <a:r>
              <a:rPr lang="fr-FR" dirty="0"/>
              <a:t> en bois et en peaux d’animaux.</a:t>
            </a:r>
          </a:p>
          <a:p>
            <a:pPr marL="514350" indent="-514350">
              <a:buFont typeface="+mj-lt"/>
              <a:buAutoNum type="arabicParenR"/>
            </a:pPr>
            <a:endParaRPr lang="fr-FR" dirty="0"/>
          </a:p>
          <a:p>
            <a:pPr marL="514350" indent="-514350">
              <a:buFont typeface="+mj-lt"/>
              <a:buAutoNum type="arabicParenR"/>
            </a:pPr>
            <a:r>
              <a:rPr lang="fr-FR" dirty="0"/>
              <a:t>Le </a:t>
            </a:r>
            <a:r>
              <a:rPr lang="fr-FR" dirty="0">
                <a:hlinkClick r:id="rId10"/>
              </a:rPr>
              <a:t>wigwam</a:t>
            </a:r>
            <a:r>
              <a:rPr lang="fr-FR" dirty="0"/>
              <a:t> , le tipi et l'igloo étaient des formes architecturales adaptées à leur environnement et aux exigences des cultures nomades de chasseurs-cueilleurs.</a:t>
            </a:r>
          </a:p>
          <a:p>
            <a:pPr marL="514350" indent="-514350">
              <a:buFont typeface="+mj-lt"/>
              <a:buAutoNum type="arabicParenR"/>
            </a:pPr>
            <a:endParaRPr lang="fr-FR" dirty="0"/>
          </a:p>
          <a:p>
            <a:pPr marL="514350" indent="-514350">
              <a:buFont typeface="+mj-lt"/>
              <a:buAutoNum type="arabicParenR"/>
            </a:pPr>
            <a:r>
              <a:rPr lang="fr-FR" dirty="0"/>
              <a:t>La </a:t>
            </a:r>
            <a:r>
              <a:rPr lang="fr-FR" dirty="0">
                <a:hlinkClick r:id="rId11"/>
              </a:rPr>
              <a:t>maison longue</a:t>
            </a:r>
            <a:r>
              <a:rPr lang="fr-FR" dirty="0"/>
              <a:t> , </a:t>
            </a:r>
            <a:r>
              <a:rPr lang="fr-FR" dirty="0">
                <a:hlinkClick r:id="rId12"/>
              </a:rPr>
              <a:t>la maison semi-souterraine</a:t>
            </a:r>
            <a:r>
              <a:rPr lang="fr-FR" dirty="0"/>
              <a:t> et </a:t>
            </a:r>
            <a:r>
              <a:rPr lang="fr-FR" dirty="0">
                <a:hlinkClick r:id="rId13"/>
              </a:rPr>
              <a:t>la maison en planches</a:t>
            </a:r>
            <a:r>
              <a:rPr lang="fr-FR" dirty="0"/>
              <a:t> constituaient des réponses diverses au besoin de formes architecturales plus permanentes.</a:t>
            </a:r>
          </a:p>
        </p:txBody>
      </p:sp>
    </p:spTree>
    <p:extLst>
      <p:ext uri="{BB962C8B-B14F-4D97-AF65-F5344CB8AC3E}">
        <p14:creationId xmlns:p14="http://schemas.microsoft.com/office/powerpoint/2010/main" val="205103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14D64D-3E92-733B-B859-58376DB48122}"/>
              </a:ext>
            </a:extLst>
          </p:cNvPr>
          <p:cNvSpPr>
            <a:spLocks noGrp="1" noChangeArrowheads="1"/>
          </p:cNvSpPr>
          <p:nvPr>
            <p:ph type="title"/>
          </p:nvPr>
        </p:nvSpPr>
        <p:spPr bwMode="auto">
          <a:xfrm>
            <a:off x="762001" y="871146"/>
            <a:ext cx="3234466" cy="5834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fontScale="9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spcAft>
                <a:spcPct val="0"/>
              </a:spcAft>
              <a:buClrTx/>
              <a:buSzTx/>
              <a:tabLst/>
            </a:pPr>
            <a:r>
              <a:rPr kumimoji="0" lang="en-US" altLang="en-US" sz="2400" b="1" i="0" u="sng" strike="noStrike" cap="none" normalizeH="0" baseline="0" dirty="0">
                <a:ln>
                  <a:noFill/>
                </a:ln>
                <a:effectLst/>
                <a:latin typeface="+mj-lt"/>
              </a:rPr>
              <a:t>Maison </a:t>
            </a:r>
            <a:r>
              <a:rPr kumimoji="0" lang="en-US" altLang="en-US" sz="2400" b="1" i="0" u="sng" strike="noStrike" cap="none" normalizeH="0" baseline="0" dirty="0" err="1">
                <a:ln>
                  <a:noFill/>
                </a:ln>
                <a:effectLst/>
                <a:latin typeface="+mj-lt"/>
              </a:rPr>
              <a:t>traditionnelle</a:t>
            </a:r>
            <a:r>
              <a:rPr kumimoji="0" lang="en-US" altLang="en-US" sz="2400" b="1" i="0" u="sng" strike="noStrike" cap="none" normalizeH="0" baseline="0" dirty="0">
                <a:ln>
                  <a:noFill/>
                </a:ln>
                <a:effectLst/>
                <a:latin typeface="+mj-lt"/>
              </a:rPr>
              <a:t> de planches des </a:t>
            </a:r>
            <a:r>
              <a:rPr kumimoji="0" lang="en-US" altLang="en-US" sz="2400" b="1" i="0" u="sng" strike="noStrike" cap="none" normalizeH="0" baseline="0" dirty="0" err="1">
                <a:ln>
                  <a:noFill/>
                </a:ln>
                <a:effectLst/>
                <a:latin typeface="+mj-lt"/>
              </a:rPr>
              <a:t>Haïdas</a:t>
            </a:r>
            <a:br>
              <a:rPr kumimoji="0" lang="en-US" altLang="en-US" sz="2400" b="1" i="0" u="sng" strike="noStrike" cap="none" normalizeH="0" baseline="0" dirty="0">
                <a:ln>
                  <a:noFill/>
                </a:ln>
                <a:effectLst/>
                <a:latin typeface="+mj-lt"/>
              </a:rPr>
            </a:br>
            <a:br>
              <a:rPr lang="en-US" altLang="en-US" sz="2400" b="1" u="sng" dirty="0">
                <a:latin typeface="+mj-lt"/>
              </a:rPr>
            </a:br>
            <a:r>
              <a:rPr kumimoji="0" lang="en-US" altLang="en-US" sz="2400" b="1" i="0" u="sng" strike="noStrike" cap="none" normalizeH="0" baseline="0" dirty="0">
                <a:ln>
                  <a:noFill/>
                </a:ln>
                <a:effectLst/>
                <a:latin typeface="+mj-lt"/>
              </a:rPr>
              <a:t>(Premieres Nations du Cote </a:t>
            </a:r>
            <a:r>
              <a:rPr kumimoji="0" lang="en-US" altLang="en-US" sz="2400" b="1" i="0" u="sng" strike="noStrike" cap="none" normalizeH="0" baseline="0" dirty="0" err="1">
                <a:ln>
                  <a:noFill/>
                </a:ln>
                <a:effectLst/>
                <a:latin typeface="+mj-lt"/>
              </a:rPr>
              <a:t>Pacifique</a:t>
            </a:r>
            <a:r>
              <a:rPr kumimoji="0" lang="en-US" altLang="en-US" sz="2400" b="1" i="0" u="sng" strike="noStrike" cap="none" normalizeH="0" baseline="0" dirty="0">
                <a:ln>
                  <a:noFill/>
                </a:ln>
                <a:effectLst/>
                <a:latin typeface="+mj-lt"/>
              </a:rPr>
              <a:t>)</a:t>
            </a:r>
            <a:br>
              <a:rPr kumimoji="0" lang="en-US" altLang="en-US" sz="2400" b="1" i="0" u="none" strike="noStrike" cap="none" normalizeH="0" baseline="0" dirty="0">
                <a:ln>
                  <a:noFill/>
                </a:ln>
                <a:effectLst/>
                <a:latin typeface="+mj-lt"/>
              </a:rPr>
            </a:br>
            <a:endParaRPr kumimoji="0" lang="en-US" altLang="en-US" sz="2400" b="0" i="0" u="none" strike="noStrike" cap="none" normalizeH="0" baseline="0" dirty="0">
              <a:ln>
                <a:noFill/>
              </a:ln>
              <a:effectLst/>
              <a:latin typeface="+mj-lt"/>
            </a:endParaRPr>
          </a:p>
          <a:p>
            <a:pPr marL="0" marR="0" lvl="0" indent="0" eaLnBrk="1" fontAlgn="base" hangingPunct="1">
              <a:spcAft>
                <a:spcPct val="0"/>
              </a:spcAft>
              <a:buClrTx/>
              <a:buSzTx/>
              <a:tabLst/>
            </a:pPr>
            <a:r>
              <a:rPr kumimoji="0" lang="en-US" altLang="en-US" sz="2400" b="0" i="0" u="none" strike="noStrike" cap="none" normalizeH="0" baseline="0" dirty="0">
                <a:ln>
                  <a:noFill/>
                </a:ln>
                <a:effectLst/>
                <a:latin typeface="+mj-lt"/>
              </a:rPr>
              <a:t>Les </a:t>
            </a:r>
            <a:r>
              <a:rPr kumimoji="0" lang="en-US" altLang="en-US" sz="2400" b="0" i="0" u="none" strike="noStrike" cap="none" normalizeH="0" baseline="0" dirty="0" err="1">
                <a:ln>
                  <a:noFill/>
                </a:ln>
                <a:effectLst/>
                <a:latin typeface="+mj-lt"/>
              </a:rPr>
              <a:t>Haïdas</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affirment</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publiquement</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leur</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appartenance</a:t>
            </a:r>
            <a:r>
              <a:rPr kumimoji="0" lang="en-US" altLang="en-US" sz="2400" b="0" i="0" u="none" strike="noStrike" cap="none" normalizeH="0" baseline="0" dirty="0">
                <a:ln>
                  <a:noFill/>
                </a:ln>
                <a:effectLst/>
                <a:latin typeface="+mj-lt"/>
              </a:rPr>
              <a:t> au clan par le </a:t>
            </a:r>
            <a:r>
              <a:rPr kumimoji="0" lang="en-US" altLang="en-US" sz="2400" b="0" i="0" u="none" strike="noStrike" cap="none" normalizeH="0" baseline="0" dirty="0" err="1">
                <a:ln>
                  <a:noFill/>
                </a:ln>
                <a:effectLst/>
                <a:latin typeface="+mj-lt"/>
              </a:rPr>
              <a:t>biais</a:t>
            </a:r>
            <a:r>
              <a:rPr kumimoji="0" lang="en-US" altLang="en-US" sz="2400" b="0" i="0" u="none" strike="noStrike" cap="none" normalizeH="0" baseline="0" dirty="0">
                <a:ln>
                  <a:noFill/>
                </a:ln>
                <a:effectLst/>
                <a:latin typeface="+mj-lt"/>
              </a:rPr>
              <a:t> d’un </a:t>
            </a:r>
            <a:r>
              <a:rPr kumimoji="0" lang="en-US" altLang="en-US" sz="2400" b="0" i="0" u="none" strike="noStrike" cap="none" normalizeH="0" baseline="0" dirty="0" err="1">
                <a:ln>
                  <a:noFill/>
                </a:ln>
                <a:effectLst/>
                <a:latin typeface="+mj-lt"/>
              </a:rPr>
              <a:t>affichage</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sophistiqué</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d’emblèmes</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familiaux</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sculptés</a:t>
            </a:r>
            <a:r>
              <a:rPr kumimoji="0" lang="en-US" altLang="en-US" sz="2400" b="0" i="0" u="none" strike="noStrike" cap="none" normalizeH="0" baseline="0" dirty="0">
                <a:ln>
                  <a:noFill/>
                </a:ln>
                <a:effectLst/>
                <a:latin typeface="+mj-lt"/>
              </a:rPr>
              <a:t> sur des totems </a:t>
            </a:r>
            <a:r>
              <a:rPr kumimoji="0" lang="en-US" altLang="en-US" sz="2400" b="0" i="0" u="none" strike="noStrike" cap="none" normalizeH="0" baseline="0" dirty="0" err="1">
                <a:ln>
                  <a:noFill/>
                </a:ln>
                <a:effectLst/>
                <a:latin typeface="+mj-lt"/>
              </a:rPr>
              <a:t>ou</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dressés</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devant</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leur</a:t>
            </a:r>
            <a:r>
              <a:rPr kumimoji="0" lang="en-US" altLang="en-US" sz="2400" b="0" i="0" u="none" strike="noStrike" cap="none" normalizeH="0" baseline="0" dirty="0">
                <a:ln>
                  <a:noFill/>
                </a:ln>
                <a:effectLst/>
                <a:latin typeface="+mj-lt"/>
              </a:rPr>
              <a:t> </a:t>
            </a:r>
            <a:r>
              <a:rPr kumimoji="0" lang="en-US" altLang="en-US" sz="2400" b="0" i="0" u="none" strike="noStrike" cap="none" normalizeH="0" baseline="0" dirty="0" err="1">
                <a:ln>
                  <a:noFill/>
                </a:ln>
                <a:effectLst/>
                <a:latin typeface="+mj-lt"/>
              </a:rPr>
              <a:t>maison</a:t>
            </a:r>
            <a:r>
              <a:rPr kumimoji="0" lang="en-US" altLang="en-US" sz="2400" b="0" i="0" u="none" strike="noStrike" cap="none" normalizeH="0" baseline="0" dirty="0">
                <a:ln>
                  <a:noFill/>
                </a:ln>
                <a:effectLst/>
                <a:latin typeface="+mj-lt"/>
              </a:rPr>
              <a:t>.</a:t>
            </a:r>
          </a:p>
          <a:p>
            <a:pPr lvl="0" eaLnBrk="1" hangingPunct="1"/>
            <a:r>
              <a:rPr kumimoji="0" lang="en-US" altLang="en-US" sz="2400" b="0" i="0" u="none" strike="noStrike" cap="none" normalizeH="0" baseline="0" dirty="0">
                <a:ln>
                  <a:noFill/>
                </a:ln>
                <a:effectLst/>
                <a:latin typeface="+mj-lt"/>
              </a:rPr>
              <a:t>(Oeuvre de Gordon J. Meunier)</a:t>
            </a:r>
            <a:br>
              <a:rPr lang="en-US" altLang="en-US" sz="2400" dirty="0">
                <a:latin typeface="+mj-lt"/>
              </a:rPr>
            </a:br>
            <a:br>
              <a:rPr lang="en-US" altLang="en-US" sz="2400" dirty="0">
                <a:latin typeface="+mj-lt"/>
              </a:rPr>
            </a:br>
            <a:r>
              <a:rPr lang="en-US" altLang="en-US" sz="1100" dirty="0">
                <a:latin typeface="+mj-lt"/>
              </a:rPr>
              <a:t>https://www.thecanadianencyclopedia.ca/fr/article/architecture-histoire-de-larchitecture-premieres-nations</a:t>
            </a:r>
            <a:br>
              <a:rPr lang="en-US" altLang="en-US" sz="2400" dirty="0">
                <a:latin typeface="+mj-lt"/>
              </a:rPr>
            </a:br>
            <a:endParaRPr kumimoji="0" lang="en-US" altLang="en-US" sz="2400" b="0" i="0" u="none" strike="noStrike" cap="none" normalizeH="0" baseline="0" dirty="0">
              <a:ln>
                <a:noFill/>
              </a:ln>
              <a:effectLst/>
              <a:latin typeface="+mj-lt"/>
            </a:endParaRPr>
          </a:p>
        </p:txBody>
      </p:sp>
      <p:cxnSp>
        <p:nvCxnSpPr>
          <p:cNvPr id="1031" name="Straight Connector 1030">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Picture 2" descr="Maison traditionnelle de planches des Haïdas">
            <a:extLst>
              <a:ext uri="{FF2B5EF4-FFF2-40B4-BE49-F238E27FC236}">
                <a16:creationId xmlns:a16="http://schemas.microsoft.com/office/drawing/2014/main" id="{EE7EDD88-BFF4-84F0-6245-6210FEF82E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791" r="4147"/>
          <a:stretch>
            <a:fillRect/>
          </a:stretch>
        </p:blipFill>
        <p:spPr bwMode="auto">
          <a:xfrm>
            <a:off x="4615543" y="10"/>
            <a:ext cx="757645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2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6CA5-CA32-39EB-DC16-FFCDE8677308}"/>
              </a:ext>
            </a:extLst>
          </p:cNvPr>
          <p:cNvSpPr>
            <a:spLocks noGrp="1"/>
          </p:cNvSpPr>
          <p:nvPr>
            <p:ph type="title"/>
          </p:nvPr>
        </p:nvSpPr>
        <p:spPr>
          <a:xfrm>
            <a:off x="8096251" y="714620"/>
            <a:ext cx="3445167" cy="4467265"/>
          </a:xfrm>
        </p:spPr>
        <p:txBody>
          <a:bodyPr vert="horz" lIns="91440" tIns="45720" rIns="91440" bIns="45720" rtlCol="0" anchor="t">
            <a:normAutofit/>
          </a:bodyPr>
          <a:lstStyle/>
          <a:p>
            <a:r>
              <a:rPr lang="en-US" sz="2200" dirty="0"/>
              <a:t>Pendant les </a:t>
            </a:r>
            <a:r>
              <a:rPr lang="en-US" sz="2200" dirty="0" err="1"/>
              <a:t>étés</a:t>
            </a:r>
            <a:r>
              <a:rPr lang="en-US" sz="2200" dirty="0"/>
              <a:t>, les </a:t>
            </a:r>
            <a:r>
              <a:rPr lang="en-US" sz="2200" dirty="0" err="1">
                <a:hlinkClick r:id="rId2"/>
              </a:rPr>
              <a:t>Inuits</a:t>
            </a:r>
            <a:r>
              <a:rPr lang="en-US" sz="2200" dirty="0"/>
              <a:t> </a:t>
            </a:r>
            <a:r>
              <a:rPr lang="en-US" sz="2200" dirty="0" err="1"/>
              <a:t>vivent</a:t>
            </a:r>
            <a:r>
              <a:rPr lang="en-US" sz="2200" dirty="0"/>
              <a:t> </a:t>
            </a:r>
            <a:r>
              <a:rPr lang="en-US" sz="2200" dirty="0" err="1"/>
              <a:t>souvent</a:t>
            </a:r>
            <a:r>
              <a:rPr lang="en-US" sz="2200" dirty="0"/>
              <a:t> dans </a:t>
            </a:r>
            <a:r>
              <a:rPr lang="en-US" sz="2200" dirty="0" err="1"/>
              <a:t>une</a:t>
            </a:r>
            <a:r>
              <a:rPr lang="en-US" sz="2200" dirty="0"/>
              <a:t> simple </a:t>
            </a:r>
            <a:r>
              <a:rPr lang="en-US" sz="2200" dirty="0" err="1"/>
              <a:t>tente</a:t>
            </a:r>
            <a:r>
              <a:rPr lang="en-US" sz="2200" dirty="0"/>
              <a:t> portable, </a:t>
            </a:r>
            <a:r>
              <a:rPr lang="en-US" sz="2200" dirty="0" err="1"/>
              <a:t>appelée</a:t>
            </a:r>
            <a:r>
              <a:rPr lang="en-US" sz="2200" dirty="0"/>
              <a:t> </a:t>
            </a:r>
            <a:r>
              <a:rPr lang="en-US" sz="2200" dirty="0" err="1"/>
              <a:t>tupiq</a:t>
            </a:r>
            <a:r>
              <a:rPr lang="en-US" sz="2200" dirty="0"/>
              <a:t>, qui </a:t>
            </a:r>
            <a:r>
              <a:rPr lang="en-US" sz="2200" dirty="0" err="1"/>
              <a:t>est</a:t>
            </a:r>
            <a:r>
              <a:rPr lang="en-US" sz="2200" dirty="0"/>
              <a:t> </a:t>
            </a:r>
            <a:r>
              <a:rPr lang="en-US" sz="2200" dirty="0" err="1"/>
              <a:t>cousue</a:t>
            </a:r>
            <a:r>
              <a:rPr lang="en-US" sz="2200" dirty="0"/>
              <a:t> à </a:t>
            </a:r>
            <a:r>
              <a:rPr lang="en-US" sz="2200" dirty="0" err="1"/>
              <a:t>partir</a:t>
            </a:r>
            <a:r>
              <a:rPr lang="en-US" sz="2200" dirty="0"/>
              <a:t> de </a:t>
            </a:r>
            <a:r>
              <a:rPr lang="en-US" sz="2200" dirty="0" err="1"/>
              <a:t>peaux</a:t>
            </a:r>
            <a:r>
              <a:rPr lang="en-US" sz="2200" dirty="0"/>
              <a:t> de </a:t>
            </a:r>
            <a:r>
              <a:rPr lang="en-US" sz="2200" dirty="0" err="1">
                <a:hlinkClick r:id="rId3"/>
              </a:rPr>
              <a:t>phoques</a:t>
            </a:r>
            <a:r>
              <a:rPr lang="en-US" sz="2200" dirty="0"/>
              <a:t>, de </a:t>
            </a:r>
            <a:r>
              <a:rPr lang="en-US" sz="2200" dirty="0">
                <a:hlinkClick r:id="rId4"/>
              </a:rPr>
              <a:t>caribous</a:t>
            </a:r>
            <a:r>
              <a:rPr lang="en-US" sz="2200" dirty="0"/>
              <a:t> et </a:t>
            </a:r>
            <a:r>
              <a:rPr lang="en-US" sz="2200" dirty="0" err="1"/>
              <a:t>d’autres</a:t>
            </a:r>
            <a:r>
              <a:rPr lang="en-US" sz="2200" dirty="0"/>
              <a:t> </a:t>
            </a:r>
            <a:r>
              <a:rPr lang="en-US" sz="2200" dirty="0" err="1"/>
              <a:t>animaux</a:t>
            </a:r>
            <a:r>
              <a:rPr lang="en-US" sz="2200" dirty="0"/>
              <a:t>.</a:t>
            </a:r>
            <a:br>
              <a:rPr lang="en-US" sz="2200" dirty="0"/>
            </a:br>
            <a:br>
              <a:rPr lang="en-US" sz="2200" dirty="0"/>
            </a:br>
            <a:r>
              <a:rPr lang="en-US" sz="2200" b="1" dirty="0" err="1"/>
              <a:t>Tupiq</a:t>
            </a:r>
            <a:r>
              <a:rPr lang="en-US" sz="2200" dirty="0" err="1"/>
              <a:t>Une</a:t>
            </a:r>
            <a:r>
              <a:rPr lang="en-US" sz="2200" dirty="0"/>
              <a:t> </a:t>
            </a:r>
            <a:r>
              <a:rPr lang="en-US" sz="2200" dirty="0" err="1"/>
              <a:t>famille</a:t>
            </a:r>
            <a:r>
              <a:rPr lang="en-US" sz="2200" dirty="0"/>
              <a:t> </a:t>
            </a:r>
            <a:r>
              <a:rPr lang="en-US" sz="2200" dirty="0" err="1"/>
              <a:t>inuite</a:t>
            </a:r>
            <a:r>
              <a:rPr lang="en-US" sz="2200" dirty="0"/>
              <a:t> </a:t>
            </a:r>
            <a:r>
              <a:rPr lang="en-US" sz="2200" dirty="0" err="1"/>
              <a:t>devant</a:t>
            </a:r>
            <a:r>
              <a:rPr lang="en-US" sz="2200" dirty="0"/>
              <a:t> un </a:t>
            </a:r>
            <a:r>
              <a:rPr lang="en-US" sz="2200" dirty="0" err="1"/>
              <a:t>tupiq</a:t>
            </a:r>
            <a:r>
              <a:rPr lang="en-US" sz="2200" dirty="0"/>
              <a:t>, 1915.(avec la permission de Wikimedia CC)</a:t>
            </a:r>
            <a:br>
              <a:rPr lang="en-US" sz="2200" dirty="0"/>
            </a:br>
            <a:br>
              <a:rPr lang="en-US" sz="2200" dirty="0"/>
            </a:br>
            <a:r>
              <a:rPr lang="en-US" sz="1100" dirty="0"/>
              <a:t>https://www.thecanadianencyclopedia.ca/fr/article/architecture-histoire-de-larchitecture-premieres-nations</a:t>
            </a:r>
          </a:p>
        </p:txBody>
      </p:sp>
      <p:pic>
        <p:nvPicPr>
          <p:cNvPr id="2050" name="Picture 2">
            <a:extLst>
              <a:ext uri="{FF2B5EF4-FFF2-40B4-BE49-F238E27FC236}">
                <a16:creationId xmlns:a16="http://schemas.microsoft.com/office/drawing/2014/main" id="{A791A0C0-CB47-CB40-4F08-DDFDA227E83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12872" r="8413" b="-1"/>
          <a:stretch>
            <a:fillRect/>
          </a:stretch>
        </p:blipFill>
        <p:spPr bwMode="auto">
          <a:xfrm>
            <a:off x="20" y="-3"/>
            <a:ext cx="7576437" cy="6857993"/>
          </a:xfrm>
          <a:prstGeom prst="rect">
            <a:avLst/>
          </a:prstGeom>
          <a:noFill/>
          <a:extLst>
            <a:ext uri="{909E8E84-426E-40DD-AFC4-6F175D3DCCD1}">
              <a14:hiddenFill xmlns:a14="http://schemas.microsoft.com/office/drawing/2010/main">
                <a:solidFill>
                  <a:srgbClr val="FFFFFF"/>
                </a:solidFill>
              </a14:hiddenFill>
            </a:ext>
          </a:extLst>
        </p:spPr>
      </p:pic>
      <p:cxnSp>
        <p:nvCxnSpPr>
          <p:cNvPr id="2055" name="Straight Connector 2054">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518188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34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TotalTime>
  <Words>553</Words>
  <Application>Microsoft Office PowerPoint</Application>
  <PresentationFormat>Widescreen</PresentationFormat>
  <Paragraphs>41</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Qui étaient les Premiers Peuples et comment organisaient-ils leurs sociétés?</vt:lpstr>
      <vt:lpstr>Organisation sociale</vt:lpstr>
      <vt:lpstr>PowerPoint Presentation</vt:lpstr>
      <vt:lpstr> Habitations </vt:lpstr>
      <vt:lpstr>Maison traditionnelle de planches des Haïdas  (Premieres Nations du Cote Pacifique)  Les Haïdas affirment publiquement leur appartenance au clan par le biais d’un affichage sophistiqué d’emblèmes familiaux, sculptés sur des totems ou dressés devant leur maison. (Oeuvre de Gordon J. Meunier)  https://www.thecanadianencyclopedia.ca/fr/article/architecture-histoire-de-larchitecture-premieres-nations </vt:lpstr>
      <vt:lpstr>Pendant les étés, les Inuits vivent souvent dans une simple tente portable, appelée tupiq, qui est cousue à partir de peaux de phoques, de caribous et d’autres animaux.  TupiqUne famille inuite devant un tupiq, 1915.(avec la permission de Wikimedia CC)  https://www.thecanadianencyclopedia.ca/fr/article/architecture-histoire-de-larchitecture-premieres-nations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 Peloquin</dc:creator>
  <cp:lastModifiedBy>Patric Peloquin</cp:lastModifiedBy>
  <cp:revision>1</cp:revision>
  <dcterms:created xsi:type="dcterms:W3CDTF">2025-06-28T14:10:57Z</dcterms:created>
  <dcterms:modified xsi:type="dcterms:W3CDTF">2025-07-02T15:03:48Z</dcterms:modified>
</cp:coreProperties>
</file>