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FA7E5-0FC4-46E1-BE85-849DAA4D7D5A}" v="6" dt="2025-07-14T15:24:09.3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699FA7E5-0FC4-46E1-BE85-849DAA4D7D5A}"/>
    <pc:docChg chg="custSel addSld modSld">
      <pc:chgData name="Patric Peloquin" userId="9eacfbb0-fd00-438a-bc85-8b7658ad6aa7" providerId="ADAL" clId="{699FA7E5-0FC4-46E1-BE85-849DAA4D7D5A}" dt="2025-07-14T15:28:50.182" v="69" actId="20577"/>
      <pc:docMkLst>
        <pc:docMk/>
      </pc:docMkLst>
      <pc:sldChg chg="modSp mod">
        <pc:chgData name="Patric Peloquin" userId="9eacfbb0-fd00-438a-bc85-8b7658ad6aa7" providerId="ADAL" clId="{699FA7E5-0FC4-46E1-BE85-849DAA4D7D5A}" dt="2025-07-14T15:24:47.695" v="62" actId="14100"/>
        <pc:sldMkLst>
          <pc:docMk/>
          <pc:sldMk cId="2272406260" sldId="256"/>
        </pc:sldMkLst>
        <pc:spChg chg="mod">
          <ac:chgData name="Patric Peloquin" userId="9eacfbb0-fd00-438a-bc85-8b7658ad6aa7" providerId="ADAL" clId="{699FA7E5-0FC4-46E1-BE85-849DAA4D7D5A}" dt="2025-07-14T15:24:47.695" v="62" actId="14100"/>
          <ac:spMkLst>
            <pc:docMk/>
            <pc:sldMk cId="2272406260" sldId="256"/>
            <ac:spMk id="3" creationId="{6DF2F67A-35BD-847C-9DA5-B5FF9915713A}"/>
          </ac:spMkLst>
        </pc:spChg>
      </pc:sldChg>
      <pc:sldChg chg="modSp add mod">
        <pc:chgData name="Patric Peloquin" userId="9eacfbb0-fd00-438a-bc85-8b7658ad6aa7" providerId="ADAL" clId="{699FA7E5-0FC4-46E1-BE85-849DAA4D7D5A}" dt="2025-07-14T15:20:13.856" v="27" actId="27636"/>
        <pc:sldMkLst>
          <pc:docMk/>
          <pc:sldMk cId="105219263" sldId="257"/>
        </pc:sldMkLst>
        <pc:spChg chg="mod">
          <ac:chgData name="Patric Peloquin" userId="9eacfbb0-fd00-438a-bc85-8b7658ad6aa7" providerId="ADAL" clId="{699FA7E5-0FC4-46E1-BE85-849DAA4D7D5A}" dt="2025-07-14T15:20:13.856" v="27" actId="27636"/>
          <ac:spMkLst>
            <pc:docMk/>
            <pc:sldMk cId="105219263" sldId="257"/>
            <ac:spMk id="3" creationId="{CDAE1FEE-F410-0EC8-485E-0C159C918B7B}"/>
          </ac:spMkLst>
        </pc:spChg>
      </pc:sldChg>
      <pc:sldChg chg="modSp add mod">
        <pc:chgData name="Patric Peloquin" userId="9eacfbb0-fd00-438a-bc85-8b7658ad6aa7" providerId="ADAL" clId="{699FA7E5-0FC4-46E1-BE85-849DAA4D7D5A}" dt="2025-07-14T15:28:50.182" v="69" actId="20577"/>
        <pc:sldMkLst>
          <pc:docMk/>
          <pc:sldMk cId="2487157432" sldId="258"/>
        </pc:sldMkLst>
        <pc:spChg chg="mod">
          <ac:chgData name="Patric Peloquin" userId="9eacfbb0-fd00-438a-bc85-8b7658ad6aa7" providerId="ADAL" clId="{699FA7E5-0FC4-46E1-BE85-849DAA4D7D5A}" dt="2025-07-14T15:28:50.182" v="69" actId="20577"/>
          <ac:spMkLst>
            <pc:docMk/>
            <pc:sldMk cId="2487157432" sldId="258"/>
            <ac:spMk id="2" creationId="{525963B0-2939-C269-9711-1BAB01E7A123}"/>
          </ac:spMkLst>
        </pc:spChg>
        <pc:spChg chg="mod">
          <ac:chgData name="Patric Peloquin" userId="9eacfbb0-fd00-438a-bc85-8b7658ad6aa7" providerId="ADAL" clId="{699FA7E5-0FC4-46E1-BE85-849DAA4D7D5A}" dt="2025-07-14T15:21:37.898" v="35" actId="27636"/>
          <ac:spMkLst>
            <pc:docMk/>
            <pc:sldMk cId="2487157432" sldId="258"/>
            <ac:spMk id="3" creationId="{FE63371F-F6C0-56D1-7EC8-A31F0B334D69}"/>
          </ac:spMkLst>
        </pc:spChg>
      </pc:sldChg>
      <pc:sldChg chg="modSp add mod">
        <pc:chgData name="Patric Peloquin" userId="9eacfbb0-fd00-438a-bc85-8b7658ad6aa7" providerId="ADAL" clId="{699FA7E5-0FC4-46E1-BE85-849DAA4D7D5A}" dt="2025-07-14T15:23:03.841" v="47" actId="27636"/>
        <pc:sldMkLst>
          <pc:docMk/>
          <pc:sldMk cId="2465336018" sldId="259"/>
        </pc:sldMkLst>
        <pc:spChg chg="mod">
          <ac:chgData name="Patric Peloquin" userId="9eacfbb0-fd00-438a-bc85-8b7658ad6aa7" providerId="ADAL" clId="{699FA7E5-0FC4-46E1-BE85-849DAA4D7D5A}" dt="2025-07-14T15:22:45.461" v="39" actId="20577"/>
          <ac:spMkLst>
            <pc:docMk/>
            <pc:sldMk cId="2465336018" sldId="259"/>
            <ac:spMk id="2" creationId="{5449A371-696E-D317-587A-B8442D5B9E4E}"/>
          </ac:spMkLst>
        </pc:spChg>
        <pc:spChg chg="mod">
          <ac:chgData name="Patric Peloquin" userId="9eacfbb0-fd00-438a-bc85-8b7658ad6aa7" providerId="ADAL" clId="{699FA7E5-0FC4-46E1-BE85-849DAA4D7D5A}" dt="2025-07-14T15:23:03.841" v="47" actId="27636"/>
          <ac:spMkLst>
            <pc:docMk/>
            <pc:sldMk cId="2465336018" sldId="259"/>
            <ac:spMk id="3" creationId="{630BA1A9-B496-EAD8-1AF4-530211E476EE}"/>
          </ac:spMkLst>
        </pc:spChg>
      </pc:sldChg>
      <pc:sldChg chg="modSp add mod">
        <pc:chgData name="Patric Peloquin" userId="9eacfbb0-fd00-438a-bc85-8b7658ad6aa7" providerId="ADAL" clId="{699FA7E5-0FC4-46E1-BE85-849DAA4D7D5A}" dt="2025-07-14T15:25:08.522" v="66" actId="20577"/>
        <pc:sldMkLst>
          <pc:docMk/>
          <pc:sldMk cId="1191133265" sldId="260"/>
        </pc:sldMkLst>
        <pc:spChg chg="mod">
          <ac:chgData name="Patric Peloquin" userId="9eacfbb0-fd00-438a-bc85-8b7658ad6aa7" providerId="ADAL" clId="{699FA7E5-0FC4-46E1-BE85-849DAA4D7D5A}" dt="2025-07-14T15:25:08.522" v="66" actId="20577"/>
          <ac:spMkLst>
            <pc:docMk/>
            <pc:sldMk cId="1191133265" sldId="260"/>
            <ac:spMk id="3" creationId="{866CE188-96F3-0A66-A7DD-F2AA8ACA7672}"/>
          </ac:spMkLst>
        </pc:spChg>
      </pc:sldChg>
      <pc:sldChg chg="modSp add mod">
        <pc:chgData name="Patric Peloquin" userId="9eacfbb0-fd00-438a-bc85-8b7658ad6aa7" providerId="ADAL" clId="{699FA7E5-0FC4-46E1-BE85-849DAA4D7D5A}" dt="2025-07-14T15:24:38.206" v="58" actId="27636"/>
        <pc:sldMkLst>
          <pc:docMk/>
          <pc:sldMk cId="4023986039" sldId="261"/>
        </pc:sldMkLst>
        <pc:spChg chg="mod">
          <ac:chgData name="Patric Peloquin" userId="9eacfbb0-fd00-438a-bc85-8b7658ad6aa7" providerId="ADAL" clId="{699FA7E5-0FC4-46E1-BE85-849DAA4D7D5A}" dt="2025-07-14T15:24:38.206" v="58" actId="27636"/>
          <ac:spMkLst>
            <pc:docMk/>
            <pc:sldMk cId="4023986039" sldId="261"/>
            <ac:spMk id="3" creationId="{0BD35D33-5C09-1194-183F-448167C3066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F5B7-446C-F574-6F54-92BF232C9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29CC38-E2A4-E879-3BF5-D12903E4E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E70AD-E026-2823-F7B5-6C15CEB76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75332-2534-1F82-F32E-656A8F235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C4243-BBC8-D2B5-C91B-90FA46B00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46018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C37FF-E83E-E784-4A5B-AC7B5EBA1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4B1FB0-C271-CA35-D902-45CB5EB4D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F08309-AD3B-F2DF-2461-3C46E0792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DBA01-400F-3926-0F80-FADA450AB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0E816-8F8C-25FF-3E60-21AADD698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16115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A16374-5118-20D7-0C5D-AB99B69E1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CE6-12C9-6073-F18D-95DEB5A6E2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3C02D-A178-F3B3-C2F9-B1F2B9D2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24DA3-C37F-65FB-B7C3-2EFE83D48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02478-FDA1-E869-3AF7-8B7EA8EF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6354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8C52C-3EFF-6368-18DD-FD37C88E0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795E4-B476-7157-0B53-195BDEA33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5B7524-96A2-0AC0-F4CF-E0F6F9081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C99E3-656D-ED80-9FBD-865F41A15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D1CCA-6625-9C26-DCEF-A6B973EB3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2813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D1026-0662-092E-E381-E15CDA9C4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1680D4-40F9-6B08-6CC1-391459C71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04894-1382-95FD-F033-0EE612DBC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0FE12-16D3-AAFF-D149-1B4837002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CF209-75B1-E231-C530-C3DD68A02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7078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D4B37-D210-2F96-17F1-D3BF27052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205C8-5909-2486-62DF-CA30AF602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E86F9A-8BA9-178F-4FC1-8029C4712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326513-7407-1A6E-ACCC-CFDC21D3F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B9115-1A19-9B56-7D7A-C65750AF8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19D14-CD53-91BD-E829-49C093A65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6846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702B3-6793-2B59-CFE9-E5842A697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2BFF8-FC96-65F7-4763-CF0C81836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924B6-82E4-EE4A-E4F7-74A1B8F6C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C4D476-0115-7D10-63B1-F28D7446F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7ABD59-3CA5-3377-94BD-9A04051B93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20370F-47D5-2002-182B-F54DF526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020133-BD5A-BC5C-CDBB-21429345C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D85F3D-49BD-9CC9-8135-46770F6E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3338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8CDB0-494E-EEE4-9476-A22ECC06E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5837BE-7607-4E5D-B378-D8528CAD9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17C437-9108-2CDF-3F14-949BB97D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F1A4F-025D-3380-CD78-F50FA5B98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5469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3FF99D-CAB8-B2C8-EFF6-CEE10FA72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A6BDB2-15BF-7C3F-346B-56D6D7E46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030336-0DDA-5DA2-6E94-0B42EE16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40181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02082-0A32-ED27-DDF3-F81D58BD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1B3B4-B77A-52E3-D4E4-D52F2563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C327A4-67D6-E71B-F72E-60E6C8E20A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D2CA3-DC8A-D926-B81C-0A5BD66B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CD35A-35B8-E63C-CE20-D13DD872C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E24CD-E3CA-D8A4-9CD9-7242A5EF9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4995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6C08C-6CAD-4135-8D17-3B8FA81EB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92D9B3-5C51-9CAF-8366-76B49C573D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E08825-67E1-7BDA-C013-6A177C6EEA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01575C-D2A3-AF16-5114-C0832C205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9BC3F6-0CFE-7A97-835F-9C023A13E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476C2-B5E3-7AFA-A79E-BD9EC51A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2634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3BB262-D209-2880-A3F1-97FC07ECA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94785-9BC1-FA28-60CD-2B29CAA3CD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C9F36-5DC6-554B-FA63-E287BEE6E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145E04-6C93-4A87-AAA3-D2945E9FB17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3D3FA-F4D8-4D66-D07C-B7001DBBF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124CB-43B0-6AE7-BF66-E487EB169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C9AE7-3CF0-428E-B760-00C45106F6BE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51855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66453-4C39-831C-9341-D7BCBDECF3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837"/>
            <a:ext cx="9144000" cy="1757363"/>
          </a:xfrm>
        </p:spPr>
        <p:txBody>
          <a:bodyPr/>
          <a:lstStyle/>
          <a:p>
            <a:r>
              <a:rPr lang="fr-FR" u="sng" dirty="0"/>
              <a:t>Les enjeux liés à l’industrie et au commerce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F2F67A-35BD-847C-9DA5-B5FF991571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144000" cy="2162629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Les enjeux liés à l’industrie et au commerce sont nombreux et touchent à des dimensions économiques, sociales, environnementales et géopolitiques.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Voici un aperçu structuré des principaux enjeux :</a:t>
            </a:r>
          </a:p>
        </p:txBody>
      </p:sp>
    </p:spTree>
    <p:extLst>
      <p:ext uri="{BB962C8B-B14F-4D97-AF65-F5344CB8AC3E}">
        <p14:creationId xmlns:p14="http://schemas.microsoft.com/office/powerpoint/2010/main" val="2272406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5BE890-4EEC-C020-C127-F1A68BCD4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BC4D-BDD1-1747-8502-4D4E82FCC9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837"/>
            <a:ext cx="9144000" cy="1757363"/>
          </a:xfrm>
        </p:spPr>
        <p:txBody>
          <a:bodyPr/>
          <a:lstStyle/>
          <a:p>
            <a:r>
              <a:rPr lang="fr-FR" u="sng" dirty="0"/>
              <a:t>Les enjeux liés à l’industrie et au commerce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35D33-5C09-1194-183F-448167C306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144000" cy="47860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🌍 1. Enjeux économiques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Compétitivité internationale</a:t>
            </a:r>
            <a:r>
              <a:rPr lang="fr-FR" dirty="0"/>
              <a:t> : Face à la mondialisation, les entreprises doivent innover, réduire leurs coûts et améliorer leur productivité pour rester compétitives.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Délocalisations / relocalisations</a:t>
            </a:r>
            <a:r>
              <a:rPr lang="fr-FR" dirty="0"/>
              <a:t> : Les choix d’implantation des industries influencent l’emploi, les coûts et les chaînes d’approvisionnement.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Évolution du commerce mondial</a:t>
            </a:r>
            <a:r>
              <a:rPr lang="fr-FR" dirty="0"/>
              <a:t> : La montée des puissances émergentes (Chine, Inde, Brésil) rebat les cartes du commerce international.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23986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9043C7-992A-9E1E-E328-0E49CFF9A2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880F1-03F1-37CE-F73B-05BDE4F25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837"/>
            <a:ext cx="9144000" cy="1757363"/>
          </a:xfrm>
        </p:spPr>
        <p:txBody>
          <a:bodyPr/>
          <a:lstStyle/>
          <a:p>
            <a:r>
              <a:rPr lang="fr-FR" u="sng" dirty="0"/>
              <a:t>Les enjeux liés à l’industrie et au commerce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AE1FEE-F410-0EC8-485E-0C159C918B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144000" cy="47860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👷 2. Enjeux sociaux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Emploi et conditions de travail</a:t>
            </a:r>
            <a:r>
              <a:rPr lang="fr-FR" dirty="0"/>
              <a:t> : L’industrie est un vecteur d’emploi mais aussi source de tensions (précarité, robotisation, délocalisation).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Formation et adaptation des compétences</a:t>
            </a:r>
            <a:r>
              <a:rPr lang="fr-FR" dirty="0"/>
              <a:t> : La transition industrielle impose de nouvelles compétences, notamment dans le numérique et les technologies vertes.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Inégalités régionales</a:t>
            </a:r>
            <a:r>
              <a:rPr lang="fr-FR" dirty="0"/>
              <a:t> : Certaines régions bénéficient plus que d'autres de l’industrialisation ou des échanges commerciaux, ce qui peut aggraver les déséquilibres territoriaux.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5219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6680A-2C8B-B199-F482-2F6C94DDF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963B0-2939-C269-9711-1BAB01E7A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837"/>
            <a:ext cx="9144000" cy="1757363"/>
          </a:xfrm>
        </p:spPr>
        <p:txBody>
          <a:bodyPr/>
          <a:lstStyle/>
          <a:p>
            <a:r>
              <a:rPr lang="fr-FR" u="sng" dirty="0"/>
              <a:t>Les enjeux liés à l’industrie et </a:t>
            </a:r>
            <a:r>
              <a:rPr lang="fr-FR" u="sng"/>
              <a:t>au commerce #2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63371F-F6C0-56D1-7EC8-A31F0B334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144000" cy="47860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🌱 3. Enjeux environnementaux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Pollution et épuisement des ressources</a:t>
            </a:r>
            <a:r>
              <a:rPr lang="fr-FR" dirty="0"/>
              <a:t> : L’industrie est responsable d’une grande partie des émissions de gaz à effet de serre, de la pollution de l’air, de l’eau et des sols.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Transition énergétique et écologique</a:t>
            </a:r>
            <a:r>
              <a:rPr lang="fr-FR" dirty="0"/>
              <a:t> : Il s'agit de développer une industrie plus durable (économie circulaire, énergies renouvelables, sobriété énergétique).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Responsabilité sociétale des entreprises (RSE)</a:t>
            </a:r>
            <a:r>
              <a:rPr lang="fr-FR" dirty="0"/>
              <a:t> : Pression croissante sur les entreprises pour qu’elles prennent en compte l’impact environnemental et social de leurs activités.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8715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8C67F-7B92-9D0D-121D-C409F083E7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9A371-696E-D317-587A-B8442D5B9E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837"/>
            <a:ext cx="9144000" cy="1757363"/>
          </a:xfrm>
        </p:spPr>
        <p:txBody>
          <a:bodyPr/>
          <a:lstStyle/>
          <a:p>
            <a:r>
              <a:rPr lang="fr-FR" u="sng" dirty="0"/>
              <a:t>Les enjeux liés à l’industrie et au commerce #2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0BA1A9-B496-EAD8-1AF4-530211E47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144000" cy="4786086"/>
          </a:xfrm>
        </p:spPr>
        <p:txBody>
          <a:bodyPr>
            <a:normAutofit lnSpcReduction="10000"/>
          </a:bodyPr>
          <a:lstStyle/>
          <a:p>
            <a:pPr algn="l"/>
            <a:r>
              <a:rPr lang="fr-FR" b="1" u="sng" dirty="0"/>
              <a:t>🌐 4. Enjeux géopolitiques et stratégiques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Souveraineté industrielle</a:t>
            </a:r>
            <a:r>
              <a:rPr lang="fr-FR" dirty="0"/>
              <a:t> : Dépendance à des pays tiers pour des produits stratégiques (puces électroniques, énergie, matières premières) pose des risques.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Tensions commerciales</a:t>
            </a:r>
            <a:r>
              <a:rPr lang="fr-FR" dirty="0"/>
              <a:t> : Guerres économiques, barrières douanières et sanctions affectent les flux commerciaux (ex. : Chine vs. USA, Brexit).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Traités commerciaux</a:t>
            </a:r>
            <a:r>
              <a:rPr lang="fr-FR" dirty="0"/>
              <a:t> : Les accords de libre-échange (ex : CETA, MERCOSUR) suscitent débats entre croissance économique et respect des normes sociales et environnementales.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465336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5AD1F-4109-5DFE-C2C1-045C8D210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50302-604D-0F5F-10DA-E2C722DA11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6837"/>
            <a:ext cx="9144000" cy="1757363"/>
          </a:xfrm>
        </p:spPr>
        <p:txBody>
          <a:bodyPr/>
          <a:lstStyle/>
          <a:p>
            <a:r>
              <a:rPr lang="fr-FR" u="sng" dirty="0"/>
              <a:t>Les enjeux liés à l’industrie et au commerce #2</a:t>
            </a:r>
            <a:endParaRPr lang="fr-CA" u="sng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CE188-96F3-0A66-A7DD-F2AA8ACA7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54200"/>
            <a:ext cx="9144000" cy="4786086"/>
          </a:xfrm>
        </p:spPr>
        <p:txBody>
          <a:bodyPr>
            <a:normAutofit/>
          </a:bodyPr>
          <a:lstStyle/>
          <a:p>
            <a:pPr algn="l"/>
            <a:r>
              <a:rPr lang="fr-FR" b="1" u="sng" dirty="0"/>
              <a:t>💡 5. Enjeux technologiques</a:t>
            </a:r>
          </a:p>
          <a:p>
            <a:pPr algn="l"/>
            <a:endParaRPr lang="fr-FR" b="1" u="sng" dirty="0"/>
          </a:p>
          <a:p>
            <a:pPr algn="l"/>
            <a:r>
              <a:rPr lang="fr-FR" b="1" dirty="0"/>
              <a:t>Numérisation de l’industrie (industrie 4.0)</a:t>
            </a:r>
            <a:r>
              <a:rPr lang="fr-FR" dirty="0"/>
              <a:t> : Intégration de l’IA, des objets connectés, de la robotique dans les processus </a:t>
            </a:r>
            <a:r>
              <a:rPr lang="fr-FR"/>
              <a:t>industriels.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Innovation et recherche-développement</a:t>
            </a:r>
            <a:r>
              <a:rPr lang="fr-FR" dirty="0"/>
              <a:t> : Essentielles pour rester à la pointe et créer de nouveaux marchés.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91133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448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Les enjeux liés à l’industrie et au commerce</vt:lpstr>
      <vt:lpstr>Les enjeux liés à l’industrie et au commerce</vt:lpstr>
      <vt:lpstr>Les enjeux liés à l’industrie et au commerce</vt:lpstr>
      <vt:lpstr>Les enjeux liés à l’industrie et au commerce #2</vt:lpstr>
      <vt:lpstr>Les enjeux liés à l’industrie et au commerce #2</vt:lpstr>
      <vt:lpstr>Les enjeux liés à l’industrie et au commerce #2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2025-07-14T15:17:03Z</dcterms:created>
  <dcterms:modified xsi:type="dcterms:W3CDTF">2025-07-14T15:28:51Z</dcterms:modified>
</cp:coreProperties>
</file>