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D3E0DA-337A-4E98-8C0D-AC86F78A2071}" v="12" dt="2025-07-14T13:44:46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85D3E0DA-337A-4E98-8C0D-AC86F78A2071}"/>
    <pc:docChg chg="undo custSel addSld delSld modSld">
      <pc:chgData name="Patric Peloquin" userId="9eacfbb0-fd00-438a-bc85-8b7658ad6aa7" providerId="ADAL" clId="{85D3E0DA-337A-4E98-8C0D-AC86F78A2071}" dt="2025-07-14T13:45:04.468" v="109" actId="47"/>
      <pc:docMkLst>
        <pc:docMk/>
      </pc:docMkLst>
      <pc:sldChg chg="modSp mod">
        <pc:chgData name="Patric Peloquin" userId="9eacfbb0-fd00-438a-bc85-8b7658ad6aa7" providerId="ADAL" clId="{85D3E0DA-337A-4E98-8C0D-AC86F78A2071}" dt="2025-07-14T13:44:57.499" v="108" actId="5793"/>
        <pc:sldMkLst>
          <pc:docMk/>
          <pc:sldMk cId="974725673" sldId="256"/>
        </pc:sldMkLst>
        <pc:spChg chg="mod">
          <ac:chgData name="Patric Peloquin" userId="9eacfbb0-fd00-438a-bc85-8b7658ad6aa7" providerId="ADAL" clId="{85D3E0DA-337A-4E98-8C0D-AC86F78A2071}" dt="2025-07-14T13:44:57.499" v="108" actId="5793"/>
          <ac:spMkLst>
            <pc:docMk/>
            <pc:sldMk cId="974725673" sldId="256"/>
            <ac:spMk id="3" creationId="{5127F7E0-8AA4-CC45-8203-5546380885AD}"/>
          </ac:spMkLst>
        </pc:spChg>
      </pc:sldChg>
      <pc:sldChg chg="modSp add del mod">
        <pc:chgData name="Patric Peloquin" userId="9eacfbb0-fd00-438a-bc85-8b7658ad6aa7" providerId="ADAL" clId="{85D3E0DA-337A-4E98-8C0D-AC86F78A2071}" dt="2025-07-14T13:45:04.468" v="109" actId="47"/>
        <pc:sldMkLst>
          <pc:docMk/>
          <pc:sldMk cId="2337256639" sldId="257"/>
        </pc:sldMkLst>
        <pc:spChg chg="mod">
          <ac:chgData name="Patric Peloquin" userId="9eacfbb0-fd00-438a-bc85-8b7658ad6aa7" providerId="ADAL" clId="{85D3E0DA-337A-4E98-8C0D-AC86F78A2071}" dt="2025-07-14T13:42:09.175" v="73" actId="21"/>
          <ac:spMkLst>
            <pc:docMk/>
            <pc:sldMk cId="2337256639" sldId="257"/>
            <ac:spMk id="3" creationId="{8BDB58DC-34FF-6A06-1C66-D4CD371586F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1403-DDDA-D7A8-3186-9870F7A8D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46B2C-8351-DDDC-DCD0-9E4A70C09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89E7B-A0DD-ED4B-3465-01C460406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AC19E-22DF-F6F4-8186-1BBB0F45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5944A-EF67-DF8A-5971-DB245CBB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405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0C57F-E32C-AA1D-7670-EB0CD48C3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3B3198-8F4E-2008-D3A5-70A1624E0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CEC43-601A-DEE2-A2B1-FDD2B54E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3BC35-7D35-2249-D591-CB76D2C93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0A788-2FC1-CA28-89DA-CD237AED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31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3E30B8-C958-824A-1A14-10CC5A74E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549CB-8354-06CE-4415-AD2AA8043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C7711-A546-1D3D-26D6-BA1A90125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C0D66-5524-EF37-A248-4F49DD6A7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9678-DF82-6FED-5DCE-76BA40A09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9067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F6BD2-E7D6-01F0-CE8C-363FCA216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C897-F394-F1A2-6E99-A2403D915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762CB-899F-F058-BC5E-9D5F1451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98907-321A-96DD-8F79-EF289977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008E4-72E1-6573-EB17-EC4463DA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248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51EBE-31A0-9934-E5BF-4B09AFBD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8FC4B-C9B9-FBCE-E5E5-D9D35A44E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9E19C-1CE7-6910-0622-B87443C10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A93C3-3189-33B7-E253-C306832B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AD98D-7F7B-4540-307D-0A64946F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4853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F4C7-7D7F-3DF4-15A0-27B19EAC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3D442-AAE7-1637-713D-21C479C44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95759-BFE9-DC3E-4CCB-BB40B90AD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59129-CEEA-96A8-28B7-6B20EBCF4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682CF-927B-2461-AA10-6C70E1ADD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D2C7F-6F8C-86DD-8C63-8666648CD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448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CF50-B560-AB2E-83BC-062633A3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FC387-D064-D940-F126-0DBFF45BA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7D8CE-820D-5D7C-5DE4-3503E4471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CE7C49-4763-A28D-5CB6-8F9497FCB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27208-520D-8EA5-48AD-896EDAA6C3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44BDD7-B8C8-43A1-BB76-A1B3BB137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CC2AA9-A17E-4416-3BB3-1C2C69C55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23D50-2739-61E6-D225-DAB838AAD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5509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E7484-EF46-463B-5D25-83A3062D9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28EA45-9C2F-331D-A3C4-E001E4625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8A4D8-D812-E621-6B63-65B8052C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1E308-F40A-2B5A-A85C-B9323321B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8778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36828-544B-902D-90D4-9BABFDB6A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AC9C3-D5AF-2184-BA7A-335C4967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5DCFA-EE8F-1097-B31B-F53859FC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734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3945-73AE-A1A7-0885-12728971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0682A-20B9-F068-602F-1D25630A2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ED314-E312-E53A-BF55-C3582E7CD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B811F-D183-31BE-75B6-1826C887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3F1CE-27F0-D5B4-E9E7-7E6894C2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DFA9F-BD0F-0D74-9DCA-6DEE83B4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535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E3E64-FFB8-EB65-8F2D-C10C28F93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154973-0F39-AC1C-641B-51DFF47CAC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EBED4-C130-1167-546C-F0800BD07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4229B-5250-5879-64C6-6F0817D28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BF69D-529C-81AC-1622-8ADFB27F5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47CE42-942B-5740-F7A3-8DD6FDDF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104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7C7D15-E9C0-1EA3-6955-9CC2BA712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B510E-E181-42C4-2F3E-B44B24A2F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69468-76ED-94B0-F015-1AFC49A41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43EC5B-A213-4BD1-A6BE-B7B4DDC4CDD5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DE6AB-9A6A-A6A0-7C5F-DFCC0E1B5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E744B-6BC1-AE2B-F0A0-41D6E7121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B694C7-2191-478D-9E10-4C7DC2DB2507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715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2FD22-9552-D7F0-7294-B46941C32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023257"/>
          </a:xfrm>
        </p:spPr>
        <p:txBody>
          <a:bodyPr/>
          <a:lstStyle/>
          <a:p>
            <a:r>
              <a:rPr lang="en-US" u="sng" dirty="0"/>
              <a:t>Les pratiques </a:t>
            </a:r>
            <a:r>
              <a:rPr lang="en-US" u="sng" dirty="0" err="1"/>
              <a:t>agricoles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7F7E0-8AA4-CC45-8203-554638088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64771"/>
            <a:ext cx="9144000" cy="548640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dirty="0"/>
              <a:t>Les </a:t>
            </a:r>
            <a:r>
              <a:rPr lang="fr-FR" b="1" dirty="0"/>
              <a:t>pratiques agricoles</a:t>
            </a:r>
            <a:r>
              <a:rPr lang="fr-FR" dirty="0"/>
              <a:t> regroupent l’ensemble des techniques et méthodes utilisées par les agriculteurs pour produire des cultures et élever des animaux.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dirty="0"/>
              <a:t>Ces pratiques peuvent varier selon les régions, les climats, les objectifs de production et les moyens technologiques à disposition.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Voici une vue d’ensemble des principales pratiques agricoles :</a:t>
            </a:r>
          </a:p>
          <a:p>
            <a:pPr algn="l"/>
            <a:r>
              <a:rPr lang="fr-FR" b="1" u="sng" dirty="0"/>
              <a:t>🌱 1. Préparation du sol</a:t>
            </a:r>
          </a:p>
          <a:p>
            <a:pPr algn="l"/>
            <a:r>
              <a:rPr lang="fr-FR" b="1" u="sng" dirty="0"/>
              <a:t>🌾 2. Semis et plantation</a:t>
            </a:r>
          </a:p>
          <a:p>
            <a:pPr algn="l"/>
            <a:r>
              <a:rPr lang="en-US" u="sng" dirty="0"/>
              <a:t>🌧️ 3. </a:t>
            </a:r>
            <a:r>
              <a:rPr lang="en-US" b="1" u="sng" dirty="0"/>
              <a:t>Irrigation</a:t>
            </a:r>
          </a:p>
          <a:p>
            <a:pPr algn="l"/>
            <a:r>
              <a:rPr lang="fr-FR" u="sng" dirty="0"/>
              <a:t>🌿 4. </a:t>
            </a:r>
            <a:r>
              <a:rPr lang="fr-FR" b="1" u="sng" dirty="0"/>
              <a:t>Entretien des cultures</a:t>
            </a:r>
          </a:p>
          <a:p>
            <a:pPr algn="l"/>
            <a:r>
              <a:rPr lang="fr-FR" u="sng" dirty="0"/>
              <a:t>🐛 5. </a:t>
            </a:r>
            <a:r>
              <a:rPr lang="fr-FR" b="1" u="sng" dirty="0"/>
              <a:t>Protection contre les ravageurs et maladies</a:t>
            </a:r>
          </a:p>
          <a:p>
            <a:pPr algn="l"/>
            <a:r>
              <a:rPr lang="en-US" u="sng" dirty="0"/>
              <a:t>🚜 6. </a:t>
            </a:r>
            <a:r>
              <a:rPr lang="en-US" b="1" u="sng" dirty="0" err="1"/>
              <a:t>Récolte</a:t>
            </a:r>
            <a:endParaRPr lang="en-US" b="1" u="sng" dirty="0"/>
          </a:p>
          <a:p>
            <a:pPr algn="l"/>
            <a:r>
              <a:rPr lang="fr-FR" u="sng" dirty="0"/>
              <a:t>🌾 7. </a:t>
            </a:r>
            <a:r>
              <a:rPr lang="fr-FR" b="1" u="sng" dirty="0"/>
              <a:t>Pratiques durables et alternatives</a:t>
            </a:r>
          </a:p>
          <a:p>
            <a:pPr algn="l"/>
            <a:r>
              <a:rPr lang="en-US" b="1" dirty="0"/>
              <a:t>🐄 8. </a:t>
            </a:r>
            <a:r>
              <a:rPr lang="en-US" b="1" dirty="0" err="1"/>
              <a:t>Élevage</a:t>
            </a:r>
            <a:endParaRPr lang="en-US" b="1" dirty="0"/>
          </a:p>
          <a:p>
            <a:pPr algn="l"/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974725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Les pratiques agricoles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2025-07-14T13:33:08Z</dcterms:created>
  <dcterms:modified xsi:type="dcterms:W3CDTF">2025-07-14T13:45:13Z</dcterms:modified>
</cp:coreProperties>
</file>