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60" r:id="rId2"/>
    <p:sldId id="257" r:id="rId3"/>
    <p:sldId id="258" r:id="rId4"/>
    <p:sldId id="259" r:id="rId5"/>
  </p:sldIdLst>
  <p:sldSz cx="12192000" cy="6858000"/>
  <p:notesSz cx="7099300" cy="93853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B478926-39FE-4B33-B613-0534D11164C4}" v="30" dt="2025-07-02T14:45:05.70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59" d="100"/>
          <a:sy n="59" d="100"/>
        </p:scale>
        <p:origin x="964"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microsoft.com/office/2016/11/relationships/changesInfo" Target="changesInfos/changesInfo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tric Peloquin" userId="9eacfbb0-fd00-438a-bc85-8b7658ad6aa7" providerId="ADAL" clId="{AB478926-39FE-4B33-B613-0534D11164C4}"/>
    <pc:docChg chg="undo custSel addSld modSld sldOrd modNotesMaster">
      <pc:chgData name="Patric Peloquin" userId="9eacfbb0-fd00-438a-bc85-8b7658ad6aa7" providerId="ADAL" clId="{AB478926-39FE-4B33-B613-0534D11164C4}" dt="2025-07-02T14:46:38.290" v="1030" actId="255"/>
      <pc:docMkLst>
        <pc:docMk/>
      </pc:docMkLst>
      <pc:sldChg chg="addSp delSp modSp mod">
        <pc:chgData name="Patric Peloquin" userId="9eacfbb0-fd00-438a-bc85-8b7658ad6aa7" providerId="ADAL" clId="{AB478926-39FE-4B33-B613-0534D11164C4}" dt="2025-06-30T18:51:21.370" v="1001" actId="207"/>
        <pc:sldMkLst>
          <pc:docMk/>
          <pc:sldMk cId="228930150" sldId="257"/>
        </pc:sldMkLst>
        <pc:spChg chg="mod">
          <ac:chgData name="Patric Peloquin" userId="9eacfbb0-fd00-438a-bc85-8b7658ad6aa7" providerId="ADAL" clId="{AB478926-39FE-4B33-B613-0534D11164C4}" dt="2025-06-30T18:51:21.370" v="1001" actId="207"/>
          <ac:spMkLst>
            <pc:docMk/>
            <pc:sldMk cId="228930150" sldId="257"/>
            <ac:spMk id="2" creationId="{D32D47B8-27A0-C561-64AD-6B59E013D6BB}"/>
          </ac:spMkLst>
        </pc:spChg>
        <pc:spChg chg="mod">
          <ac:chgData name="Patric Peloquin" userId="9eacfbb0-fd00-438a-bc85-8b7658ad6aa7" providerId="ADAL" clId="{AB478926-39FE-4B33-B613-0534D11164C4}" dt="2025-06-30T18:51:13.089" v="1000" actId="20577"/>
          <ac:spMkLst>
            <pc:docMk/>
            <pc:sldMk cId="228930150" sldId="257"/>
            <ac:spMk id="3" creationId="{492B1400-2A33-0CCE-447C-602E8AF8C9EF}"/>
          </ac:spMkLst>
        </pc:spChg>
      </pc:sldChg>
      <pc:sldChg chg="modSp new mod">
        <pc:chgData name="Patric Peloquin" userId="9eacfbb0-fd00-438a-bc85-8b7658ad6aa7" providerId="ADAL" clId="{AB478926-39FE-4B33-B613-0534D11164C4}" dt="2025-06-30T18:52:08.993" v="1015" actId="27636"/>
        <pc:sldMkLst>
          <pc:docMk/>
          <pc:sldMk cId="3561962110" sldId="258"/>
        </pc:sldMkLst>
        <pc:spChg chg="mod">
          <ac:chgData name="Patric Peloquin" userId="9eacfbb0-fd00-438a-bc85-8b7658ad6aa7" providerId="ADAL" clId="{AB478926-39FE-4B33-B613-0534D11164C4}" dt="2025-06-30T18:51:29.495" v="1002" actId="207"/>
          <ac:spMkLst>
            <pc:docMk/>
            <pc:sldMk cId="3561962110" sldId="258"/>
            <ac:spMk id="2" creationId="{9B3F1BA5-9D42-70A5-9712-BFC94BDF4AC7}"/>
          </ac:spMkLst>
        </pc:spChg>
        <pc:spChg chg="mod">
          <ac:chgData name="Patric Peloquin" userId="9eacfbb0-fd00-438a-bc85-8b7658ad6aa7" providerId="ADAL" clId="{AB478926-39FE-4B33-B613-0534D11164C4}" dt="2025-06-30T18:52:08.993" v="1015" actId="27636"/>
          <ac:spMkLst>
            <pc:docMk/>
            <pc:sldMk cId="3561962110" sldId="258"/>
            <ac:spMk id="3" creationId="{54718FF2-4EE5-E13F-7CAA-68DFE93D704F}"/>
          </ac:spMkLst>
        </pc:spChg>
      </pc:sldChg>
      <pc:sldChg chg="modSp new mod">
        <pc:chgData name="Patric Peloquin" userId="9eacfbb0-fd00-438a-bc85-8b7658ad6aa7" providerId="ADAL" clId="{AB478926-39FE-4B33-B613-0534D11164C4}" dt="2025-06-30T18:51:53.959" v="1009" actId="27636"/>
        <pc:sldMkLst>
          <pc:docMk/>
          <pc:sldMk cId="1561740540" sldId="259"/>
        </pc:sldMkLst>
        <pc:spChg chg="mod">
          <ac:chgData name="Patric Peloquin" userId="9eacfbb0-fd00-438a-bc85-8b7658ad6aa7" providerId="ADAL" clId="{AB478926-39FE-4B33-B613-0534D11164C4}" dt="2025-06-30T18:51:39.596" v="1003" actId="207"/>
          <ac:spMkLst>
            <pc:docMk/>
            <pc:sldMk cId="1561740540" sldId="259"/>
            <ac:spMk id="2" creationId="{45B0DC4D-89CF-5AE8-1D84-0A7903631B35}"/>
          </ac:spMkLst>
        </pc:spChg>
        <pc:spChg chg="mod">
          <ac:chgData name="Patric Peloquin" userId="9eacfbb0-fd00-438a-bc85-8b7658ad6aa7" providerId="ADAL" clId="{AB478926-39FE-4B33-B613-0534D11164C4}" dt="2025-06-30T18:51:53.959" v="1009" actId="27636"/>
          <ac:spMkLst>
            <pc:docMk/>
            <pc:sldMk cId="1561740540" sldId="259"/>
            <ac:spMk id="3" creationId="{3A1B20CE-3EB4-9DC2-631C-4DCC199A0486}"/>
          </ac:spMkLst>
        </pc:spChg>
      </pc:sldChg>
      <pc:sldChg chg="addSp modSp new mod ord">
        <pc:chgData name="Patric Peloquin" userId="9eacfbb0-fd00-438a-bc85-8b7658ad6aa7" providerId="ADAL" clId="{AB478926-39FE-4B33-B613-0534D11164C4}" dt="2025-07-02T14:46:38.290" v="1030" actId="255"/>
        <pc:sldMkLst>
          <pc:docMk/>
          <pc:sldMk cId="3612640183" sldId="260"/>
        </pc:sldMkLst>
        <pc:spChg chg="add mod">
          <ac:chgData name="Patric Peloquin" userId="9eacfbb0-fd00-438a-bc85-8b7658ad6aa7" providerId="ADAL" clId="{AB478926-39FE-4B33-B613-0534D11164C4}" dt="2025-06-30T18:46:58.806" v="952" actId="1076"/>
          <ac:spMkLst>
            <pc:docMk/>
            <pc:sldMk cId="3612640183" sldId="260"/>
            <ac:spMk id="3" creationId="{4AC3F7EA-022C-7E68-8514-145B3B541576}"/>
          </ac:spMkLst>
        </pc:spChg>
        <pc:spChg chg="add mod">
          <ac:chgData name="Patric Peloquin" userId="9eacfbb0-fd00-438a-bc85-8b7658ad6aa7" providerId="ADAL" clId="{AB478926-39FE-4B33-B613-0534D11164C4}" dt="2025-06-30T18:47:52.862" v="971" actId="1076"/>
          <ac:spMkLst>
            <pc:docMk/>
            <pc:sldMk cId="3612640183" sldId="260"/>
            <ac:spMk id="4" creationId="{29425603-4267-4844-F23F-79BDF036A453}"/>
          </ac:spMkLst>
        </pc:spChg>
        <pc:spChg chg="add mod">
          <ac:chgData name="Patric Peloquin" userId="9eacfbb0-fd00-438a-bc85-8b7658ad6aa7" providerId="ADAL" clId="{AB478926-39FE-4B33-B613-0534D11164C4}" dt="2025-07-02T14:46:38.290" v="1030" actId="255"/>
          <ac:spMkLst>
            <pc:docMk/>
            <pc:sldMk cId="3612640183" sldId="260"/>
            <ac:spMk id="5" creationId="{5144DB86-46E6-7A40-1EB6-8E66407A3E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6363" cy="470895"/>
          </a:xfrm>
          <a:prstGeom prst="rect">
            <a:avLst/>
          </a:prstGeom>
        </p:spPr>
        <p:txBody>
          <a:bodyPr vert="horz" lIns="94192" tIns="47096" rIns="94192" bIns="47096" rtlCol="0"/>
          <a:lstStyle>
            <a:lvl1pPr algn="l">
              <a:defRPr sz="1200"/>
            </a:lvl1pPr>
          </a:lstStyle>
          <a:p>
            <a:endParaRPr lang="fr-CA"/>
          </a:p>
        </p:txBody>
      </p:sp>
      <p:sp>
        <p:nvSpPr>
          <p:cNvPr id="3" name="Date Placeholder 2"/>
          <p:cNvSpPr>
            <a:spLocks noGrp="1"/>
          </p:cNvSpPr>
          <p:nvPr>
            <p:ph type="dt" idx="1"/>
          </p:nvPr>
        </p:nvSpPr>
        <p:spPr>
          <a:xfrm>
            <a:off x="4021294" y="0"/>
            <a:ext cx="3076363" cy="470895"/>
          </a:xfrm>
          <a:prstGeom prst="rect">
            <a:avLst/>
          </a:prstGeom>
        </p:spPr>
        <p:txBody>
          <a:bodyPr vert="horz" lIns="94192" tIns="47096" rIns="94192" bIns="47096" rtlCol="0"/>
          <a:lstStyle>
            <a:lvl1pPr algn="r">
              <a:defRPr sz="1200"/>
            </a:lvl1pPr>
          </a:lstStyle>
          <a:p>
            <a:fld id="{F3D2B39A-D497-44D7-BAD3-65A0AA5FDD02}" type="datetimeFigureOut">
              <a:rPr lang="fr-CA" smtClean="0"/>
              <a:t>2025-07-02</a:t>
            </a:fld>
            <a:endParaRPr lang="fr-CA"/>
          </a:p>
        </p:txBody>
      </p:sp>
      <p:sp>
        <p:nvSpPr>
          <p:cNvPr id="4" name="Slide Image Placeholder 3"/>
          <p:cNvSpPr>
            <a:spLocks noGrp="1" noRot="1" noChangeAspect="1"/>
          </p:cNvSpPr>
          <p:nvPr>
            <p:ph type="sldImg" idx="2"/>
          </p:nvPr>
        </p:nvSpPr>
        <p:spPr>
          <a:xfrm>
            <a:off x="735013" y="1173163"/>
            <a:ext cx="5629275" cy="3167062"/>
          </a:xfrm>
          <a:prstGeom prst="rect">
            <a:avLst/>
          </a:prstGeom>
          <a:noFill/>
          <a:ln w="12700">
            <a:solidFill>
              <a:prstClr val="black"/>
            </a:solidFill>
          </a:ln>
        </p:spPr>
        <p:txBody>
          <a:bodyPr vert="horz" lIns="94192" tIns="47096" rIns="94192" bIns="47096" rtlCol="0" anchor="ctr"/>
          <a:lstStyle/>
          <a:p>
            <a:endParaRPr lang="fr-CA"/>
          </a:p>
        </p:txBody>
      </p:sp>
      <p:sp>
        <p:nvSpPr>
          <p:cNvPr id="5" name="Notes Placeholder 4"/>
          <p:cNvSpPr>
            <a:spLocks noGrp="1"/>
          </p:cNvSpPr>
          <p:nvPr>
            <p:ph type="body" sz="quarter" idx="3"/>
          </p:nvPr>
        </p:nvSpPr>
        <p:spPr>
          <a:xfrm>
            <a:off x="709930" y="4516676"/>
            <a:ext cx="5679440" cy="3695462"/>
          </a:xfrm>
          <a:prstGeom prst="rect">
            <a:avLst/>
          </a:prstGeom>
        </p:spPr>
        <p:txBody>
          <a:bodyPr vert="horz" lIns="94192" tIns="47096" rIns="94192" bIns="4709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6" name="Footer Placeholder 5"/>
          <p:cNvSpPr>
            <a:spLocks noGrp="1"/>
          </p:cNvSpPr>
          <p:nvPr>
            <p:ph type="ftr" sz="quarter" idx="4"/>
          </p:nvPr>
        </p:nvSpPr>
        <p:spPr>
          <a:xfrm>
            <a:off x="0" y="8914407"/>
            <a:ext cx="3076363" cy="470894"/>
          </a:xfrm>
          <a:prstGeom prst="rect">
            <a:avLst/>
          </a:prstGeom>
        </p:spPr>
        <p:txBody>
          <a:bodyPr vert="horz" lIns="94192" tIns="47096" rIns="94192" bIns="47096" rtlCol="0" anchor="b"/>
          <a:lstStyle>
            <a:lvl1pPr algn="l">
              <a:defRPr sz="1200"/>
            </a:lvl1pPr>
          </a:lstStyle>
          <a:p>
            <a:endParaRPr lang="fr-CA"/>
          </a:p>
        </p:txBody>
      </p:sp>
      <p:sp>
        <p:nvSpPr>
          <p:cNvPr id="7" name="Slide Number Placeholder 6"/>
          <p:cNvSpPr>
            <a:spLocks noGrp="1"/>
          </p:cNvSpPr>
          <p:nvPr>
            <p:ph type="sldNum" sz="quarter" idx="5"/>
          </p:nvPr>
        </p:nvSpPr>
        <p:spPr>
          <a:xfrm>
            <a:off x="4021294" y="8914407"/>
            <a:ext cx="3076363" cy="470894"/>
          </a:xfrm>
          <a:prstGeom prst="rect">
            <a:avLst/>
          </a:prstGeom>
        </p:spPr>
        <p:txBody>
          <a:bodyPr vert="horz" lIns="94192" tIns="47096" rIns="94192" bIns="47096" rtlCol="0" anchor="b"/>
          <a:lstStyle>
            <a:lvl1pPr algn="r">
              <a:defRPr sz="1200"/>
            </a:lvl1pPr>
          </a:lstStyle>
          <a:p>
            <a:fld id="{BAA0856E-90C4-4AA1-A64E-BBA983851E2D}" type="slidenum">
              <a:rPr lang="fr-CA" smtClean="0"/>
              <a:t>‹#›</a:t>
            </a:fld>
            <a:endParaRPr lang="fr-CA"/>
          </a:p>
        </p:txBody>
      </p:sp>
    </p:spTree>
    <p:extLst>
      <p:ext uri="{BB962C8B-B14F-4D97-AF65-F5344CB8AC3E}">
        <p14:creationId xmlns:p14="http://schemas.microsoft.com/office/powerpoint/2010/main" val="17199223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F35DC5-97A2-4395-2068-FE63E302AE5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fr-CA"/>
          </a:p>
        </p:txBody>
      </p:sp>
      <p:sp>
        <p:nvSpPr>
          <p:cNvPr id="3" name="Subtitle 2">
            <a:extLst>
              <a:ext uri="{FF2B5EF4-FFF2-40B4-BE49-F238E27FC236}">
                <a16:creationId xmlns:a16="http://schemas.microsoft.com/office/drawing/2014/main" id="{7DF6955D-760E-76FF-B08D-2CC457D5572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fr-CA"/>
          </a:p>
        </p:txBody>
      </p:sp>
      <p:sp>
        <p:nvSpPr>
          <p:cNvPr id="4" name="Date Placeholder 3">
            <a:extLst>
              <a:ext uri="{FF2B5EF4-FFF2-40B4-BE49-F238E27FC236}">
                <a16:creationId xmlns:a16="http://schemas.microsoft.com/office/drawing/2014/main" id="{316B28BB-39D2-8C20-5F66-724B55205E9C}"/>
              </a:ext>
            </a:extLst>
          </p:cNvPr>
          <p:cNvSpPr>
            <a:spLocks noGrp="1"/>
          </p:cNvSpPr>
          <p:nvPr>
            <p:ph type="dt" sz="half" idx="10"/>
          </p:nvPr>
        </p:nvSpPr>
        <p:spPr/>
        <p:txBody>
          <a:bodyPr/>
          <a:lstStyle/>
          <a:p>
            <a:fld id="{8EDE249C-DE7B-4288-95B1-D16BCCEF2899}" type="datetimeFigureOut">
              <a:rPr lang="fr-CA" smtClean="0"/>
              <a:t>2025-07-02</a:t>
            </a:fld>
            <a:endParaRPr lang="fr-CA"/>
          </a:p>
        </p:txBody>
      </p:sp>
      <p:sp>
        <p:nvSpPr>
          <p:cNvPr id="5" name="Footer Placeholder 4">
            <a:extLst>
              <a:ext uri="{FF2B5EF4-FFF2-40B4-BE49-F238E27FC236}">
                <a16:creationId xmlns:a16="http://schemas.microsoft.com/office/drawing/2014/main" id="{F563616A-18E3-D3DE-1F87-1DE82B6B1508}"/>
              </a:ext>
            </a:extLst>
          </p:cNvPr>
          <p:cNvSpPr>
            <a:spLocks noGrp="1"/>
          </p:cNvSpPr>
          <p:nvPr>
            <p:ph type="ftr" sz="quarter" idx="11"/>
          </p:nvPr>
        </p:nvSpPr>
        <p:spPr/>
        <p:txBody>
          <a:bodyPr/>
          <a:lstStyle/>
          <a:p>
            <a:endParaRPr lang="fr-CA"/>
          </a:p>
        </p:txBody>
      </p:sp>
      <p:sp>
        <p:nvSpPr>
          <p:cNvPr id="6" name="Slide Number Placeholder 5">
            <a:extLst>
              <a:ext uri="{FF2B5EF4-FFF2-40B4-BE49-F238E27FC236}">
                <a16:creationId xmlns:a16="http://schemas.microsoft.com/office/drawing/2014/main" id="{2CB2BDA8-B4FE-1D4A-F883-F9C91780A3AB}"/>
              </a:ext>
            </a:extLst>
          </p:cNvPr>
          <p:cNvSpPr>
            <a:spLocks noGrp="1"/>
          </p:cNvSpPr>
          <p:nvPr>
            <p:ph type="sldNum" sz="quarter" idx="12"/>
          </p:nvPr>
        </p:nvSpPr>
        <p:spPr/>
        <p:txBody>
          <a:bodyPr/>
          <a:lstStyle/>
          <a:p>
            <a:fld id="{DB710286-EECB-48BD-816B-C2DDF0C69865}" type="slidenum">
              <a:rPr lang="fr-CA" smtClean="0"/>
              <a:t>‹#›</a:t>
            </a:fld>
            <a:endParaRPr lang="fr-CA"/>
          </a:p>
        </p:txBody>
      </p:sp>
    </p:spTree>
    <p:extLst>
      <p:ext uri="{BB962C8B-B14F-4D97-AF65-F5344CB8AC3E}">
        <p14:creationId xmlns:p14="http://schemas.microsoft.com/office/powerpoint/2010/main" val="13710417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440917-ECE6-2C81-434A-3C1ABE3B53F8}"/>
              </a:ext>
            </a:extLst>
          </p:cNvPr>
          <p:cNvSpPr>
            <a:spLocks noGrp="1"/>
          </p:cNvSpPr>
          <p:nvPr>
            <p:ph type="title"/>
          </p:nvPr>
        </p:nvSpPr>
        <p:spPr/>
        <p:txBody>
          <a:bodyPr/>
          <a:lstStyle/>
          <a:p>
            <a:r>
              <a:rPr lang="en-US"/>
              <a:t>Click to edit Master title style</a:t>
            </a:r>
            <a:endParaRPr lang="fr-CA"/>
          </a:p>
        </p:txBody>
      </p:sp>
      <p:sp>
        <p:nvSpPr>
          <p:cNvPr id="3" name="Vertical Text Placeholder 2">
            <a:extLst>
              <a:ext uri="{FF2B5EF4-FFF2-40B4-BE49-F238E27FC236}">
                <a16:creationId xmlns:a16="http://schemas.microsoft.com/office/drawing/2014/main" id="{125405E0-A606-5EBE-8881-8B0DB7C2FCC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Date Placeholder 3">
            <a:extLst>
              <a:ext uri="{FF2B5EF4-FFF2-40B4-BE49-F238E27FC236}">
                <a16:creationId xmlns:a16="http://schemas.microsoft.com/office/drawing/2014/main" id="{3C27F1CA-BCF5-6070-25F7-A449AD39E840}"/>
              </a:ext>
            </a:extLst>
          </p:cNvPr>
          <p:cNvSpPr>
            <a:spLocks noGrp="1"/>
          </p:cNvSpPr>
          <p:nvPr>
            <p:ph type="dt" sz="half" idx="10"/>
          </p:nvPr>
        </p:nvSpPr>
        <p:spPr/>
        <p:txBody>
          <a:bodyPr/>
          <a:lstStyle/>
          <a:p>
            <a:fld id="{8EDE249C-DE7B-4288-95B1-D16BCCEF2899}" type="datetimeFigureOut">
              <a:rPr lang="fr-CA" smtClean="0"/>
              <a:t>2025-07-02</a:t>
            </a:fld>
            <a:endParaRPr lang="fr-CA"/>
          </a:p>
        </p:txBody>
      </p:sp>
      <p:sp>
        <p:nvSpPr>
          <p:cNvPr id="5" name="Footer Placeholder 4">
            <a:extLst>
              <a:ext uri="{FF2B5EF4-FFF2-40B4-BE49-F238E27FC236}">
                <a16:creationId xmlns:a16="http://schemas.microsoft.com/office/drawing/2014/main" id="{52367AF8-72BB-84CC-85EB-A121D7CDB3E9}"/>
              </a:ext>
            </a:extLst>
          </p:cNvPr>
          <p:cNvSpPr>
            <a:spLocks noGrp="1"/>
          </p:cNvSpPr>
          <p:nvPr>
            <p:ph type="ftr" sz="quarter" idx="11"/>
          </p:nvPr>
        </p:nvSpPr>
        <p:spPr/>
        <p:txBody>
          <a:bodyPr/>
          <a:lstStyle/>
          <a:p>
            <a:endParaRPr lang="fr-CA"/>
          </a:p>
        </p:txBody>
      </p:sp>
      <p:sp>
        <p:nvSpPr>
          <p:cNvPr id="6" name="Slide Number Placeholder 5">
            <a:extLst>
              <a:ext uri="{FF2B5EF4-FFF2-40B4-BE49-F238E27FC236}">
                <a16:creationId xmlns:a16="http://schemas.microsoft.com/office/drawing/2014/main" id="{E9E43DDE-74A3-74F2-59A5-D409CE17F393}"/>
              </a:ext>
            </a:extLst>
          </p:cNvPr>
          <p:cNvSpPr>
            <a:spLocks noGrp="1"/>
          </p:cNvSpPr>
          <p:nvPr>
            <p:ph type="sldNum" sz="quarter" idx="12"/>
          </p:nvPr>
        </p:nvSpPr>
        <p:spPr/>
        <p:txBody>
          <a:bodyPr/>
          <a:lstStyle/>
          <a:p>
            <a:fld id="{DB710286-EECB-48BD-816B-C2DDF0C69865}" type="slidenum">
              <a:rPr lang="fr-CA" smtClean="0"/>
              <a:t>‹#›</a:t>
            </a:fld>
            <a:endParaRPr lang="fr-CA"/>
          </a:p>
        </p:txBody>
      </p:sp>
    </p:spTree>
    <p:extLst>
      <p:ext uri="{BB962C8B-B14F-4D97-AF65-F5344CB8AC3E}">
        <p14:creationId xmlns:p14="http://schemas.microsoft.com/office/powerpoint/2010/main" val="3934056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B8F02DF-2F1A-50E9-A651-CB2129EE75B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fr-CA"/>
          </a:p>
        </p:txBody>
      </p:sp>
      <p:sp>
        <p:nvSpPr>
          <p:cNvPr id="3" name="Vertical Text Placeholder 2">
            <a:extLst>
              <a:ext uri="{FF2B5EF4-FFF2-40B4-BE49-F238E27FC236}">
                <a16:creationId xmlns:a16="http://schemas.microsoft.com/office/drawing/2014/main" id="{B15D62B9-BEC0-72FD-4FA1-763BD3163F2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Date Placeholder 3">
            <a:extLst>
              <a:ext uri="{FF2B5EF4-FFF2-40B4-BE49-F238E27FC236}">
                <a16:creationId xmlns:a16="http://schemas.microsoft.com/office/drawing/2014/main" id="{C0C73CAB-B636-DA5C-0005-3C97EF8A7317}"/>
              </a:ext>
            </a:extLst>
          </p:cNvPr>
          <p:cNvSpPr>
            <a:spLocks noGrp="1"/>
          </p:cNvSpPr>
          <p:nvPr>
            <p:ph type="dt" sz="half" idx="10"/>
          </p:nvPr>
        </p:nvSpPr>
        <p:spPr/>
        <p:txBody>
          <a:bodyPr/>
          <a:lstStyle/>
          <a:p>
            <a:fld id="{8EDE249C-DE7B-4288-95B1-D16BCCEF2899}" type="datetimeFigureOut">
              <a:rPr lang="fr-CA" smtClean="0"/>
              <a:t>2025-07-02</a:t>
            </a:fld>
            <a:endParaRPr lang="fr-CA"/>
          </a:p>
        </p:txBody>
      </p:sp>
      <p:sp>
        <p:nvSpPr>
          <p:cNvPr id="5" name="Footer Placeholder 4">
            <a:extLst>
              <a:ext uri="{FF2B5EF4-FFF2-40B4-BE49-F238E27FC236}">
                <a16:creationId xmlns:a16="http://schemas.microsoft.com/office/drawing/2014/main" id="{1068CB95-E386-8C41-02F2-4C98D81F97EA}"/>
              </a:ext>
            </a:extLst>
          </p:cNvPr>
          <p:cNvSpPr>
            <a:spLocks noGrp="1"/>
          </p:cNvSpPr>
          <p:nvPr>
            <p:ph type="ftr" sz="quarter" idx="11"/>
          </p:nvPr>
        </p:nvSpPr>
        <p:spPr/>
        <p:txBody>
          <a:bodyPr/>
          <a:lstStyle/>
          <a:p>
            <a:endParaRPr lang="fr-CA"/>
          </a:p>
        </p:txBody>
      </p:sp>
      <p:sp>
        <p:nvSpPr>
          <p:cNvPr id="6" name="Slide Number Placeholder 5">
            <a:extLst>
              <a:ext uri="{FF2B5EF4-FFF2-40B4-BE49-F238E27FC236}">
                <a16:creationId xmlns:a16="http://schemas.microsoft.com/office/drawing/2014/main" id="{E44AE1AE-24A0-FE40-14B1-93BB1AC230C6}"/>
              </a:ext>
            </a:extLst>
          </p:cNvPr>
          <p:cNvSpPr>
            <a:spLocks noGrp="1"/>
          </p:cNvSpPr>
          <p:nvPr>
            <p:ph type="sldNum" sz="quarter" idx="12"/>
          </p:nvPr>
        </p:nvSpPr>
        <p:spPr/>
        <p:txBody>
          <a:bodyPr/>
          <a:lstStyle/>
          <a:p>
            <a:fld id="{DB710286-EECB-48BD-816B-C2DDF0C69865}" type="slidenum">
              <a:rPr lang="fr-CA" smtClean="0"/>
              <a:t>‹#›</a:t>
            </a:fld>
            <a:endParaRPr lang="fr-CA"/>
          </a:p>
        </p:txBody>
      </p:sp>
    </p:spTree>
    <p:extLst>
      <p:ext uri="{BB962C8B-B14F-4D97-AF65-F5344CB8AC3E}">
        <p14:creationId xmlns:p14="http://schemas.microsoft.com/office/powerpoint/2010/main" val="34663407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426CA4-E55A-DEF9-33BE-CDE5D63CBDD2}"/>
              </a:ext>
            </a:extLst>
          </p:cNvPr>
          <p:cNvSpPr>
            <a:spLocks noGrp="1"/>
          </p:cNvSpPr>
          <p:nvPr>
            <p:ph type="title"/>
          </p:nvPr>
        </p:nvSpPr>
        <p:spPr/>
        <p:txBody>
          <a:bodyPr/>
          <a:lstStyle/>
          <a:p>
            <a:r>
              <a:rPr lang="en-US"/>
              <a:t>Click to edit Master title style</a:t>
            </a:r>
            <a:endParaRPr lang="fr-CA"/>
          </a:p>
        </p:txBody>
      </p:sp>
      <p:sp>
        <p:nvSpPr>
          <p:cNvPr id="3" name="Content Placeholder 2">
            <a:extLst>
              <a:ext uri="{FF2B5EF4-FFF2-40B4-BE49-F238E27FC236}">
                <a16:creationId xmlns:a16="http://schemas.microsoft.com/office/drawing/2014/main" id="{DF55609E-BCE1-9FB0-5C30-E6558987887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Date Placeholder 3">
            <a:extLst>
              <a:ext uri="{FF2B5EF4-FFF2-40B4-BE49-F238E27FC236}">
                <a16:creationId xmlns:a16="http://schemas.microsoft.com/office/drawing/2014/main" id="{144B81ED-0DA4-B1AA-B7BF-9B8100466BC7}"/>
              </a:ext>
            </a:extLst>
          </p:cNvPr>
          <p:cNvSpPr>
            <a:spLocks noGrp="1"/>
          </p:cNvSpPr>
          <p:nvPr>
            <p:ph type="dt" sz="half" idx="10"/>
          </p:nvPr>
        </p:nvSpPr>
        <p:spPr/>
        <p:txBody>
          <a:bodyPr/>
          <a:lstStyle/>
          <a:p>
            <a:fld id="{8EDE249C-DE7B-4288-95B1-D16BCCEF2899}" type="datetimeFigureOut">
              <a:rPr lang="fr-CA" smtClean="0"/>
              <a:t>2025-07-02</a:t>
            </a:fld>
            <a:endParaRPr lang="fr-CA"/>
          </a:p>
        </p:txBody>
      </p:sp>
      <p:sp>
        <p:nvSpPr>
          <p:cNvPr id="5" name="Footer Placeholder 4">
            <a:extLst>
              <a:ext uri="{FF2B5EF4-FFF2-40B4-BE49-F238E27FC236}">
                <a16:creationId xmlns:a16="http://schemas.microsoft.com/office/drawing/2014/main" id="{8D614D53-CE1C-5D5D-2943-1C469585FADD}"/>
              </a:ext>
            </a:extLst>
          </p:cNvPr>
          <p:cNvSpPr>
            <a:spLocks noGrp="1"/>
          </p:cNvSpPr>
          <p:nvPr>
            <p:ph type="ftr" sz="quarter" idx="11"/>
          </p:nvPr>
        </p:nvSpPr>
        <p:spPr/>
        <p:txBody>
          <a:bodyPr/>
          <a:lstStyle/>
          <a:p>
            <a:endParaRPr lang="fr-CA"/>
          </a:p>
        </p:txBody>
      </p:sp>
      <p:sp>
        <p:nvSpPr>
          <p:cNvPr id="6" name="Slide Number Placeholder 5">
            <a:extLst>
              <a:ext uri="{FF2B5EF4-FFF2-40B4-BE49-F238E27FC236}">
                <a16:creationId xmlns:a16="http://schemas.microsoft.com/office/drawing/2014/main" id="{AD0E3EAD-FCC0-5D21-2683-8B48FD5F41FA}"/>
              </a:ext>
            </a:extLst>
          </p:cNvPr>
          <p:cNvSpPr>
            <a:spLocks noGrp="1"/>
          </p:cNvSpPr>
          <p:nvPr>
            <p:ph type="sldNum" sz="quarter" idx="12"/>
          </p:nvPr>
        </p:nvSpPr>
        <p:spPr/>
        <p:txBody>
          <a:bodyPr/>
          <a:lstStyle/>
          <a:p>
            <a:fld id="{DB710286-EECB-48BD-816B-C2DDF0C69865}" type="slidenum">
              <a:rPr lang="fr-CA" smtClean="0"/>
              <a:t>‹#›</a:t>
            </a:fld>
            <a:endParaRPr lang="fr-CA"/>
          </a:p>
        </p:txBody>
      </p:sp>
    </p:spTree>
    <p:extLst>
      <p:ext uri="{BB962C8B-B14F-4D97-AF65-F5344CB8AC3E}">
        <p14:creationId xmlns:p14="http://schemas.microsoft.com/office/powerpoint/2010/main" val="16642400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463588-E9A0-39A9-A1F5-7586DD6DCE8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fr-CA"/>
          </a:p>
        </p:txBody>
      </p:sp>
      <p:sp>
        <p:nvSpPr>
          <p:cNvPr id="3" name="Text Placeholder 2">
            <a:extLst>
              <a:ext uri="{FF2B5EF4-FFF2-40B4-BE49-F238E27FC236}">
                <a16:creationId xmlns:a16="http://schemas.microsoft.com/office/drawing/2014/main" id="{390088BF-55D5-9D2C-E640-054E4152CAD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13B5114-A8F9-3BDE-02AE-B1323951B08E}"/>
              </a:ext>
            </a:extLst>
          </p:cNvPr>
          <p:cNvSpPr>
            <a:spLocks noGrp="1"/>
          </p:cNvSpPr>
          <p:nvPr>
            <p:ph type="dt" sz="half" idx="10"/>
          </p:nvPr>
        </p:nvSpPr>
        <p:spPr/>
        <p:txBody>
          <a:bodyPr/>
          <a:lstStyle/>
          <a:p>
            <a:fld id="{8EDE249C-DE7B-4288-95B1-D16BCCEF2899}" type="datetimeFigureOut">
              <a:rPr lang="fr-CA" smtClean="0"/>
              <a:t>2025-07-02</a:t>
            </a:fld>
            <a:endParaRPr lang="fr-CA"/>
          </a:p>
        </p:txBody>
      </p:sp>
      <p:sp>
        <p:nvSpPr>
          <p:cNvPr id="5" name="Footer Placeholder 4">
            <a:extLst>
              <a:ext uri="{FF2B5EF4-FFF2-40B4-BE49-F238E27FC236}">
                <a16:creationId xmlns:a16="http://schemas.microsoft.com/office/drawing/2014/main" id="{C941DFB6-3E56-F189-5D63-2006B38AB218}"/>
              </a:ext>
            </a:extLst>
          </p:cNvPr>
          <p:cNvSpPr>
            <a:spLocks noGrp="1"/>
          </p:cNvSpPr>
          <p:nvPr>
            <p:ph type="ftr" sz="quarter" idx="11"/>
          </p:nvPr>
        </p:nvSpPr>
        <p:spPr/>
        <p:txBody>
          <a:bodyPr/>
          <a:lstStyle/>
          <a:p>
            <a:endParaRPr lang="fr-CA"/>
          </a:p>
        </p:txBody>
      </p:sp>
      <p:sp>
        <p:nvSpPr>
          <p:cNvPr id="6" name="Slide Number Placeholder 5">
            <a:extLst>
              <a:ext uri="{FF2B5EF4-FFF2-40B4-BE49-F238E27FC236}">
                <a16:creationId xmlns:a16="http://schemas.microsoft.com/office/drawing/2014/main" id="{B6DBF28E-C66E-7243-F9CF-834649ACFC0D}"/>
              </a:ext>
            </a:extLst>
          </p:cNvPr>
          <p:cNvSpPr>
            <a:spLocks noGrp="1"/>
          </p:cNvSpPr>
          <p:nvPr>
            <p:ph type="sldNum" sz="quarter" idx="12"/>
          </p:nvPr>
        </p:nvSpPr>
        <p:spPr/>
        <p:txBody>
          <a:bodyPr/>
          <a:lstStyle/>
          <a:p>
            <a:fld id="{DB710286-EECB-48BD-816B-C2DDF0C69865}" type="slidenum">
              <a:rPr lang="fr-CA" smtClean="0"/>
              <a:t>‹#›</a:t>
            </a:fld>
            <a:endParaRPr lang="fr-CA"/>
          </a:p>
        </p:txBody>
      </p:sp>
    </p:spTree>
    <p:extLst>
      <p:ext uri="{BB962C8B-B14F-4D97-AF65-F5344CB8AC3E}">
        <p14:creationId xmlns:p14="http://schemas.microsoft.com/office/powerpoint/2010/main" val="40130959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B505A5-D2FB-566D-B4F8-67DA814CD1AF}"/>
              </a:ext>
            </a:extLst>
          </p:cNvPr>
          <p:cNvSpPr>
            <a:spLocks noGrp="1"/>
          </p:cNvSpPr>
          <p:nvPr>
            <p:ph type="title"/>
          </p:nvPr>
        </p:nvSpPr>
        <p:spPr/>
        <p:txBody>
          <a:bodyPr/>
          <a:lstStyle/>
          <a:p>
            <a:r>
              <a:rPr lang="en-US"/>
              <a:t>Click to edit Master title style</a:t>
            </a:r>
            <a:endParaRPr lang="fr-CA"/>
          </a:p>
        </p:txBody>
      </p:sp>
      <p:sp>
        <p:nvSpPr>
          <p:cNvPr id="3" name="Content Placeholder 2">
            <a:extLst>
              <a:ext uri="{FF2B5EF4-FFF2-40B4-BE49-F238E27FC236}">
                <a16:creationId xmlns:a16="http://schemas.microsoft.com/office/drawing/2014/main" id="{EFAF5870-2FE0-CA3E-5810-710918CCD22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Content Placeholder 3">
            <a:extLst>
              <a:ext uri="{FF2B5EF4-FFF2-40B4-BE49-F238E27FC236}">
                <a16:creationId xmlns:a16="http://schemas.microsoft.com/office/drawing/2014/main" id="{B6B8D88A-572D-AD12-4AE8-EE8E76E1592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5" name="Date Placeholder 4">
            <a:extLst>
              <a:ext uri="{FF2B5EF4-FFF2-40B4-BE49-F238E27FC236}">
                <a16:creationId xmlns:a16="http://schemas.microsoft.com/office/drawing/2014/main" id="{3C874DF9-8D3C-7DF4-B621-9B1BAB7C6FD2}"/>
              </a:ext>
            </a:extLst>
          </p:cNvPr>
          <p:cNvSpPr>
            <a:spLocks noGrp="1"/>
          </p:cNvSpPr>
          <p:nvPr>
            <p:ph type="dt" sz="half" idx="10"/>
          </p:nvPr>
        </p:nvSpPr>
        <p:spPr/>
        <p:txBody>
          <a:bodyPr/>
          <a:lstStyle/>
          <a:p>
            <a:fld id="{8EDE249C-DE7B-4288-95B1-D16BCCEF2899}" type="datetimeFigureOut">
              <a:rPr lang="fr-CA" smtClean="0"/>
              <a:t>2025-07-02</a:t>
            </a:fld>
            <a:endParaRPr lang="fr-CA"/>
          </a:p>
        </p:txBody>
      </p:sp>
      <p:sp>
        <p:nvSpPr>
          <p:cNvPr id="6" name="Footer Placeholder 5">
            <a:extLst>
              <a:ext uri="{FF2B5EF4-FFF2-40B4-BE49-F238E27FC236}">
                <a16:creationId xmlns:a16="http://schemas.microsoft.com/office/drawing/2014/main" id="{12459F08-2E6E-38E3-F87E-3E7DF190BC62}"/>
              </a:ext>
            </a:extLst>
          </p:cNvPr>
          <p:cNvSpPr>
            <a:spLocks noGrp="1"/>
          </p:cNvSpPr>
          <p:nvPr>
            <p:ph type="ftr" sz="quarter" idx="11"/>
          </p:nvPr>
        </p:nvSpPr>
        <p:spPr/>
        <p:txBody>
          <a:bodyPr/>
          <a:lstStyle/>
          <a:p>
            <a:endParaRPr lang="fr-CA"/>
          </a:p>
        </p:txBody>
      </p:sp>
      <p:sp>
        <p:nvSpPr>
          <p:cNvPr id="7" name="Slide Number Placeholder 6">
            <a:extLst>
              <a:ext uri="{FF2B5EF4-FFF2-40B4-BE49-F238E27FC236}">
                <a16:creationId xmlns:a16="http://schemas.microsoft.com/office/drawing/2014/main" id="{86C1763F-A655-E35F-4F5C-4B4DF8DBA368}"/>
              </a:ext>
            </a:extLst>
          </p:cNvPr>
          <p:cNvSpPr>
            <a:spLocks noGrp="1"/>
          </p:cNvSpPr>
          <p:nvPr>
            <p:ph type="sldNum" sz="quarter" idx="12"/>
          </p:nvPr>
        </p:nvSpPr>
        <p:spPr/>
        <p:txBody>
          <a:bodyPr/>
          <a:lstStyle/>
          <a:p>
            <a:fld id="{DB710286-EECB-48BD-816B-C2DDF0C69865}" type="slidenum">
              <a:rPr lang="fr-CA" smtClean="0"/>
              <a:t>‹#›</a:t>
            </a:fld>
            <a:endParaRPr lang="fr-CA"/>
          </a:p>
        </p:txBody>
      </p:sp>
    </p:spTree>
    <p:extLst>
      <p:ext uri="{BB962C8B-B14F-4D97-AF65-F5344CB8AC3E}">
        <p14:creationId xmlns:p14="http://schemas.microsoft.com/office/powerpoint/2010/main" val="32522790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4E89B1-1DE8-FB7B-F31B-9701F1DA002D}"/>
              </a:ext>
            </a:extLst>
          </p:cNvPr>
          <p:cNvSpPr>
            <a:spLocks noGrp="1"/>
          </p:cNvSpPr>
          <p:nvPr>
            <p:ph type="title"/>
          </p:nvPr>
        </p:nvSpPr>
        <p:spPr>
          <a:xfrm>
            <a:off x="839788" y="365125"/>
            <a:ext cx="10515600" cy="1325563"/>
          </a:xfrm>
        </p:spPr>
        <p:txBody>
          <a:bodyPr/>
          <a:lstStyle/>
          <a:p>
            <a:r>
              <a:rPr lang="en-US"/>
              <a:t>Click to edit Master title style</a:t>
            </a:r>
            <a:endParaRPr lang="fr-CA"/>
          </a:p>
        </p:txBody>
      </p:sp>
      <p:sp>
        <p:nvSpPr>
          <p:cNvPr id="3" name="Text Placeholder 2">
            <a:extLst>
              <a:ext uri="{FF2B5EF4-FFF2-40B4-BE49-F238E27FC236}">
                <a16:creationId xmlns:a16="http://schemas.microsoft.com/office/drawing/2014/main" id="{3E3FD665-87F8-9ABB-8B7E-C509822B53C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4A9A24C-9EEF-E6D4-FEFF-0CFE5A96F62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5" name="Text Placeholder 4">
            <a:extLst>
              <a:ext uri="{FF2B5EF4-FFF2-40B4-BE49-F238E27FC236}">
                <a16:creationId xmlns:a16="http://schemas.microsoft.com/office/drawing/2014/main" id="{5AE7B246-87AD-BB26-1D97-81215E9E9D9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A5A4904-80EB-6824-2E53-34474A8BF3D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7" name="Date Placeholder 6">
            <a:extLst>
              <a:ext uri="{FF2B5EF4-FFF2-40B4-BE49-F238E27FC236}">
                <a16:creationId xmlns:a16="http://schemas.microsoft.com/office/drawing/2014/main" id="{DB909430-2B71-E73B-B3BC-09A9F5A4E60D}"/>
              </a:ext>
            </a:extLst>
          </p:cNvPr>
          <p:cNvSpPr>
            <a:spLocks noGrp="1"/>
          </p:cNvSpPr>
          <p:nvPr>
            <p:ph type="dt" sz="half" idx="10"/>
          </p:nvPr>
        </p:nvSpPr>
        <p:spPr/>
        <p:txBody>
          <a:bodyPr/>
          <a:lstStyle/>
          <a:p>
            <a:fld id="{8EDE249C-DE7B-4288-95B1-D16BCCEF2899}" type="datetimeFigureOut">
              <a:rPr lang="fr-CA" smtClean="0"/>
              <a:t>2025-07-02</a:t>
            </a:fld>
            <a:endParaRPr lang="fr-CA"/>
          </a:p>
        </p:txBody>
      </p:sp>
      <p:sp>
        <p:nvSpPr>
          <p:cNvPr id="8" name="Footer Placeholder 7">
            <a:extLst>
              <a:ext uri="{FF2B5EF4-FFF2-40B4-BE49-F238E27FC236}">
                <a16:creationId xmlns:a16="http://schemas.microsoft.com/office/drawing/2014/main" id="{A224AF1D-9A7D-F7E1-6897-AC345C5473BD}"/>
              </a:ext>
            </a:extLst>
          </p:cNvPr>
          <p:cNvSpPr>
            <a:spLocks noGrp="1"/>
          </p:cNvSpPr>
          <p:nvPr>
            <p:ph type="ftr" sz="quarter" idx="11"/>
          </p:nvPr>
        </p:nvSpPr>
        <p:spPr/>
        <p:txBody>
          <a:bodyPr/>
          <a:lstStyle/>
          <a:p>
            <a:endParaRPr lang="fr-CA"/>
          </a:p>
        </p:txBody>
      </p:sp>
      <p:sp>
        <p:nvSpPr>
          <p:cNvPr id="9" name="Slide Number Placeholder 8">
            <a:extLst>
              <a:ext uri="{FF2B5EF4-FFF2-40B4-BE49-F238E27FC236}">
                <a16:creationId xmlns:a16="http://schemas.microsoft.com/office/drawing/2014/main" id="{7B657FE0-150C-5822-9353-393AD29B96D8}"/>
              </a:ext>
            </a:extLst>
          </p:cNvPr>
          <p:cNvSpPr>
            <a:spLocks noGrp="1"/>
          </p:cNvSpPr>
          <p:nvPr>
            <p:ph type="sldNum" sz="quarter" idx="12"/>
          </p:nvPr>
        </p:nvSpPr>
        <p:spPr/>
        <p:txBody>
          <a:bodyPr/>
          <a:lstStyle/>
          <a:p>
            <a:fld id="{DB710286-EECB-48BD-816B-C2DDF0C69865}" type="slidenum">
              <a:rPr lang="fr-CA" smtClean="0"/>
              <a:t>‹#›</a:t>
            </a:fld>
            <a:endParaRPr lang="fr-CA"/>
          </a:p>
        </p:txBody>
      </p:sp>
    </p:spTree>
    <p:extLst>
      <p:ext uri="{BB962C8B-B14F-4D97-AF65-F5344CB8AC3E}">
        <p14:creationId xmlns:p14="http://schemas.microsoft.com/office/powerpoint/2010/main" val="27243091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1C5D78-0CEE-C0D1-3B03-5AB23C01CBBF}"/>
              </a:ext>
            </a:extLst>
          </p:cNvPr>
          <p:cNvSpPr>
            <a:spLocks noGrp="1"/>
          </p:cNvSpPr>
          <p:nvPr>
            <p:ph type="title"/>
          </p:nvPr>
        </p:nvSpPr>
        <p:spPr/>
        <p:txBody>
          <a:bodyPr/>
          <a:lstStyle/>
          <a:p>
            <a:r>
              <a:rPr lang="en-US"/>
              <a:t>Click to edit Master title style</a:t>
            </a:r>
            <a:endParaRPr lang="fr-CA"/>
          </a:p>
        </p:txBody>
      </p:sp>
      <p:sp>
        <p:nvSpPr>
          <p:cNvPr id="3" name="Date Placeholder 2">
            <a:extLst>
              <a:ext uri="{FF2B5EF4-FFF2-40B4-BE49-F238E27FC236}">
                <a16:creationId xmlns:a16="http://schemas.microsoft.com/office/drawing/2014/main" id="{E466E9A2-24F6-A325-946D-4B01E3F08D94}"/>
              </a:ext>
            </a:extLst>
          </p:cNvPr>
          <p:cNvSpPr>
            <a:spLocks noGrp="1"/>
          </p:cNvSpPr>
          <p:nvPr>
            <p:ph type="dt" sz="half" idx="10"/>
          </p:nvPr>
        </p:nvSpPr>
        <p:spPr/>
        <p:txBody>
          <a:bodyPr/>
          <a:lstStyle/>
          <a:p>
            <a:fld id="{8EDE249C-DE7B-4288-95B1-D16BCCEF2899}" type="datetimeFigureOut">
              <a:rPr lang="fr-CA" smtClean="0"/>
              <a:t>2025-07-02</a:t>
            </a:fld>
            <a:endParaRPr lang="fr-CA"/>
          </a:p>
        </p:txBody>
      </p:sp>
      <p:sp>
        <p:nvSpPr>
          <p:cNvPr id="4" name="Footer Placeholder 3">
            <a:extLst>
              <a:ext uri="{FF2B5EF4-FFF2-40B4-BE49-F238E27FC236}">
                <a16:creationId xmlns:a16="http://schemas.microsoft.com/office/drawing/2014/main" id="{F0F9FACC-5E14-7CCB-65ED-EE50B5D58F1D}"/>
              </a:ext>
            </a:extLst>
          </p:cNvPr>
          <p:cNvSpPr>
            <a:spLocks noGrp="1"/>
          </p:cNvSpPr>
          <p:nvPr>
            <p:ph type="ftr" sz="quarter" idx="11"/>
          </p:nvPr>
        </p:nvSpPr>
        <p:spPr/>
        <p:txBody>
          <a:bodyPr/>
          <a:lstStyle/>
          <a:p>
            <a:endParaRPr lang="fr-CA"/>
          </a:p>
        </p:txBody>
      </p:sp>
      <p:sp>
        <p:nvSpPr>
          <p:cNvPr id="5" name="Slide Number Placeholder 4">
            <a:extLst>
              <a:ext uri="{FF2B5EF4-FFF2-40B4-BE49-F238E27FC236}">
                <a16:creationId xmlns:a16="http://schemas.microsoft.com/office/drawing/2014/main" id="{385A833E-D7A9-0C40-25A2-9870469C33F8}"/>
              </a:ext>
            </a:extLst>
          </p:cNvPr>
          <p:cNvSpPr>
            <a:spLocks noGrp="1"/>
          </p:cNvSpPr>
          <p:nvPr>
            <p:ph type="sldNum" sz="quarter" idx="12"/>
          </p:nvPr>
        </p:nvSpPr>
        <p:spPr/>
        <p:txBody>
          <a:bodyPr/>
          <a:lstStyle/>
          <a:p>
            <a:fld id="{DB710286-EECB-48BD-816B-C2DDF0C69865}" type="slidenum">
              <a:rPr lang="fr-CA" smtClean="0"/>
              <a:t>‹#›</a:t>
            </a:fld>
            <a:endParaRPr lang="fr-CA"/>
          </a:p>
        </p:txBody>
      </p:sp>
    </p:spTree>
    <p:extLst>
      <p:ext uri="{BB962C8B-B14F-4D97-AF65-F5344CB8AC3E}">
        <p14:creationId xmlns:p14="http://schemas.microsoft.com/office/powerpoint/2010/main" val="38397874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4F2E881-E94F-BB8B-DDC0-D0CA8318C724}"/>
              </a:ext>
            </a:extLst>
          </p:cNvPr>
          <p:cNvSpPr>
            <a:spLocks noGrp="1"/>
          </p:cNvSpPr>
          <p:nvPr>
            <p:ph type="dt" sz="half" idx="10"/>
          </p:nvPr>
        </p:nvSpPr>
        <p:spPr/>
        <p:txBody>
          <a:bodyPr/>
          <a:lstStyle/>
          <a:p>
            <a:fld id="{8EDE249C-DE7B-4288-95B1-D16BCCEF2899}" type="datetimeFigureOut">
              <a:rPr lang="fr-CA" smtClean="0"/>
              <a:t>2025-07-02</a:t>
            </a:fld>
            <a:endParaRPr lang="fr-CA"/>
          </a:p>
        </p:txBody>
      </p:sp>
      <p:sp>
        <p:nvSpPr>
          <p:cNvPr id="3" name="Footer Placeholder 2">
            <a:extLst>
              <a:ext uri="{FF2B5EF4-FFF2-40B4-BE49-F238E27FC236}">
                <a16:creationId xmlns:a16="http://schemas.microsoft.com/office/drawing/2014/main" id="{05FC0FB7-7747-D0C5-9FD1-4E1011D452D2}"/>
              </a:ext>
            </a:extLst>
          </p:cNvPr>
          <p:cNvSpPr>
            <a:spLocks noGrp="1"/>
          </p:cNvSpPr>
          <p:nvPr>
            <p:ph type="ftr" sz="quarter" idx="11"/>
          </p:nvPr>
        </p:nvSpPr>
        <p:spPr/>
        <p:txBody>
          <a:bodyPr/>
          <a:lstStyle/>
          <a:p>
            <a:endParaRPr lang="fr-CA"/>
          </a:p>
        </p:txBody>
      </p:sp>
      <p:sp>
        <p:nvSpPr>
          <p:cNvPr id="4" name="Slide Number Placeholder 3">
            <a:extLst>
              <a:ext uri="{FF2B5EF4-FFF2-40B4-BE49-F238E27FC236}">
                <a16:creationId xmlns:a16="http://schemas.microsoft.com/office/drawing/2014/main" id="{845801FA-5B1B-8CB0-C669-664089D1B3DA}"/>
              </a:ext>
            </a:extLst>
          </p:cNvPr>
          <p:cNvSpPr>
            <a:spLocks noGrp="1"/>
          </p:cNvSpPr>
          <p:nvPr>
            <p:ph type="sldNum" sz="quarter" idx="12"/>
          </p:nvPr>
        </p:nvSpPr>
        <p:spPr/>
        <p:txBody>
          <a:bodyPr/>
          <a:lstStyle/>
          <a:p>
            <a:fld id="{DB710286-EECB-48BD-816B-C2DDF0C69865}" type="slidenum">
              <a:rPr lang="fr-CA" smtClean="0"/>
              <a:t>‹#›</a:t>
            </a:fld>
            <a:endParaRPr lang="fr-CA"/>
          </a:p>
        </p:txBody>
      </p:sp>
    </p:spTree>
    <p:extLst>
      <p:ext uri="{BB962C8B-B14F-4D97-AF65-F5344CB8AC3E}">
        <p14:creationId xmlns:p14="http://schemas.microsoft.com/office/powerpoint/2010/main" val="25719372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3F5F0D-FCA6-C8F7-EF20-60FBE840AC6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r-CA"/>
          </a:p>
        </p:txBody>
      </p:sp>
      <p:sp>
        <p:nvSpPr>
          <p:cNvPr id="3" name="Content Placeholder 2">
            <a:extLst>
              <a:ext uri="{FF2B5EF4-FFF2-40B4-BE49-F238E27FC236}">
                <a16:creationId xmlns:a16="http://schemas.microsoft.com/office/drawing/2014/main" id="{DD897E71-1EF8-1643-8B8B-33D88951776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Text Placeholder 3">
            <a:extLst>
              <a:ext uri="{FF2B5EF4-FFF2-40B4-BE49-F238E27FC236}">
                <a16:creationId xmlns:a16="http://schemas.microsoft.com/office/drawing/2014/main" id="{9BC301F2-EF32-C4C3-A31F-8FF7CE767C8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1D701DB-3AFB-B596-D921-D7C6525C03AF}"/>
              </a:ext>
            </a:extLst>
          </p:cNvPr>
          <p:cNvSpPr>
            <a:spLocks noGrp="1"/>
          </p:cNvSpPr>
          <p:nvPr>
            <p:ph type="dt" sz="half" idx="10"/>
          </p:nvPr>
        </p:nvSpPr>
        <p:spPr/>
        <p:txBody>
          <a:bodyPr/>
          <a:lstStyle/>
          <a:p>
            <a:fld id="{8EDE249C-DE7B-4288-95B1-D16BCCEF2899}" type="datetimeFigureOut">
              <a:rPr lang="fr-CA" smtClean="0"/>
              <a:t>2025-07-02</a:t>
            </a:fld>
            <a:endParaRPr lang="fr-CA"/>
          </a:p>
        </p:txBody>
      </p:sp>
      <p:sp>
        <p:nvSpPr>
          <p:cNvPr id="6" name="Footer Placeholder 5">
            <a:extLst>
              <a:ext uri="{FF2B5EF4-FFF2-40B4-BE49-F238E27FC236}">
                <a16:creationId xmlns:a16="http://schemas.microsoft.com/office/drawing/2014/main" id="{4DFB2DDF-7CE5-9476-4AC1-871A2F8CAB39}"/>
              </a:ext>
            </a:extLst>
          </p:cNvPr>
          <p:cNvSpPr>
            <a:spLocks noGrp="1"/>
          </p:cNvSpPr>
          <p:nvPr>
            <p:ph type="ftr" sz="quarter" idx="11"/>
          </p:nvPr>
        </p:nvSpPr>
        <p:spPr/>
        <p:txBody>
          <a:bodyPr/>
          <a:lstStyle/>
          <a:p>
            <a:endParaRPr lang="fr-CA"/>
          </a:p>
        </p:txBody>
      </p:sp>
      <p:sp>
        <p:nvSpPr>
          <p:cNvPr id="7" name="Slide Number Placeholder 6">
            <a:extLst>
              <a:ext uri="{FF2B5EF4-FFF2-40B4-BE49-F238E27FC236}">
                <a16:creationId xmlns:a16="http://schemas.microsoft.com/office/drawing/2014/main" id="{29308C6B-0AB2-3FD5-EEF2-EFCB6DAD024C}"/>
              </a:ext>
            </a:extLst>
          </p:cNvPr>
          <p:cNvSpPr>
            <a:spLocks noGrp="1"/>
          </p:cNvSpPr>
          <p:nvPr>
            <p:ph type="sldNum" sz="quarter" idx="12"/>
          </p:nvPr>
        </p:nvSpPr>
        <p:spPr/>
        <p:txBody>
          <a:bodyPr/>
          <a:lstStyle/>
          <a:p>
            <a:fld id="{DB710286-EECB-48BD-816B-C2DDF0C69865}" type="slidenum">
              <a:rPr lang="fr-CA" smtClean="0"/>
              <a:t>‹#›</a:t>
            </a:fld>
            <a:endParaRPr lang="fr-CA"/>
          </a:p>
        </p:txBody>
      </p:sp>
    </p:spTree>
    <p:extLst>
      <p:ext uri="{BB962C8B-B14F-4D97-AF65-F5344CB8AC3E}">
        <p14:creationId xmlns:p14="http://schemas.microsoft.com/office/powerpoint/2010/main" val="8266232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273F2B-7ED5-BC3C-51F7-606D26DDED4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r-CA"/>
          </a:p>
        </p:txBody>
      </p:sp>
      <p:sp>
        <p:nvSpPr>
          <p:cNvPr id="3" name="Picture Placeholder 2">
            <a:extLst>
              <a:ext uri="{FF2B5EF4-FFF2-40B4-BE49-F238E27FC236}">
                <a16:creationId xmlns:a16="http://schemas.microsoft.com/office/drawing/2014/main" id="{1B63476F-EE29-771B-5CE4-DA3F2740D08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CA"/>
          </a:p>
        </p:txBody>
      </p:sp>
      <p:sp>
        <p:nvSpPr>
          <p:cNvPr id="4" name="Text Placeholder 3">
            <a:extLst>
              <a:ext uri="{FF2B5EF4-FFF2-40B4-BE49-F238E27FC236}">
                <a16:creationId xmlns:a16="http://schemas.microsoft.com/office/drawing/2014/main" id="{E358A5AB-9CD0-3EA6-3F3A-12F2F847670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DB9CA54-FB45-4AC3-B57D-F04CBD573D30}"/>
              </a:ext>
            </a:extLst>
          </p:cNvPr>
          <p:cNvSpPr>
            <a:spLocks noGrp="1"/>
          </p:cNvSpPr>
          <p:nvPr>
            <p:ph type="dt" sz="half" idx="10"/>
          </p:nvPr>
        </p:nvSpPr>
        <p:spPr/>
        <p:txBody>
          <a:bodyPr/>
          <a:lstStyle/>
          <a:p>
            <a:fld id="{8EDE249C-DE7B-4288-95B1-D16BCCEF2899}" type="datetimeFigureOut">
              <a:rPr lang="fr-CA" smtClean="0"/>
              <a:t>2025-07-02</a:t>
            </a:fld>
            <a:endParaRPr lang="fr-CA"/>
          </a:p>
        </p:txBody>
      </p:sp>
      <p:sp>
        <p:nvSpPr>
          <p:cNvPr id="6" name="Footer Placeholder 5">
            <a:extLst>
              <a:ext uri="{FF2B5EF4-FFF2-40B4-BE49-F238E27FC236}">
                <a16:creationId xmlns:a16="http://schemas.microsoft.com/office/drawing/2014/main" id="{FC13DACF-5782-21DC-CC2F-62102E344F3C}"/>
              </a:ext>
            </a:extLst>
          </p:cNvPr>
          <p:cNvSpPr>
            <a:spLocks noGrp="1"/>
          </p:cNvSpPr>
          <p:nvPr>
            <p:ph type="ftr" sz="quarter" idx="11"/>
          </p:nvPr>
        </p:nvSpPr>
        <p:spPr/>
        <p:txBody>
          <a:bodyPr/>
          <a:lstStyle/>
          <a:p>
            <a:endParaRPr lang="fr-CA"/>
          </a:p>
        </p:txBody>
      </p:sp>
      <p:sp>
        <p:nvSpPr>
          <p:cNvPr id="7" name="Slide Number Placeholder 6">
            <a:extLst>
              <a:ext uri="{FF2B5EF4-FFF2-40B4-BE49-F238E27FC236}">
                <a16:creationId xmlns:a16="http://schemas.microsoft.com/office/drawing/2014/main" id="{B3BDE8D7-4941-C6F4-F546-3FF87549F56D}"/>
              </a:ext>
            </a:extLst>
          </p:cNvPr>
          <p:cNvSpPr>
            <a:spLocks noGrp="1"/>
          </p:cNvSpPr>
          <p:nvPr>
            <p:ph type="sldNum" sz="quarter" idx="12"/>
          </p:nvPr>
        </p:nvSpPr>
        <p:spPr/>
        <p:txBody>
          <a:bodyPr/>
          <a:lstStyle/>
          <a:p>
            <a:fld id="{DB710286-EECB-48BD-816B-C2DDF0C69865}" type="slidenum">
              <a:rPr lang="fr-CA" smtClean="0"/>
              <a:t>‹#›</a:t>
            </a:fld>
            <a:endParaRPr lang="fr-CA"/>
          </a:p>
        </p:txBody>
      </p:sp>
    </p:spTree>
    <p:extLst>
      <p:ext uri="{BB962C8B-B14F-4D97-AF65-F5344CB8AC3E}">
        <p14:creationId xmlns:p14="http://schemas.microsoft.com/office/powerpoint/2010/main" val="13465462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7731458-C2FB-3803-B73D-D67862CA1D0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fr-CA"/>
          </a:p>
        </p:txBody>
      </p:sp>
      <p:sp>
        <p:nvSpPr>
          <p:cNvPr id="3" name="Text Placeholder 2">
            <a:extLst>
              <a:ext uri="{FF2B5EF4-FFF2-40B4-BE49-F238E27FC236}">
                <a16:creationId xmlns:a16="http://schemas.microsoft.com/office/drawing/2014/main" id="{AAE126B5-ED2D-A61D-D5D3-2C2FB37E904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Date Placeholder 3">
            <a:extLst>
              <a:ext uri="{FF2B5EF4-FFF2-40B4-BE49-F238E27FC236}">
                <a16:creationId xmlns:a16="http://schemas.microsoft.com/office/drawing/2014/main" id="{19A6A2A8-F30E-039E-23B5-27DF4CC6B1A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EDE249C-DE7B-4288-95B1-D16BCCEF2899}" type="datetimeFigureOut">
              <a:rPr lang="fr-CA" smtClean="0"/>
              <a:t>2025-07-02</a:t>
            </a:fld>
            <a:endParaRPr lang="fr-CA"/>
          </a:p>
        </p:txBody>
      </p:sp>
      <p:sp>
        <p:nvSpPr>
          <p:cNvPr id="5" name="Footer Placeholder 4">
            <a:extLst>
              <a:ext uri="{FF2B5EF4-FFF2-40B4-BE49-F238E27FC236}">
                <a16:creationId xmlns:a16="http://schemas.microsoft.com/office/drawing/2014/main" id="{FBCE136A-4683-C803-3900-96001A4D128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fr-CA"/>
          </a:p>
        </p:txBody>
      </p:sp>
      <p:sp>
        <p:nvSpPr>
          <p:cNvPr id="6" name="Slide Number Placeholder 5">
            <a:extLst>
              <a:ext uri="{FF2B5EF4-FFF2-40B4-BE49-F238E27FC236}">
                <a16:creationId xmlns:a16="http://schemas.microsoft.com/office/drawing/2014/main" id="{8613A71B-F9DE-F3CA-17F4-644E1AAB232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B710286-EECB-48BD-816B-C2DDF0C69865}" type="slidenum">
              <a:rPr lang="fr-CA" smtClean="0"/>
              <a:t>‹#›</a:t>
            </a:fld>
            <a:endParaRPr lang="fr-CA"/>
          </a:p>
        </p:txBody>
      </p:sp>
    </p:spTree>
    <p:extLst>
      <p:ext uri="{BB962C8B-B14F-4D97-AF65-F5344CB8AC3E}">
        <p14:creationId xmlns:p14="http://schemas.microsoft.com/office/powerpoint/2010/main" val="33010207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rcaanc-cirnac.gc.ca/fra/1100100013778/1607903934135" TargetMode="External"/><Relationship Id="rId2" Type="http://schemas.openxmlformats.org/officeDocument/2006/relationships/hyperlink" Target="https://www.rcaanc-cirnac.gc.ca/fra/1307460755710/1536862806124#chp1"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AC3F7EA-022C-7E68-8514-145B3B541576}"/>
              </a:ext>
            </a:extLst>
          </p:cNvPr>
          <p:cNvSpPr txBox="1"/>
          <p:nvPr/>
        </p:nvSpPr>
        <p:spPr>
          <a:xfrm>
            <a:off x="1284514" y="1426029"/>
            <a:ext cx="9622971" cy="1569660"/>
          </a:xfrm>
          <a:prstGeom prst="rect">
            <a:avLst/>
          </a:prstGeom>
          <a:noFill/>
        </p:spPr>
        <p:txBody>
          <a:bodyPr wrap="square">
            <a:spAutoFit/>
          </a:bodyPr>
          <a:lstStyle/>
          <a:p>
            <a:pPr algn="ctr"/>
            <a:r>
              <a:rPr lang="fr-CA" sz="4800" u="sng" dirty="0"/>
              <a:t>Comment la Traite des Fourrures a influence le Nord-Ouest?</a:t>
            </a:r>
          </a:p>
        </p:txBody>
      </p:sp>
      <p:sp>
        <p:nvSpPr>
          <p:cNvPr id="4" name="TextBox 3">
            <a:extLst>
              <a:ext uri="{FF2B5EF4-FFF2-40B4-BE49-F238E27FC236}">
                <a16:creationId xmlns:a16="http://schemas.microsoft.com/office/drawing/2014/main" id="{29425603-4267-4844-F23F-79BDF036A453}"/>
              </a:ext>
            </a:extLst>
          </p:cNvPr>
          <p:cNvSpPr txBox="1"/>
          <p:nvPr/>
        </p:nvSpPr>
        <p:spPr>
          <a:xfrm>
            <a:off x="3929742" y="664027"/>
            <a:ext cx="4332513" cy="584775"/>
          </a:xfrm>
          <a:prstGeom prst="rect">
            <a:avLst/>
          </a:prstGeom>
          <a:noFill/>
        </p:spPr>
        <p:txBody>
          <a:bodyPr wrap="square" rtlCol="0">
            <a:spAutoFit/>
          </a:bodyPr>
          <a:lstStyle/>
          <a:p>
            <a:pPr algn="ctr"/>
            <a:r>
              <a:rPr lang="fr-CA" sz="3200" dirty="0">
                <a:solidFill>
                  <a:srgbClr val="FF0000"/>
                </a:solidFill>
              </a:rPr>
              <a:t>LES NOTES</a:t>
            </a:r>
          </a:p>
        </p:txBody>
      </p:sp>
      <p:sp>
        <p:nvSpPr>
          <p:cNvPr id="5" name="TextBox 4">
            <a:extLst>
              <a:ext uri="{FF2B5EF4-FFF2-40B4-BE49-F238E27FC236}">
                <a16:creationId xmlns:a16="http://schemas.microsoft.com/office/drawing/2014/main" id="{5144DB86-46E6-7A40-1EB6-8E66407A3E00}"/>
              </a:ext>
            </a:extLst>
          </p:cNvPr>
          <p:cNvSpPr txBox="1"/>
          <p:nvPr/>
        </p:nvSpPr>
        <p:spPr>
          <a:xfrm>
            <a:off x="587827" y="3429000"/>
            <a:ext cx="11016341" cy="3231654"/>
          </a:xfrm>
          <a:prstGeom prst="rect">
            <a:avLst/>
          </a:prstGeom>
          <a:noFill/>
        </p:spPr>
        <p:txBody>
          <a:bodyPr wrap="square" rtlCol="0">
            <a:spAutoFit/>
          </a:bodyPr>
          <a:lstStyle/>
          <a:p>
            <a:pPr algn="ctr"/>
            <a:r>
              <a:rPr lang="fr-CA" sz="3200" dirty="0"/>
              <a:t># 8</a:t>
            </a:r>
          </a:p>
          <a:p>
            <a:pPr algn="ctr"/>
            <a:r>
              <a:rPr lang="fr-CA" sz="3200" dirty="0"/>
              <a:t>Situation d’apprentissage 1.3</a:t>
            </a:r>
          </a:p>
          <a:p>
            <a:endParaRPr lang="fr-CA" sz="2000" dirty="0"/>
          </a:p>
          <a:p>
            <a:r>
              <a:rPr lang="fr-CA" sz="2000" dirty="0"/>
              <a:t>L’Histoire des Autochtones au Canada – Site Web du Gouvernement du Canada</a:t>
            </a:r>
          </a:p>
          <a:p>
            <a:r>
              <a:rPr lang="fr-FR" sz="2000" u="sng" dirty="0">
                <a:hlinkClick r:id="rId2"/>
              </a:rPr>
              <a:t>Première partie – Les Premières Nations d'antan : les six principaux groupes géographiques</a:t>
            </a:r>
            <a:endParaRPr lang="fr-CA" sz="2000" dirty="0"/>
          </a:p>
          <a:p>
            <a:r>
              <a:rPr lang="fr-CA" sz="2000" dirty="0">
                <a:hlinkClick r:id="rId3"/>
              </a:rPr>
              <a:t>https://www.rcaanc-cirnac.gc.ca/fra/1100100013778/1607903934135</a:t>
            </a:r>
            <a:endParaRPr lang="fr-CA" sz="2000" dirty="0"/>
          </a:p>
          <a:p>
            <a:r>
              <a:rPr lang="fr-FR" sz="2000" i="1" dirty="0"/>
              <a:t>Découvrir le Canada : Les droits et responsabilités liées à la citoyenneté</a:t>
            </a:r>
          </a:p>
          <a:p>
            <a:r>
              <a:rPr lang="fr-FR" sz="2000" dirty="0"/>
              <a:t>© Sa Majesté la reine du chef du Canada, représentée par le ministre de Citoyenneté et Immigration Canada, 2021.</a:t>
            </a:r>
            <a:endParaRPr lang="fr-CA" sz="2000" dirty="0"/>
          </a:p>
        </p:txBody>
      </p:sp>
    </p:spTree>
    <p:extLst>
      <p:ext uri="{BB962C8B-B14F-4D97-AF65-F5344CB8AC3E}">
        <p14:creationId xmlns:p14="http://schemas.microsoft.com/office/powerpoint/2010/main" val="36126401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2D47B8-27A0-C561-64AD-6B59E013D6BB}"/>
              </a:ext>
            </a:extLst>
          </p:cNvPr>
          <p:cNvSpPr>
            <a:spLocks noGrp="1"/>
          </p:cNvSpPr>
          <p:nvPr>
            <p:ph type="title"/>
          </p:nvPr>
        </p:nvSpPr>
        <p:spPr/>
        <p:txBody>
          <a:bodyPr>
            <a:normAutofit/>
          </a:bodyPr>
          <a:lstStyle/>
          <a:p>
            <a:pPr algn="ctr"/>
            <a:r>
              <a:rPr lang="fr-CA" u="sng" dirty="0">
                <a:solidFill>
                  <a:srgbClr val="FF0000"/>
                </a:solidFill>
              </a:rPr>
              <a:t>Comment la Traite des Fourrures a influence le Nord-Ouest?</a:t>
            </a:r>
          </a:p>
        </p:txBody>
      </p:sp>
      <p:sp>
        <p:nvSpPr>
          <p:cNvPr id="3" name="Content Placeholder 2">
            <a:extLst>
              <a:ext uri="{FF2B5EF4-FFF2-40B4-BE49-F238E27FC236}">
                <a16:creationId xmlns:a16="http://schemas.microsoft.com/office/drawing/2014/main" id="{492B1400-2A33-0CCE-447C-602E8AF8C9EF}"/>
              </a:ext>
            </a:extLst>
          </p:cNvPr>
          <p:cNvSpPr>
            <a:spLocks noGrp="1"/>
          </p:cNvSpPr>
          <p:nvPr>
            <p:ph idx="1"/>
          </p:nvPr>
        </p:nvSpPr>
        <p:spPr>
          <a:xfrm>
            <a:off x="838200" y="1861457"/>
            <a:ext cx="10515600" cy="4778829"/>
          </a:xfrm>
        </p:spPr>
        <p:txBody>
          <a:bodyPr>
            <a:normAutofit/>
          </a:bodyPr>
          <a:lstStyle/>
          <a:p>
            <a:pPr marL="514350" indent="-514350">
              <a:buFont typeface="+mj-lt"/>
              <a:buAutoNum type="arabicParenR"/>
            </a:pPr>
            <a:r>
              <a:rPr lang="fr-FR" sz="3000" dirty="0"/>
              <a:t>Jusqu'à la fin du 18e siècle, les rapports entre les Premières Nations et la Couronne britannique sont demeurés par les intérêts commerciaux et militaires.</a:t>
            </a:r>
          </a:p>
          <a:p>
            <a:pPr marL="514350" indent="-514350">
              <a:buFont typeface="+mj-lt"/>
              <a:buAutoNum type="arabicParenR"/>
            </a:pPr>
            <a:endParaRPr lang="fr-FR" sz="3000" dirty="0"/>
          </a:p>
          <a:p>
            <a:pPr marL="514350" indent="-514350">
              <a:buFont typeface="+mj-lt"/>
              <a:buAutoNum type="arabicParenR"/>
            </a:pPr>
            <a:r>
              <a:rPr lang="fr-FR" sz="3000" dirty="0"/>
              <a:t>Le Département des Indiens a agi à titre d'intermédiaire entre l'armée et les chefs des Premières Nations, obtenant des terres pour la construction de forts, favorisant l'accès au commerce, aux fourrures et aux biens, offrant annuellement des cadeaux, et organisant des conférences de paix.</a:t>
            </a:r>
            <a:endParaRPr lang="fr-CA" sz="3000" dirty="0"/>
          </a:p>
        </p:txBody>
      </p:sp>
    </p:spTree>
    <p:extLst>
      <p:ext uri="{BB962C8B-B14F-4D97-AF65-F5344CB8AC3E}">
        <p14:creationId xmlns:p14="http://schemas.microsoft.com/office/powerpoint/2010/main" val="2289301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3F1BA5-9D42-70A5-9712-BFC94BDF4AC7}"/>
              </a:ext>
            </a:extLst>
          </p:cNvPr>
          <p:cNvSpPr>
            <a:spLocks noGrp="1"/>
          </p:cNvSpPr>
          <p:nvPr>
            <p:ph type="title"/>
          </p:nvPr>
        </p:nvSpPr>
        <p:spPr>
          <a:xfrm>
            <a:off x="838200" y="365125"/>
            <a:ext cx="10515600" cy="1460500"/>
          </a:xfrm>
        </p:spPr>
        <p:txBody>
          <a:bodyPr>
            <a:normAutofit/>
          </a:bodyPr>
          <a:lstStyle/>
          <a:p>
            <a:pPr algn="ctr"/>
            <a:r>
              <a:rPr lang="fr-FR" b="1" u="sng" dirty="0">
                <a:solidFill>
                  <a:srgbClr val="FF0000"/>
                </a:solidFill>
              </a:rPr>
              <a:t>Les traités dans une colonie en croissance</a:t>
            </a:r>
            <a:endParaRPr lang="fr-CA" dirty="0">
              <a:solidFill>
                <a:srgbClr val="FF0000"/>
              </a:solidFill>
            </a:endParaRPr>
          </a:p>
        </p:txBody>
      </p:sp>
      <p:sp>
        <p:nvSpPr>
          <p:cNvPr id="3" name="Content Placeholder 2">
            <a:extLst>
              <a:ext uri="{FF2B5EF4-FFF2-40B4-BE49-F238E27FC236}">
                <a16:creationId xmlns:a16="http://schemas.microsoft.com/office/drawing/2014/main" id="{54718FF2-4EE5-E13F-7CAA-68DFE93D704F}"/>
              </a:ext>
            </a:extLst>
          </p:cNvPr>
          <p:cNvSpPr>
            <a:spLocks noGrp="1"/>
          </p:cNvSpPr>
          <p:nvPr>
            <p:ph idx="1"/>
          </p:nvPr>
        </p:nvSpPr>
        <p:spPr/>
        <p:txBody>
          <a:bodyPr>
            <a:normAutofit fontScale="92500" lnSpcReduction="10000"/>
          </a:bodyPr>
          <a:lstStyle/>
          <a:p>
            <a:pPr marL="514350" indent="-514350">
              <a:buFont typeface="+mj-lt"/>
              <a:buAutoNum type="arabicParenR"/>
            </a:pPr>
            <a:r>
              <a:rPr lang="fr-FR" dirty="0"/>
              <a:t>La guerre d'Indépendance Américaine et de la reconnaissance des États-Unis d'Amérique par la Grande-Bretagne en 1783, a influencée le rapport entre la Couronne britannique et les membres des Premières Nations alliées.</a:t>
            </a:r>
          </a:p>
          <a:p>
            <a:pPr marL="514350" indent="-514350">
              <a:buFont typeface="+mj-lt"/>
              <a:buAutoNum type="arabicParenR"/>
            </a:pPr>
            <a:endParaRPr lang="fr-FR" dirty="0"/>
          </a:p>
          <a:p>
            <a:pPr marL="514350" indent="-514350">
              <a:buFont typeface="+mj-lt"/>
              <a:buAutoNum type="arabicParenR"/>
            </a:pPr>
            <a:r>
              <a:rPr lang="fr-FR" dirty="0"/>
              <a:t>La perte des colonies américaines a entraîné l'arrivée de quelque 30 000 </a:t>
            </a:r>
            <a:r>
              <a:rPr lang="fr-FR" b="1" u="sng" dirty="0"/>
              <a:t>loyalistes</a:t>
            </a:r>
            <a:r>
              <a:rPr lang="fr-FR" dirty="0"/>
              <a:t>, qui se sont réfugiés dans les colonies britanniques restantes au </a:t>
            </a:r>
            <a:r>
              <a:rPr lang="fr-FR"/>
              <a:t>Canada.</a:t>
            </a:r>
          </a:p>
          <a:p>
            <a:pPr marL="514350" indent="-514350">
              <a:buFont typeface="+mj-lt"/>
              <a:buAutoNum type="arabicParenR"/>
            </a:pPr>
            <a:endParaRPr lang="fr-FR" dirty="0"/>
          </a:p>
          <a:p>
            <a:pPr marL="514350" indent="-514350">
              <a:buFont typeface="+mj-lt"/>
              <a:buAutoNum type="arabicParenR"/>
            </a:pPr>
            <a:r>
              <a:rPr lang="fr-FR" dirty="0"/>
              <a:t>Ces </a:t>
            </a:r>
            <a:r>
              <a:rPr lang="fr-FR" b="1" u="sng" dirty="0"/>
              <a:t>loyalistes</a:t>
            </a:r>
            <a:r>
              <a:rPr lang="fr-FR" dirty="0"/>
              <a:t> ont demandé aux administrateurs des colonies de nouvelles terres.</a:t>
            </a:r>
            <a:endParaRPr lang="fr-CA" dirty="0"/>
          </a:p>
        </p:txBody>
      </p:sp>
    </p:spTree>
    <p:extLst>
      <p:ext uri="{BB962C8B-B14F-4D97-AF65-F5344CB8AC3E}">
        <p14:creationId xmlns:p14="http://schemas.microsoft.com/office/powerpoint/2010/main" val="35619621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B0DC4D-89CF-5AE8-1D84-0A7903631B35}"/>
              </a:ext>
            </a:extLst>
          </p:cNvPr>
          <p:cNvSpPr>
            <a:spLocks noGrp="1"/>
          </p:cNvSpPr>
          <p:nvPr>
            <p:ph type="title"/>
          </p:nvPr>
        </p:nvSpPr>
        <p:spPr/>
        <p:txBody>
          <a:bodyPr/>
          <a:lstStyle/>
          <a:p>
            <a:pPr algn="ctr"/>
            <a:r>
              <a:rPr lang="fr-FR" b="1" u="sng" dirty="0">
                <a:solidFill>
                  <a:srgbClr val="FF0000"/>
                </a:solidFill>
              </a:rPr>
              <a:t>Les traités dans une colonie en croissance</a:t>
            </a:r>
            <a:endParaRPr lang="fr-CA" dirty="0">
              <a:solidFill>
                <a:srgbClr val="FF0000"/>
              </a:solidFill>
            </a:endParaRPr>
          </a:p>
        </p:txBody>
      </p:sp>
      <p:sp>
        <p:nvSpPr>
          <p:cNvPr id="3" name="Content Placeholder 2">
            <a:extLst>
              <a:ext uri="{FF2B5EF4-FFF2-40B4-BE49-F238E27FC236}">
                <a16:creationId xmlns:a16="http://schemas.microsoft.com/office/drawing/2014/main" id="{3A1B20CE-3EB4-9DC2-631C-4DCC199A0486}"/>
              </a:ext>
            </a:extLst>
          </p:cNvPr>
          <p:cNvSpPr>
            <a:spLocks noGrp="1"/>
          </p:cNvSpPr>
          <p:nvPr>
            <p:ph idx="1"/>
          </p:nvPr>
        </p:nvSpPr>
        <p:spPr/>
        <p:txBody>
          <a:bodyPr>
            <a:normAutofit fontScale="77500" lnSpcReduction="20000"/>
          </a:bodyPr>
          <a:lstStyle/>
          <a:p>
            <a:pPr marL="514350" indent="-514350">
              <a:buFont typeface="+mj-lt"/>
              <a:buAutoNum type="arabicParenR"/>
            </a:pPr>
            <a:r>
              <a:rPr lang="fr-FR" dirty="0"/>
              <a:t>A cause de la guerre d’Indépendance Américaine, il était très important pour les chefs militaires britanniques et le Département des Indiens au Canada de maintenir les alliances.</a:t>
            </a:r>
          </a:p>
          <a:p>
            <a:pPr marL="514350" indent="-514350">
              <a:buFont typeface="+mj-lt"/>
              <a:buAutoNum type="arabicParenR"/>
            </a:pPr>
            <a:endParaRPr lang="fr-FR" dirty="0"/>
          </a:p>
          <a:p>
            <a:pPr marL="514350" indent="-514350">
              <a:buFont typeface="+mj-lt"/>
              <a:buAutoNum type="arabicParenR"/>
            </a:pPr>
            <a:r>
              <a:rPr lang="fr-FR" dirty="0"/>
              <a:t>Craignant un futur conflit avec le nouvel État américain au sud (les Américains), les Britanniques voyaient le grand nombre de guerriers autochtones comme un élément essentiel de la défense de la colonie.</a:t>
            </a:r>
          </a:p>
          <a:p>
            <a:pPr marL="514350" indent="-514350">
              <a:buFont typeface="+mj-lt"/>
              <a:buAutoNum type="arabicParenR"/>
            </a:pPr>
            <a:endParaRPr lang="fr-FR" dirty="0"/>
          </a:p>
          <a:p>
            <a:pPr marL="514350" indent="-514350">
              <a:buFont typeface="+mj-lt"/>
              <a:buAutoNum type="arabicParenR"/>
            </a:pPr>
            <a:r>
              <a:rPr lang="fr-FR" dirty="0"/>
              <a:t>Ces alliances se sont révélées solides lorsque la guerre a fini par éclater entre la Grande-Bretagne et les Américains.</a:t>
            </a:r>
          </a:p>
          <a:p>
            <a:pPr marL="514350" indent="-514350">
              <a:buFont typeface="+mj-lt"/>
              <a:buAutoNum type="arabicParenR"/>
            </a:pPr>
            <a:endParaRPr lang="fr-FR" dirty="0"/>
          </a:p>
          <a:p>
            <a:pPr marL="514350" indent="-514350">
              <a:buFont typeface="+mj-lt"/>
              <a:buAutoNum type="arabicParenR"/>
            </a:pPr>
            <a:r>
              <a:rPr lang="fr-FR" dirty="0"/>
              <a:t>Pendant la guerre de 1812, les Premières Nations se sont battues aux côtés des Britanniques / Canadiens afin de repousser l'invasion américaine au sud de l'Ontario.</a:t>
            </a:r>
            <a:endParaRPr lang="fr-CA" dirty="0"/>
          </a:p>
        </p:txBody>
      </p:sp>
    </p:spTree>
    <p:extLst>
      <p:ext uri="{BB962C8B-B14F-4D97-AF65-F5344CB8AC3E}">
        <p14:creationId xmlns:p14="http://schemas.microsoft.com/office/powerpoint/2010/main" val="156174054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244df41d-c59f-4ca8-b715-ee2752926f14}" enabled="0" method="" siteId="{244df41d-c59f-4ca8-b715-ee2752926f14}" removed="1"/>
</clbl:labelList>
</file>

<file path=docProps/app.xml><?xml version="1.0" encoding="utf-8"?>
<Properties xmlns="http://schemas.openxmlformats.org/officeDocument/2006/extended-properties" xmlns:vt="http://schemas.openxmlformats.org/officeDocument/2006/docPropsVTypes">
  <TotalTime>52</TotalTime>
  <Words>372</Words>
  <Application>Microsoft Office PowerPoint</Application>
  <PresentationFormat>Widescreen</PresentationFormat>
  <Paragraphs>28</Paragraphs>
  <Slides>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Aptos</vt:lpstr>
      <vt:lpstr>Aptos Display</vt:lpstr>
      <vt:lpstr>Arial</vt:lpstr>
      <vt:lpstr>Office Theme</vt:lpstr>
      <vt:lpstr>PowerPoint Presentation</vt:lpstr>
      <vt:lpstr>Comment la Traite des Fourrures a influence le Nord-Ouest?</vt:lpstr>
      <vt:lpstr>Les traités dans une colonie en croissance</vt:lpstr>
      <vt:lpstr>Les traités dans une colonie en croissance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Patric Peloquin</dc:creator>
  <cp:lastModifiedBy>Patric Peloquin</cp:lastModifiedBy>
  <cp:revision>1</cp:revision>
  <cp:lastPrinted>2025-07-02T14:45:33Z</cp:lastPrinted>
  <dcterms:created xsi:type="dcterms:W3CDTF">2025-06-30T11:51:49Z</dcterms:created>
  <dcterms:modified xsi:type="dcterms:W3CDTF">2025-07-02T14:46:39Z</dcterms:modified>
</cp:coreProperties>
</file>