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CEE3ED-8017-41B3-9960-5B98ED3DB803}" v="4" dt="2025-07-14T12:57:12.7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 Peloquin" userId="9eacfbb0-fd00-438a-bc85-8b7658ad6aa7" providerId="ADAL" clId="{16CEE3ED-8017-41B3-9960-5B98ED3DB803}"/>
    <pc:docChg chg="custSel addSld modSld">
      <pc:chgData name="Patric Peloquin" userId="9eacfbb0-fd00-438a-bc85-8b7658ad6aa7" providerId="ADAL" clId="{16CEE3ED-8017-41B3-9960-5B98ED3DB803}" dt="2025-07-14T12:57:27.723" v="33" actId="20577"/>
      <pc:docMkLst>
        <pc:docMk/>
      </pc:docMkLst>
      <pc:sldChg chg="modSp mod">
        <pc:chgData name="Patric Peloquin" userId="9eacfbb0-fd00-438a-bc85-8b7658ad6aa7" providerId="ADAL" clId="{16CEE3ED-8017-41B3-9960-5B98ED3DB803}" dt="2025-07-14T12:56:11.976" v="14" actId="313"/>
        <pc:sldMkLst>
          <pc:docMk/>
          <pc:sldMk cId="2011221612" sldId="256"/>
        </pc:sldMkLst>
        <pc:spChg chg="mod">
          <ac:chgData name="Patric Peloquin" userId="9eacfbb0-fd00-438a-bc85-8b7658ad6aa7" providerId="ADAL" clId="{16CEE3ED-8017-41B3-9960-5B98ED3DB803}" dt="2025-07-14T12:56:11.976" v="14" actId="313"/>
          <ac:spMkLst>
            <pc:docMk/>
            <pc:sldMk cId="2011221612" sldId="256"/>
            <ac:spMk id="2" creationId="{2703B745-EF4A-E0DE-F45E-5C286C277D1F}"/>
          </ac:spMkLst>
        </pc:spChg>
        <pc:spChg chg="mod">
          <ac:chgData name="Patric Peloquin" userId="9eacfbb0-fd00-438a-bc85-8b7658ad6aa7" providerId="ADAL" clId="{16CEE3ED-8017-41B3-9960-5B98ED3DB803}" dt="2025-07-14T12:55:53.305" v="10" actId="14100"/>
          <ac:spMkLst>
            <pc:docMk/>
            <pc:sldMk cId="2011221612" sldId="256"/>
            <ac:spMk id="3" creationId="{3656E6FE-EEC0-E0A7-650D-4AC25148FA66}"/>
          </ac:spMkLst>
        </pc:spChg>
      </pc:sldChg>
      <pc:sldChg chg="modSp add mod">
        <pc:chgData name="Patric Peloquin" userId="9eacfbb0-fd00-438a-bc85-8b7658ad6aa7" providerId="ADAL" clId="{16CEE3ED-8017-41B3-9960-5B98ED3DB803}" dt="2025-07-14T12:56:52.232" v="24" actId="27636"/>
        <pc:sldMkLst>
          <pc:docMk/>
          <pc:sldMk cId="129816848" sldId="257"/>
        </pc:sldMkLst>
        <pc:spChg chg="mod">
          <ac:chgData name="Patric Peloquin" userId="9eacfbb0-fd00-438a-bc85-8b7658ad6aa7" providerId="ADAL" clId="{16CEE3ED-8017-41B3-9960-5B98ED3DB803}" dt="2025-07-14T12:56:07.902" v="13" actId="313"/>
          <ac:spMkLst>
            <pc:docMk/>
            <pc:sldMk cId="129816848" sldId="257"/>
            <ac:spMk id="2" creationId="{6314B804-6F7C-8F68-C8AD-2AF310677421}"/>
          </ac:spMkLst>
        </pc:spChg>
        <pc:spChg chg="mod">
          <ac:chgData name="Patric Peloquin" userId="9eacfbb0-fd00-438a-bc85-8b7658ad6aa7" providerId="ADAL" clId="{16CEE3ED-8017-41B3-9960-5B98ED3DB803}" dt="2025-07-14T12:56:52.232" v="24" actId="27636"/>
          <ac:spMkLst>
            <pc:docMk/>
            <pc:sldMk cId="129816848" sldId="257"/>
            <ac:spMk id="3" creationId="{BBBC3E03-FD23-E9D5-4DF8-4D47A29EBC90}"/>
          </ac:spMkLst>
        </pc:spChg>
      </pc:sldChg>
      <pc:sldChg chg="modSp add mod">
        <pc:chgData name="Patric Peloquin" userId="9eacfbb0-fd00-438a-bc85-8b7658ad6aa7" providerId="ADAL" clId="{16CEE3ED-8017-41B3-9960-5B98ED3DB803}" dt="2025-07-14T12:57:27.723" v="33" actId="20577"/>
        <pc:sldMkLst>
          <pc:docMk/>
          <pc:sldMk cId="3704502360" sldId="258"/>
        </pc:sldMkLst>
        <pc:spChg chg="mod">
          <ac:chgData name="Patric Peloquin" userId="9eacfbb0-fd00-438a-bc85-8b7658ad6aa7" providerId="ADAL" clId="{16CEE3ED-8017-41B3-9960-5B98ED3DB803}" dt="2025-07-14T12:57:27.723" v="33" actId="20577"/>
          <ac:spMkLst>
            <pc:docMk/>
            <pc:sldMk cId="3704502360" sldId="258"/>
            <ac:spMk id="3" creationId="{47D3F40F-EB13-537A-BBE3-B1D38BDAE2F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226E0-622F-BEAF-C5F9-B3E7799DA4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DB58B3-CB7E-F29F-E37F-D23FC99505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BC4F0C-DD1E-5D3C-1CCD-D8CC5CC77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E420E-6EFB-421B-82AB-5DAA2B44B7BB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CD28C-3AE1-A8BD-A03E-8E7A7475B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B0D87-DC12-8AF8-EB36-1BBEBFBFD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7502-8771-476B-93EF-2E80C47B50B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5808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94953-8EBD-FFCA-2BCB-A60CB240C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BFF6C3-4915-9833-53AD-01FF524AD7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804F38-5A32-9597-50FC-57DCCB7A4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E420E-6EFB-421B-82AB-5DAA2B44B7BB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1468D-8DD7-D0F4-2B49-23F706454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59FDB-A45D-40F4-563E-9F9428D13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7502-8771-476B-93EF-2E80C47B50B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89861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5A7ACA-5DD0-B75F-FC77-92244BF2F8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C2F542-8F97-E4F2-9E9B-5DD00B32FB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C767C5-48D0-0C71-5574-3DCDFA7C9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E420E-6EFB-421B-82AB-5DAA2B44B7BB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9C5A7A-13C5-DE4D-3B5E-40AE06587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0548F-5A72-21F1-9484-EE23A8B9B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7502-8771-476B-93EF-2E80C47B50B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02636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D9895-F874-9DDA-378A-36FF1C058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0CEB3-656C-7CDE-4170-444C2F2A7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89248A-2207-B9E2-3E59-2F3035CF0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E420E-6EFB-421B-82AB-5DAA2B44B7BB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2A8A0-90C5-159B-F299-62279308A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AD25B-EC93-5C5E-E3D7-1620C940C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7502-8771-476B-93EF-2E80C47B50B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56836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256FA-CD7E-DE34-0261-01753CCBA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FEDBE2-2206-479C-5407-59F291C658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F7E2EA-F0F7-1C5B-4029-CED5FABBD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E420E-6EFB-421B-82AB-5DAA2B44B7BB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1F29DD-DF45-1BA8-7D3C-31276A59E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CB7348-B78F-CFBF-5ECA-571C5724E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7502-8771-476B-93EF-2E80C47B50B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40830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BA7A0-D7F7-1B82-5FC1-68FC660BC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C299A1-1AD7-D6BA-6992-C1B0F26FDA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CFB740-B4EC-81E7-5267-6B9810D8E5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39D1EE-E27D-263B-0D69-ECFB4EEB1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E420E-6EFB-421B-82AB-5DAA2B44B7BB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B597CC-85AB-57F8-E4F8-BE8DF8824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BD23C4-591C-860F-095E-CE28CAEA4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7502-8771-476B-93EF-2E80C47B50B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09016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3E381-E029-19D8-A5D0-7A6FE25AF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812900-A362-6460-E64E-B1591BEEA5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FFC122-FE6E-5B8D-717F-D27FB728AA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51F4A8-4249-B4FC-C6FC-88C479764D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F0B3AD-1505-4927-1E9F-F91055C848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A9947C-8BE9-30F9-ABD0-37FEA4130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E420E-6EFB-421B-82AB-5DAA2B44B7BB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B3367F-D631-4D37-52B3-2555D402E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8727AF-14B4-FDA3-DE64-3850E742A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7502-8771-476B-93EF-2E80C47B50B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828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A7A50-4058-9EFF-3EE4-81463F92B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8301DE-2684-8FBD-335F-FC51AA279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E420E-6EFB-421B-82AB-5DAA2B44B7BB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6C07C2-0526-CBFF-A080-36AA89213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875DF9-69E2-00CF-4B16-72938783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7502-8771-476B-93EF-2E80C47B50B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18876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151CAE-9521-42A3-4085-09DA2C1C5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E420E-6EFB-421B-82AB-5DAA2B44B7BB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4FF9F6-69AA-EBA9-D71B-EFA4A0171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6E2308-BCB0-AA29-862D-DE5A7EDF2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7502-8771-476B-93EF-2E80C47B50B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60639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C12BA-7734-5320-EEF9-DC956312F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5F563-142A-6B51-960B-7C2E6A4B18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30E528-3D24-A4AB-963F-5C54B15BDE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DD316E-380B-B72C-673B-2CAA78D2A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E420E-6EFB-421B-82AB-5DAA2B44B7BB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F00247-1670-C2E0-CB0F-8F12DF473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FDA99-DC54-0DE9-2970-BC12BF6BD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7502-8771-476B-93EF-2E80C47B50B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10237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C0ED2-93B9-310B-4798-5E15BCDBA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C9A378-F3C6-AE7C-EFD5-BDD5FF1544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89DAF6-4C00-90CF-6707-CE17C727DE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95AD5B-FA9A-5B24-F352-5D7A38A09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E420E-6EFB-421B-82AB-5DAA2B44B7BB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83EB4-4EA2-EDA0-A314-457B85599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642A07-7103-B5CC-1237-8731C909D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7502-8771-476B-93EF-2E80C47B50B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31071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0DD8B3-EA6E-96E4-649C-4F285A867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A598C5-6724-CD38-B48E-48F84138F1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CE25B-D8D6-331F-8EFE-747E3232B1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8E420E-6EFB-421B-82AB-5DAA2B44B7BB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2F4CE5-A467-839D-20D8-4606369B53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BBB48B-64BB-BE2E-E671-F467C0CDCD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C17502-8771-476B-93EF-2E80C47B50B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37400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3B745-EF4A-E0DE-F45E-5C286C277D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655762"/>
          </a:xfrm>
        </p:spPr>
        <p:txBody>
          <a:bodyPr>
            <a:normAutofit fontScale="90000"/>
          </a:bodyPr>
          <a:lstStyle/>
          <a:p>
            <a:r>
              <a:rPr lang="fr-FR" u="sng" dirty="0"/>
              <a:t>L'agriculture et la géographie physique</a:t>
            </a:r>
            <a:endParaRPr lang="fr-CA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56E6FE-EEC0-E0A7-650D-4AC25148FA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20686"/>
            <a:ext cx="9144000" cy="4408714"/>
          </a:xfrm>
        </p:spPr>
        <p:txBody>
          <a:bodyPr>
            <a:normAutofit/>
          </a:bodyPr>
          <a:lstStyle/>
          <a:p>
            <a:pPr algn="l"/>
            <a:r>
              <a:rPr lang="fr-FR" sz="3600" b="1" dirty="0"/>
              <a:t>L’agriculture et la géographie physique</a:t>
            </a:r>
            <a:r>
              <a:rPr lang="fr-FR" sz="3600" dirty="0"/>
              <a:t> sont étroitement liées, car les caractéristiques naturelles d’un territoire influencent fortement les types d’activités agricoles qui peuvent y être pratiquées. Voici un aperçu des principales relations entre ces deux domaines :</a:t>
            </a:r>
            <a:endParaRPr lang="fr-CA" sz="3600" dirty="0"/>
          </a:p>
        </p:txBody>
      </p:sp>
    </p:spTree>
    <p:extLst>
      <p:ext uri="{BB962C8B-B14F-4D97-AF65-F5344CB8AC3E}">
        <p14:creationId xmlns:p14="http://schemas.microsoft.com/office/powerpoint/2010/main" val="2011221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DFE6E-DB10-6720-71A1-F2A05AF34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4B804-6F7C-8F68-C8AD-2AF3106774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655762"/>
          </a:xfrm>
        </p:spPr>
        <p:txBody>
          <a:bodyPr>
            <a:normAutofit fontScale="90000"/>
          </a:bodyPr>
          <a:lstStyle/>
          <a:p>
            <a:r>
              <a:rPr lang="fr-FR" u="sng" dirty="0"/>
              <a:t>L'agriculture et la géographie physique</a:t>
            </a:r>
            <a:endParaRPr lang="fr-CA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BC3E03-FD23-E9D5-4DF8-4D47A29EBC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13857"/>
            <a:ext cx="9144000" cy="4615543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fr-FR" sz="3600" b="1" u="sng" dirty="0"/>
              <a:t>🌍 1. Le relief</a:t>
            </a:r>
          </a:p>
          <a:p>
            <a:pPr algn="l"/>
            <a:r>
              <a:rPr lang="fr-FR" sz="3600" b="1" dirty="0"/>
              <a:t>Plaines</a:t>
            </a:r>
            <a:r>
              <a:rPr lang="fr-FR" sz="3600" dirty="0"/>
              <a:t> : idéales pour la culture intensive (blé, maïs, etc.) et l’élevage à grande échelle.</a:t>
            </a:r>
          </a:p>
          <a:p>
            <a:pPr algn="l"/>
            <a:endParaRPr lang="fr-FR" sz="3600" dirty="0"/>
          </a:p>
          <a:p>
            <a:pPr algn="l"/>
            <a:r>
              <a:rPr lang="fr-FR" sz="3600" b="1" dirty="0"/>
              <a:t>Collines et plateaux</a:t>
            </a:r>
            <a:r>
              <a:rPr lang="fr-FR" sz="3600" dirty="0"/>
              <a:t> : souvent utilisés pour la viticulture ou l’élevage extensif.</a:t>
            </a:r>
          </a:p>
          <a:p>
            <a:pPr algn="l"/>
            <a:endParaRPr lang="fr-FR" sz="3600" dirty="0"/>
          </a:p>
          <a:p>
            <a:pPr algn="l"/>
            <a:r>
              <a:rPr lang="fr-FR" sz="3600" b="1" dirty="0"/>
              <a:t>Montagnes</a:t>
            </a:r>
            <a:r>
              <a:rPr lang="fr-FR" sz="3600" dirty="0"/>
              <a:t> : limitent l’agriculture à des pratiques pastorales (élevage de chèvres, moutons) ou à des cultures en terrasse.</a:t>
            </a:r>
          </a:p>
          <a:p>
            <a:pPr algn="l"/>
            <a:endParaRPr lang="fr-CA" sz="3600" dirty="0"/>
          </a:p>
        </p:txBody>
      </p:sp>
    </p:spTree>
    <p:extLst>
      <p:ext uri="{BB962C8B-B14F-4D97-AF65-F5344CB8AC3E}">
        <p14:creationId xmlns:p14="http://schemas.microsoft.com/office/powerpoint/2010/main" val="129816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EAADD6-9892-6150-4595-937336107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F9271-D364-13B5-14EC-C22BA2CE8D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655762"/>
          </a:xfrm>
        </p:spPr>
        <p:txBody>
          <a:bodyPr>
            <a:normAutofit fontScale="90000"/>
          </a:bodyPr>
          <a:lstStyle/>
          <a:p>
            <a:r>
              <a:rPr lang="fr-FR" u="sng" dirty="0"/>
              <a:t>L'agriculture et la géographie physique</a:t>
            </a:r>
            <a:endParaRPr lang="fr-CA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D3F40F-EB13-537A-BBE3-B1D38BDAE2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13857"/>
            <a:ext cx="9144000" cy="4615543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fr-FR" sz="3600" b="1" u="sng" dirty="0"/>
              <a:t>☀️ 2. Le climat</a:t>
            </a:r>
          </a:p>
          <a:p>
            <a:pPr algn="l"/>
            <a:r>
              <a:rPr lang="fr-FR" sz="3600" dirty="0"/>
              <a:t>Le climat détermine les types de cultures possibles :</a:t>
            </a:r>
          </a:p>
          <a:p>
            <a:pPr algn="l"/>
            <a:r>
              <a:rPr lang="fr-FR" sz="3600" b="1" dirty="0"/>
              <a:t>Climat tempéré</a:t>
            </a:r>
            <a:r>
              <a:rPr lang="fr-FR" sz="3600" dirty="0"/>
              <a:t> : céréales, légumes, fruits (pommes, poires).</a:t>
            </a:r>
          </a:p>
          <a:p>
            <a:pPr algn="l"/>
            <a:endParaRPr lang="fr-FR" sz="3600" dirty="0"/>
          </a:p>
          <a:p>
            <a:pPr algn="l"/>
            <a:r>
              <a:rPr lang="fr-FR" sz="3600" b="1" dirty="0"/>
              <a:t>Climat méditerranéen</a:t>
            </a:r>
            <a:r>
              <a:rPr lang="fr-FR" sz="3600" dirty="0"/>
              <a:t> : oliviers, vignes, </a:t>
            </a:r>
            <a:r>
              <a:rPr lang="fr-FR" sz="3600"/>
              <a:t>agrumes.</a:t>
            </a:r>
          </a:p>
          <a:p>
            <a:pPr algn="l"/>
            <a:endParaRPr lang="fr-FR" sz="3600" dirty="0"/>
          </a:p>
          <a:p>
            <a:pPr algn="l"/>
            <a:r>
              <a:rPr lang="fr-FR" sz="3600" b="1" dirty="0"/>
              <a:t>Climat tropical</a:t>
            </a:r>
            <a:r>
              <a:rPr lang="fr-FR" sz="3600" dirty="0"/>
              <a:t> : bananes, canne à sucre, cacao.</a:t>
            </a:r>
          </a:p>
          <a:p>
            <a:pPr algn="l"/>
            <a:endParaRPr lang="fr-FR" sz="3600" dirty="0"/>
          </a:p>
          <a:p>
            <a:pPr algn="l"/>
            <a:r>
              <a:rPr lang="fr-FR" sz="3600" b="1" dirty="0"/>
              <a:t>Climat aride ou désertique</a:t>
            </a:r>
            <a:r>
              <a:rPr lang="fr-FR" sz="3600" dirty="0"/>
              <a:t> : agriculture difficile, sauf avec l'irrigation (ex. palmiers-dattiers dans les oasis).</a:t>
            </a:r>
          </a:p>
          <a:p>
            <a:pPr algn="l"/>
            <a:endParaRPr lang="fr-CA" sz="3600" dirty="0"/>
          </a:p>
        </p:txBody>
      </p:sp>
    </p:spTree>
    <p:extLst>
      <p:ext uri="{BB962C8B-B14F-4D97-AF65-F5344CB8AC3E}">
        <p14:creationId xmlns:p14="http://schemas.microsoft.com/office/powerpoint/2010/main" val="3704502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44df41d-c59f-4ca8-b715-ee2752926f14}" enabled="0" method="" siteId="{244df41d-c59f-4ca8-b715-ee2752926f1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179</Words>
  <Application>Microsoft Office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L'agriculture et la géographie physique</vt:lpstr>
      <vt:lpstr>L'agriculture et la géographie physique</vt:lpstr>
      <vt:lpstr>L'agriculture et la géographie physique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 Peloquin</dc:creator>
  <cp:lastModifiedBy>Patric Peloquin</cp:lastModifiedBy>
  <cp:revision>1</cp:revision>
  <dcterms:created xsi:type="dcterms:W3CDTF">2025-07-14T12:53:36Z</dcterms:created>
  <dcterms:modified xsi:type="dcterms:W3CDTF">2025-07-14T12:57:31Z</dcterms:modified>
</cp:coreProperties>
</file>