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E73E40-9AC9-4D26-9BC3-4C0D4D139EBF}" v="1" dt="2025-07-14T15:57:14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D6E73E40-9AC9-4D26-9BC3-4C0D4D139EBF}"/>
    <pc:docChg chg="custSel modSld">
      <pc:chgData name="Patric Peloquin" userId="9eacfbb0-fd00-438a-bc85-8b7658ad6aa7" providerId="ADAL" clId="{D6E73E40-9AC9-4D26-9BC3-4C0D4D139EBF}" dt="2025-07-14T16:00:25.775" v="62" actId="20577"/>
      <pc:docMkLst>
        <pc:docMk/>
      </pc:docMkLst>
      <pc:sldChg chg="modSp mod">
        <pc:chgData name="Patric Peloquin" userId="9eacfbb0-fd00-438a-bc85-8b7658ad6aa7" providerId="ADAL" clId="{D6E73E40-9AC9-4D26-9BC3-4C0D4D139EBF}" dt="2025-07-14T15:55:42.111" v="5" actId="20577"/>
        <pc:sldMkLst>
          <pc:docMk/>
          <pc:sldMk cId="193669662" sldId="256"/>
        </pc:sldMkLst>
        <pc:spChg chg="mod">
          <ac:chgData name="Patric Peloquin" userId="9eacfbb0-fd00-438a-bc85-8b7658ad6aa7" providerId="ADAL" clId="{D6E73E40-9AC9-4D26-9BC3-4C0D4D139EBF}" dt="2025-07-14T15:55:42.111" v="5" actId="20577"/>
          <ac:spMkLst>
            <pc:docMk/>
            <pc:sldMk cId="193669662" sldId="256"/>
            <ac:spMk id="3" creationId="{E3D686C3-2F83-820E-E3BB-CE733407F4E0}"/>
          </ac:spMkLst>
        </pc:spChg>
      </pc:sldChg>
      <pc:sldChg chg="modSp mod">
        <pc:chgData name="Patric Peloquin" userId="9eacfbb0-fd00-438a-bc85-8b7658ad6aa7" providerId="ADAL" clId="{D6E73E40-9AC9-4D26-9BC3-4C0D4D139EBF}" dt="2025-07-14T15:56:05.697" v="15" actId="20577"/>
        <pc:sldMkLst>
          <pc:docMk/>
          <pc:sldMk cId="1275261451" sldId="257"/>
        </pc:sldMkLst>
        <pc:spChg chg="mod">
          <ac:chgData name="Patric Peloquin" userId="9eacfbb0-fd00-438a-bc85-8b7658ad6aa7" providerId="ADAL" clId="{D6E73E40-9AC9-4D26-9BC3-4C0D4D139EBF}" dt="2025-07-14T15:56:05.697" v="15" actId="20577"/>
          <ac:spMkLst>
            <pc:docMk/>
            <pc:sldMk cId="1275261451" sldId="257"/>
            <ac:spMk id="3" creationId="{CA0A339F-0A81-1EC8-BB0A-0ABC03A81E95}"/>
          </ac:spMkLst>
        </pc:spChg>
      </pc:sldChg>
      <pc:sldChg chg="modSp mod">
        <pc:chgData name="Patric Peloquin" userId="9eacfbb0-fd00-438a-bc85-8b7658ad6aa7" providerId="ADAL" clId="{D6E73E40-9AC9-4D26-9BC3-4C0D4D139EBF}" dt="2025-07-14T15:57:05.145" v="25" actId="27636"/>
        <pc:sldMkLst>
          <pc:docMk/>
          <pc:sldMk cId="1684446932" sldId="258"/>
        </pc:sldMkLst>
        <pc:spChg chg="mod">
          <ac:chgData name="Patric Peloquin" userId="9eacfbb0-fd00-438a-bc85-8b7658ad6aa7" providerId="ADAL" clId="{D6E73E40-9AC9-4D26-9BC3-4C0D4D139EBF}" dt="2025-07-14T15:57:05.145" v="25" actId="27636"/>
          <ac:spMkLst>
            <pc:docMk/>
            <pc:sldMk cId="1684446932" sldId="258"/>
            <ac:spMk id="3" creationId="{0E43F500-EF32-C9BC-3453-1B15DF2C9106}"/>
          </ac:spMkLst>
        </pc:spChg>
      </pc:sldChg>
      <pc:sldChg chg="modSp mod">
        <pc:chgData name="Patric Peloquin" userId="9eacfbb0-fd00-438a-bc85-8b7658ad6aa7" providerId="ADAL" clId="{D6E73E40-9AC9-4D26-9BC3-4C0D4D139EBF}" dt="2025-07-14T16:00:17.620" v="56" actId="20577"/>
        <pc:sldMkLst>
          <pc:docMk/>
          <pc:sldMk cId="132153066" sldId="259"/>
        </pc:sldMkLst>
        <pc:spChg chg="mod">
          <ac:chgData name="Patric Peloquin" userId="9eacfbb0-fd00-438a-bc85-8b7658ad6aa7" providerId="ADAL" clId="{D6E73E40-9AC9-4D26-9BC3-4C0D4D139EBF}" dt="2025-07-14T16:00:17.620" v="56" actId="20577"/>
          <ac:spMkLst>
            <pc:docMk/>
            <pc:sldMk cId="132153066" sldId="259"/>
            <ac:spMk id="2" creationId="{C6CA7A7C-5658-0F51-8C27-A9F64A998C4B}"/>
          </ac:spMkLst>
        </pc:spChg>
        <pc:spChg chg="mod">
          <ac:chgData name="Patric Peloquin" userId="9eacfbb0-fd00-438a-bc85-8b7658ad6aa7" providerId="ADAL" clId="{D6E73E40-9AC9-4D26-9BC3-4C0D4D139EBF}" dt="2025-07-14T15:57:29.004" v="32" actId="27636"/>
          <ac:spMkLst>
            <pc:docMk/>
            <pc:sldMk cId="132153066" sldId="259"/>
            <ac:spMk id="3" creationId="{A11DF034-C851-C788-FFAE-CD81EFB30607}"/>
          </ac:spMkLst>
        </pc:spChg>
      </pc:sldChg>
      <pc:sldChg chg="modSp mod">
        <pc:chgData name="Patric Peloquin" userId="9eacfbb0-fd00-438a-bc85-8b7658ad6aa7" providerId="ADAL" clId="{D6E73E40-9AC9-4D26-9BC3-4C0D4D139EBF}" dt="2025-07-14T16:00:22.533" v="59" actId="20577"/>
        <pc:sldMkLst>
          <pc:docMk/>
          <pc:sldMk cId="3300128142" sldId="260"/>
        </pc:sldMkLst>
        <pc:spChg chg="mod">
          <ac:chgData name="Patric Peloquin" userId="9eacfbb0-fd00-438a-bc85-8b7658ad6aa7" providerId="ADAL" clId="{D6E73E40-9AC9-4D26-9BC3-4C0D4D139EBF}" dt="2025-07-14T16:00:22.533" v="59" actId="20577"/>
          <ac:spMkLst>
            <pc:docMk/>
            <pc:sldMk cId="3300128142" sldId="260"/>
            <ac:spMk id="2" creationId="{C56BE82C-4039-E614-C861-BF193F45BB77}"/>
          </ac:spMkLst>
        </pc:spChg>
        <pc:spChg chg="mod">
          <ac:chgData name="Patric Peloquin" userId="9eacfbb0-fd00-438a-bc85-8b7658ad6aa7" providerId="ADAL" clId="{D6E73E40-9AC9-4D26-9BC3-4C0D4D139EBF}" dt="2025-07-14T15:58:51.318" v="43" actId="27636"/>
          <ac:spMkLst>
            <pc:docMk/>
            <pc:sldMk cId="3300128142" sldId="260"/>
            <ac:spMk id="3" creationId="{F9CBD738-A73F-583F-5E79-663B2E0BE4FB}"/>
          </ac:spMkLst>
        </pc:spChg>
      </pc:sldChg>
      <pc:sldChg chg="modSp mod">
        <pc:chgData name="Patric Peloquin" userId="9eacfbb0-fd00-438a-bc85-8b7658ad6aa7" providerId="ADAL" clId="{D6E73E40-9AC9-4D26-9BC3-4C0D4D139EBF}" dt="2025-07-14T16:00:25.775" v="62" actId="20577"/>
        <pc:sldMkLst>
          <pc:docMk/>
          <pc:sldMk cId="2173696632" sldId="261"/>
        </pc:sldMkLst>
        <pc:spChg chg="mod">
          <ac:chgData name="Patric Peloquin" userId="9eacfbb0-fd00-438a-bc85-8b7658ad6aa7" providerId="ADAL" clId="{D6E73E40-9AC9-4D26-9BC3-4C0D4D139EBF}" dt="2025-07-14T16:00:25.775" v="62" actId="20577"/>
          <ac:spMkLst>
            <pc:docMk/>
            <pc:sldMk cId="2173696632" sldId="261"/>
            <ac:spMk id="2" creationId="{97C04302-19CA-39D3-E02B-1E2B63A8AFD0}"/>
          </ac:spMkLst>
        </pc:spChg>
        <pc:spChg chg="mod">
          <ac:chgData name="Patric Peloquin" userId="9eacfbb0-fd00-438a-bc85-8b7658ad6aa7" providerId="ADAL" clId="{D6E73E40-9AC9-4D26-9BC3-4C0D4D139EBF}" dt="2025-07-14T15:59:29.974" v="53" actId="115"/>
          <ac:spMkLst>
            <pc:docMk/>
            <pc:sldMk cId="2173696632" sldId="261"/>
            <ac:spMk id="3" creationId="{80B103F2-9862-8D70-EAC8-7165681F42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2D345-253E-D9B3-0029-774A8B91C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91887-861E-A335-0779-A2CC0CC31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968A0-5C74-1A43-322E-5C4535F8D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2185-6F64-026C-B7A3-89C0DBBC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ADBF3-BE65-E101-25DF-076EA51A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9556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D808F-6619-13CA-5A7F-2812BC41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C19E6-959A-BB7A-AFC1-CDC60E3F7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1FBC1-4EB6-25C0-AFA9-CFAAC85B4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6B8BD-9421-5CAF-9002-E50EA62C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06D88-BC6E-0A80-0413-38D886C46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0064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47A3D0-293E-EC1E-0C98-B4B76F657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C64BC-B166-8BE4-4CEB-51B6351E3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F4294-D463-A543-7E11-25C80DC9F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F5A06-ED09-F68A-E6F3-941DB1AB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44A04-75B5-D3D0-94C4-828B38426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978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0D2A-39E7-CF64-BF41-4311441D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6FE6D-A45B-7E1C-FCE5-EBFBC67E2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99830-CE6D-6E6D-BD3E-6AFD51C9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8A1DA-3C8F-8DBD-5492-7C180475B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D7C98-7435-ABA0-6EA6-74DAF2B1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670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AD5F3-268D-F5E9-1E0E-B6C5BE17F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AF35D-D06C-F6FE-D854-59D34EBDE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94343-61A0-CE85-176F-0D46887F7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9ED5C-2B39-768F-6185-8E5B5A4AF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CAAF-521A-C333-B107-6BC778D2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597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0948-117B-4DA0-E2FD-54D68ECD2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D90CB-B10B-3C24-0EF0-8FC1A0961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C1BAE-7F31-08DE-D606-07B2BE675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C71E5-74B4-375C-154C-87F3BE89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5A101A-9133-4541-3686-564A4A49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4D0B3-165F-60BB-90C8-E19C12D7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659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B1BC8-6A5B-47FC-98CC-C86F97A2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9D6543-9B0D-480C-FE6D-662FE3A69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BCF11-36AD-FA12-EE14-2CE98B7A9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CB6E33-D642-161F-45D4-81A7946397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61E89F-7752-2E8A-7397-CE513A6E4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4CC91E-91CF-D797-4574-0E0884F7F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336AEF-16CF-484E-F0A7-E1CA095A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3E1C37-39F9-926B-7EF6-FD14D895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5166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C174-6142-6F6B-8CA4-D68D7C93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05BB6-BC59-D699-AEDB-04F8EC33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82F44-5610-7F55-4C8D-3824E58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21C607-15DB-9169-6A4F-019705CA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598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9AA7AE-F610-1764-5788-544E12E08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F7CC43-4CED-78F6-1E2F-6C8C3D01F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C7255-173B-590D-3615-8C4B7614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5226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379EB-ACDA-E2B1-8491-72C630CAA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66DC-C08C-31F7-A571-8134906D6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13BD0-13D4-FAD3-7E87-FAD5B97A0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00F85-C0D8-CC77-BE4A-D101D6EEE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C6C3F-9E4E-B117-C0E9-86C968F9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97986-29FA-6DBE-3A75-0FFBEB06D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7565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7E50E-871A-E80C-29C3-E69920AF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09992A-688A-3CE1-3435-1C7703432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D706C-6944-B62E-1BF2-397256F4F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B653D-6516-2543-A347-46DDBADA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82BED-68DC-369A-A25D-8C2D04798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FB10A-C838-192E-8CF1-57B5241C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1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044F9F-759B-978F-A2F6-6B4DF66FB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CB34E-422E-4336-DD8D-52441E00F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DE644-7DC8-BE45-0523-3F333362C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0CD101-F6E4-4C02-81B9-207D76E78BC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9B38D-D122-DB5F-11E5-7E8162B39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C1610-F80D-E275-2F25-E89102AC0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74C585-C8ED-415B-8D3F-6CBCD8B587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2921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3769-0501-949E-DB64-E4A357307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686C3-2F83-820E-E3BB-CE733407F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/>
          </a:bodyPr>
          <a:lstStyle/>
          <a:p>
            <a:pPr algn="l"/>
            <a:r>
              <a:rPr lang="fr-FR" sz="3400" dirty="0"/>
              <a:t>Les </a:t>
            </a:r>
            <a:r>
              <a:rPr lang="fr-FR" sz="3400" b="1" dirty="0"/>
              <a:t>centres urbains du monde</a:t>
            </a:r>
            <a:r>
              <a:rPr lang="fr-FR" sz="3400" dirty="0"/>
              <a:t> sont des zones densément peuplées qui concentrent des activités économiques, politiques, culturelles et sociales majeures.</a:t>
            </a:r>
          </a:p>
          <a:p>
            <a:pPr algn="l"/>
            <a:r>
              <a:rPr lang="fr-FR" sz="3400" dirty="0"/>
              <a:t>Ces centres jouent un rôle clé dans la mondialisation et l'organisation de l'espace mondial.</a:t>
            </a:r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19366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1E690-D0CB-2515-A2B4-23DCFE61A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D7F8-1F2D-A2E0-0D99-1DE33B138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A339F-0A81-1EC8-BB0A-0ABC03A81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 fontScale="92500"/>
          </a:bodyPr>
          <a:lstStyle/>
          <a:p>
            <a:pPr algn="l"/>
            <a:r>
              <a:rPr lang="fr-FR" b="1" u="sng" dirty="0"/>
              <a:t>🌍 I. Répartition des centres urbains dans le monde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1. Les grandes mégapoles mondiales</a:t>
            </a:r>
          </a:p>
          <a:p>
            <a:pPr algn="l"/>
            <a:r>
              <a:rPr lang="fr-FR" dirty="0"/>
              <a:t>Ce sont des agglomérations de plus de 10 millions d’habitants. Exemples :</a:t>
            </a:r>
          </a:p>
          <a:p>
            <a:pPr algn="l"/>
            <a:r>
              <a:rPr lang="fr-FR" b="1" dirty="0"/>
              <a:t>Tokyo</a:t>
            </a:r>
            <a:r>
              <a:rPr lang="fr-FR" dirty="0"/>
              <a:t> (Japon)</a:t>
            </a:r>
          </a:p>
          <a:p>
            <a:pPr algn="l"/>
            <a:r>
              <a:rPr lang="fr-FR" b="1" dirty="0"/>
              <a:t>Delhi</a:t>
            </a:r>
            <a:r>
              <a:rPr lang="fr-FR" dirty="0"/>
              <a:t> (Inde)</a:t>
            </a:r>
          </a:p>
          <a:p>
            <a:pPr algn="l"/>
            <a:r>
              <a:rPr lang="fr-FR" b="1" dirty="0"/>
              <a:t>Shanghai</a:t>
            </a:r>
            <a:r>
              <a:rPr lang="fr-FR" dirty="0"/>
              <a:t> (Chine)</a:t>
            </a:r>
          </a:p>
          <a:p>
            <a:pPr algn="l"/>
            <a:r>
              <a:rPr lang="fr-FR" b="1" dirty="0"/>
              <a:t>New York</a:t>
            </a:r>
            <a:r>
              <a:rPr lang="fr-FR" dirty="0"/>
              <a:t> (États-Unis)</a:t>
            </a:r>
          </a:p>
          <a:p>
            <a:pPr algn="l"/>
            <a:r>
              <a:rPr lang="fr-FR" b="1" dirty="0"/>
              <a:t>São Paulo</a:t>
            </a:r>
            <a:r>
              <a:rPr lang="fr-FR" dirty="0"/>
              <a:t> (Brésil)</a:t>
            </a:r>
          </a:p>
          <a:p>
            <a:pPr algn="l"/>
            <a:r>
              <a:rPr lang="fr-FR" b="1" dirty="0"/>
              <a:t>Le Caire</a:t>
            </a:r>
            <a:r>
              <a:rPr lang="fr-FR" dirty="0"/>
              <a:t> (Égypte)</a:t>
            </a:r>
          </a:p>
        </p:txBody>
      </p:sp>
    </p:spTree>
    <p:extLst>
      <p:ext uri="{BB962C8B-B14F-4D97-AF65-F5344CB8AC3E}">
        <p14:creationId xmlns:p14="http://schemas.microsoft.com/office/powerpoint/2010/main" val="127526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3E0FE-86E7-758E-8042-DD55B0850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BB91-7942-7138-02F7-657A24E4A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3F500-EF32-C9BC-3453-1B15DF2C9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2. Des centres urbains dans toutes les régions</a:t>
            </a:r>
          </a:p>
          <a:p>
            <a:pPr algn="l"/>
            <a:r>
              <a:rPr lang="fr-FR" b="1" dirty="0"/>
              <a:t>Pays développés :</a:t>
            </a:r>
            <a:r>
              <a:rPr lang="fr-FR" dirty="0"/>
              <a:t> villes anciennes, bien équipées (Paris, Londres, Toronto, Sydney…)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Pays émergents :</a:t>
            </a:r>
            <a:r>
              <a:rPr lang="fr-FR" dirty="0"/>
              <a:t> croissance urbaine rapide (Mumbai, Lagos, Jakarta…)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Pays en développement :</a:t>
            </a:r>
            <a:r>
              <a:rPr lang="fr-FR" dirty="0"/>
              <a:t> urbanisation souvent mal maîtrisée (Kinshasa, Dhaka…)</a:t>
            </a:r>
          </a:p>
          <a:p>
            <a:pPr algn="l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44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59AD9-0F9F-858E-B585-3E92763A0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A7A7C-5658-0F51-8C27-A9F64A998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1DF034-C851-C788-FFAE-CD81EFB30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r-FR" b="1" u="sng" dirty="0"/>
              <a:t>🌆 II. Rôles des centres urbains</a:t>
            </a:r>
          </a:p>
          <a:p>
            <a:pPr algn="l"/>
            <a:r>
              <a:rPr lang="fr-FR" b="1" dirty="0"/>
              <a:t>1. Rôle économique</a:t>
            </a:r>
          </a:p>
          <a:p>
            <a:pPr algn="l"/>
            <a:r>
              <a:rPr lang="fr-FR" dirty="0"/>
              <a:t>Sièges d’entreprises, banques, bourses (Wall Street à New York, La City à Londres)</a:t>
            </a:r>
          </a:p>
          <a:p>
            <a:pPr algn="l"/>
            <a:r>
              <a:rPr lang="fr-FR" dirty="0"/>
              <a:t>Centres de production de services (finance, transport, tourisme, TIC)</a:t>
            </a:r>
          </a:p>
          <a:p>
            <a:pPr algn="l"/>
            <a:endParaRPr lang="fr-FR" b="1" dirty="0"/>
          </a:p>
          <a:p>
            <a:pPr algn="l"/>
            <a:r>
              <a:rPr lang="fr-FR" b="1" dirty="0"/>
              <a:t>2. Rôle politique et administratif</a:t>
            </a:r>
          </a:p>
          <a:p>
            <a:pPr algn="l"/>
            <a:r>
              <a:rPr lang="fr-FR" dirty="0"/>
              <a:t>Capitale politique ou régionale (Washington, Pékin, Paris)</a:t>
            </a:r>
          </a:p>
          <a:p>
            <a:pPr algn="l"/>
            <a:r>
              <a:rPr lang="fr-FR" dirty="0"/>
              <a:t>Présence d’organisations internationales (ONU à New York, UNESCO à Paris)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3. Rôle culturel et éducatif</a:t>
            </a:r>
          </a:p>
          <a:p>
            <a:pPr algn="l"/>
            <a:r>
              <a:rPr lang="fr-FR" dirty="0"/>
              <a:t>Universités, musées, théâtres, médias</a:t>
            </a:r>
          </a:p>
          <a:p>
            <a:pPr algn="l"/>
            <a:r>
              <a:rPr lang="fr-FR" dirty="0"/>
              <a:t>Lieux d’innovation (Silicon Valley, Bangalore)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153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6254B-25CC-8B19-D204-0E56AB464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BE82C-4039-E614-C861-BF193F45B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BD738-A73F-583F-5E79-663B2E0BE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🌐 III. Hiérarchie urbaine mondiale</a:t>
            </a:r>
          </a:p>
          <a:p>
            <a:pPr algn="l"/>
            <a:r>
              <a:rPr lang="fr-FR" dirty="0"/>
              <a:t>On parle de </a:t>
            </a:r>
            <a:r>
              <a:rPr lang="fr-FR" b="1" dirty="0"/>
              <a:t>hiérarchie urbaine</a:t>
            </a:r>
            <a:r>
              <a:rPr lang="fr-FR" dirty="0"/>
              <a:t> ou de </a:t>
            </a:r>
            <a:r>
              <a:rPr lang="fr-FR" b="1" dirty="0"/>
              <a:t>réseau de villes</a:t>
            </a:r>
            <a:r>
              <a:rPr lang="fr-FR" dirty="0"/>
              <a:t>, organisé en fonction de l’influence des villes :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Métropoles mondiales ou globales :</a:t>
            </a:r>
            <a:r>
              <a:rPr lang="fr-FR" dirty="0"/>
              <a:t> New York, Londres, Tokyo (centres de décision majeurs).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Métropoles régionales :</a:t>
            </a:r>
            <a:r>
              <a:rPr lang="fr-FR" dirty="0"/>
              <a:t> Mexico, Johannesburg, Bangkok.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Villes secondaires :</a:t>
            </a:r>
            <a:r>
              <a:rPr lang="fr-FR" dirty="0"/>
              <a:t> moins influentes mais dynamiques localement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12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AE1D3-12C7-03BB-971B-C03DCF655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04302-19CA-39D3-E02B-1E2B63A8A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5"/>
            <a:ext cx="9144000" cy="1849437"/>
          </a:xfrm>
        </p:spPr>
        <p:txBody>
          <a:bodyPr/>
          <a:lstStyle/>
          <a:p>
            <a:r>
              <a:rPr lang="fr-FR" u="sng" dirty="0"/>
              <a:t>Les centres urbains du monde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103F2-9862-8D70-EAC8-7165681F4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343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u="sng" dirty="0"/>
              <a:t>🏙️ IV. Problématiques liées aux centres urbains</a:t>
            </a:r>
          </a:p>
          <a:p>
            <a:pPr algn="l"/>
            <a:r>
              <a:rPr lang="fr-FR" b="1" dirty="0"/>
              <a:t>Croissance urbaine incontrôlée</a:t>
            </a:r>
            <a:r>
              <a:rPr lang="fr-FR" dirty="0"/>
              <a:t> : bidonvilles, pollution, embouteillages.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Ségrégation socio-spatiale</a:t>
            </a:r>
            <a:r>
              <a:rPr lang="fr-FR" dirty="0"/>
              <a:t> : inégalités entre quartiers riches et pauvres.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Durabilité urbaine</a:t>
            </a:r>
            <a:r>
              <a:rPr lang="fr-FR" dirty="0"/>
              <a:t> : gestion des déchets, logement, transport, eau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✨ En résumé</a:t>
            </a:r>
          </a:p>
          <a:p>
            <a:pPr algn="l"/>
            <a:r>
              <a:rPr lang="fr-FR" dirty="0"/>
              <a:t>Les centres urbains structurent le monde et reflètent les dynamiques économiques et sociales de la planète. Ils sont à la fois des </a:t>
            </a:r>
            <a:r>
              <a:rPr lang="fr-FR" b="1" dirty="0"/>
              <a:t>pôles d’opportunités</a:t>
            </a:r>
            <a:r>
              <a:rPr lang="fr-FR" dirty="0"/>
              <a:t> et des </a:t>
            </a:r>
            <a:r>
              <a:rPr lang="fr-FR" b="1" dirty="0"/>
              <a:t>espaces de défis</a:t>
            </a:r>
            <a:r>
              <a:rPr lang="fr-FR" dirty="0"/>
              <a:t> à relever pour un développement plus équitable et durable.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369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418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Les centres urbains du monde</vt:lpstr>
      <vt:lpstr>Les centres urbains du monde</vt:lpstr>
      <vt:lpstr>Les centres urbains du monde</vt:lpstr>
      <vt:lpstr>Les centres urbains du monde #2</vt:lpstr>
      <vt:lpstr>Les centres urbains du monde #2</vt:lpstr>
      <vt:lpstr>Les centres urbains du monde #2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2025-07-14T15:47:24Z</dcterms:created>
  <dcterms:modified xsi:type="dcterms:W3CDTF">2025-07-14T16:00:36Z</dcterms:modified>
</cp:coreProperties>
</file>