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1" r:id="rId4"/>
    <p:sldId id="259" r:id="rId5"/>
    <p:sldId id="262" r:id="rId6"/>
    <p:sldId id="263"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F4CC7-D12A-448D-AC90-241DAFBE1D9D}" v="22" dt="2025-07-03T03:09:27.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 Peloquin" userId="9eacfbb0-fd00-438a-bc85-8b7658ad6aa7" providerId="ADAL" clId="{2E9F4CC7-D12A-448D-AC90-241DAFBE1D9D}"/>
    <pc:docChg chg="undo custSel addSld modSld">
      <pc:chgData name="Patric Peloquin" userId="9eacfbb0-fd00-438a-bc85-8b7658ad6aa7" providerId="ADAL" clId="{2E9F4CC7-D12A-448D-AC90-241DAFBE1D9D}" dt="2025-07-03T03:11:04.147" v="1415" actId="26606"/>
      <pc:docMkLst>
        <pc:docMk/>
      </pc:docMkLst>
      <pc:sldChg chg="addSp modSp new mod">
        <pc:chgData name="Patric Peloquin" userId="9eacfbb0-fd00-438a-bc85-8b7658ad6aa7" providerId="ADAL" clId="{2E9F4CC7-D12A-448D-AC90-241DAFBE1D9D}" dt="2025-07-02T14:00:19.739" v="1333" actId="20577"/>
        <pc:sldMkLst>
          <pc:docMk/>
          <pc:sldMk cId="1375840859" sldId="258"/>
        </pc:sldMkLst>
        <pc:spChg chg="mod">
          <ac:chgData name="Patric Peloquin" userId="9eacfbb0-fd00-438a-bc85-8b7658ad6aa7" providerId="ADAL" clId="{2E9F4CC7-D12A-448D-AC90-241DAFBE1D9D}" dt="2025-07-02T13:23:07.219" v="6" actId="122"/>
          <ac:spMkLst>
            <pc:docMk/>
            <pc:sldMk cId="1375840859" sldId="258"/>
            <ac:spMk id="2" creationId="{AFEE5AAA-3CAE-F19F-3AD8-3EAA1A509DDC}"/>
          </ac:spMkLst>
        </pc:spChg>
        <pc:spChg chg="mod">
          <ac:chgData name="Patric Peloquin" userId="9eacfbb0-fd00-438a-bc85-8b7658ad6aa7" providerId="ADAL" clId="{2E9F4CC7-D12A-448D-AC90-241DAFBE1D9D}" dt="2025-07-02T14:00:19.739" v="1333" actId="20577"/>
          <ac:spMkLst>
            <pc:docMk/>
            <pc:sldMk cId="1375840859" sldId="258"/>
            <ac:spMk id="3" creationId="{2E60C5FE-B1AC-1A15-5D2A-0351CE5AB0F8}"/>
          </ac:spMkLst>
        </pc:spChg>
        <pc:spChg chg="add">
          <ac:chgData name="Patric Peloquin" userId="9eacfbb0-fd00-438a-bc85-8b7658ad6aa7" providerId="ADAL" clId="{2E9F4CC7-D12A-448D-AC90-241DAFBE1D9D}" dt="2025-07-02T13:34:03.697" v="946"/>
          <ac:spMkLst>
            <pc:docMk/>
            <pc:sldMk cId="1375840859" sldId="258"/>
            <ac:spMk id="4" creationId="{32040B18-8615-0707-6505-F2B9BBEC9480}"/>
          </ac:spMkLst>
        </pc:spChg>
        <pc:spChg chg="add">
          <ac:chgData name="Patric Peloquin" userId="9eacfbb0-fd00-438a-bc85-8b7658ad6aa7" providerId="ADAL" clId="{2E9F4CC7-D12A-448D-AC90-241DAFBE1D9D}" dt="2025-07-02T13:34:25.819" v="960"/>
          <ac:spMkLst>
            <pc:docMk/>
            <pc:sldMk cId="1375840859" sldId="258"/>
            <ac:spMk id="5" creationId="{8DA8EA47-B2DB-0B7D-71A4-17E4E03579A5}"/>
          </ac:spMkLst>
        </pc:spChg>
      </pc:sldChg>
      <pc:sldChg chg="modSp new mod">
        <pc:chgData name="Patric Peloquin" userId="9eacfbb0-fd00-438a-bc85-8b7658ad6aa7" providerId="ADAL" clId="{2E9F4CC7-D12A-448D-AC90-241DAFBE1D9D}" dt="2025-07-02T13:42:54.319" v="1198" actId="255"/>
        <pc:sldMkLst>
          <pc:docMk/>
          <pc:sldMk cId="625858426" sldId="259"/>
        </pc:sldMkLst>
        <pc:spChg chg="mod">
          <ac:chgData name="Patric Peloquin" userId="9eacfbb0-fd00-438a-bc85-8b7658ad6aa7" providerId="ADAL" clId="{2E9F4CC7-D12A-448D-AC90-241DAFBE1D9D}" dt="2025-07-02T13:36:59.780" v="987" actId="255"/>
          <ac:spMkLst>
            <pc:docMk/>
            <pc:sldMk cId="625858426" sldId="259"/>
            <ac:spMk id="2" creationId="{B57BC580-1CB8-379B-2562-EBDC5BE10A52}"/>
          </ac:spMkLst>
        </pc:spChg>
        <pc:spChg chg="mod">
          <ac:chgData name="Patric Peloquin" userId="9eacfbb0-fd00-438a-bc85-8b7658ad6aa7" providerId="ADAL" clId="{2E9F4CC7-D12A-448D-AC90-241DAFBE1D9D}" dt="2025-07-02T13:42:54.319" v="1198" actId="255"/>
          <ac:spMkLst>
            <pc:docMk/>
            <pc:sldMk cId="625858426" sldId="259"/>
            <ac:spMk id="3" creationId="{65F168A2-8FEA-572F-8B90-8EFF17D6C8CE}"/>
          </ac:spMkLst>
        </pc:spChg>
      </pc:sldChg>
      <pc:sldChg chg="modSp new mod">
        <pc:chgData name="Patric Peloquin" userId="9eacfbb0-fd00-438a-bc85-8b7658ad6aa7" providerId="ADAL" clId="{2E9F4CC7-D12A-448D-AC90-241DAFBE1D9D}" dt="2025-07-02T13:49:10.041" v="1329" actId="20577"/>
        <pc:sldMkLst>
          <pc:docMk/>
          <pc:sldMk cId="3940118178" sldId="260"/>
        </pc:sldMkLst>
        <pc:spChg chg="mod">
          <ac:chgData name="Patric Peloquin" userId="9eacfbb0-fd00-438a-bc85-8b7658ad6aa7" providerId="ADAL" clId="{2E9F4CC7-D12A-448D-AC90-241DAFBE1D9D}" dt="2025-07-02T13:44:21.389" v="1205" actId="1076"/>
          <ac:spMkLst>
            <pc:docMk/>
            <pc:sldMk cId="3940118178" sldId="260"/>
            <ac:spMk id="2" creationId="{D6E0F5B8-916B-D575-111F-AB59CAF04B9B}"/>
          </ac:spMkLst>
        </pc:spChg>
        <pc:spChg chg="mod">
          <ac:chgData name="Patric Peloquin" userId="9eacfbb0-fd00-438a-bc85-8b7658ad6aa7" providerId="ADAL" clId="{2E9F4CC7-D12A-448D-AC90-241DAFBE1D9D}" dt="2025-07-02T13:49:10.041" v="1329" actId="20577"/>
          <ac:spMkLst>
            <pc:docMk/>
            <pc:sldMk cId="3940118178" sldId="260"/>
            <ac:spMk id="3" creationId="{6D33BEA3-A113-DDBB-53BF-15A1B7F05CE8}"/>
          </ac:spMkLst>
        </pc:spChg>
      </pc:sldChg>
      <pc:sldChg chg="addSp delSp modSp new mod setBg">
        <pc:chgData name="Patric Peloquin" userId="9eacfbb0-fd00-438a-bc85-8b7658ad6aa7" providerId="ADAL" clId="{2E9F4CC7-D12A-448D-AC90-241DAFBE1D9D}" dt="2025-07-03T02:56:25.586" v="1373" actId="20577"/>
        <pc:sldMkLst>
          <pc:docMk/>
          <pc:sldMk cId="2991150387" sldId="261"/>
        </pc:sldMkLst>
        <pc:spChg chg="add del">
          <ac:chgData name="Patric Peloquin" userId="9eacfbb0-fd00-438a-bc85-8b7658ad6aa7" providerId="ADAL" clId="{2E9F4CC7-D12A-448D-AC90-241DAFBE1D9D}" dt="2025-07-03T02:52:23.471" v="1338" actId="26606"/>
          <ac:spMkLst>
            <pc:docMk/>
            <pc:sldMk cId="2991150387" sldId="261"/>
            <ac:spMk id="2" creationId="{4583DD46-4B20-C824-BB14-8E9085FB2C02}"/>
          </ac:spMkLst>
        </pc:spChg>
        <pc:spChg chg="del">
          <ac:chgData name="Patric Peloquin" userId="9eacfbb0-fd00-438a-bc85-8b7658ad6aa7" providerId="ADAL" clId="{2E9F4CC7-D12A-448D-AC90-241DAFBE1D9D}" dt="2025-07-03T02:52:13.080" v="1335" actId="22"/>
          <ac:spMkLst>
            <pc:docMk/>
            <pc:sldMk cId="2991150387" sldId="261"/>
            <ac:spMk id="3" creationId="{0FC3CD2D-EC98-1B2A-E184-35C619A43C58}"/>
          </ac:spMkLst>
        </pc:spChg>
        <pc:spChg chg="add mod">
          <ac:chgData name="Patric Peloquin" userId="9eacfbb0-fd00-438a-bc85-8b7658ad6aa7" providerId="ADAL" clId="{2E9F4CC7-D12A-448D-AC90-241DAFBE1D9D}" dt="2025-07-03T02:56:25.586" v="1373" actId="20577"/>
          <ac:spMkLst>
            <pc:docMk/>
            <pc:sldMk cId="2991150387" sldId="261"/>
            <ac:spMk id="7" creationId="{4583DD46-4B20-C824-BB14-8E9085FB2C02}"/>
          </ac:spMkLst>
        </pc:spChg>
        <pc:spChg chg="add del mod">
          <ac:chgData name="Patric Peloquin" userId="9eacfbb0-fd00-438a-bc85-8b7658ad6aa7" providerId="ADAL" clId="{2E9F4CC7-D12A-448D-AC90-241DAFBE1D9D}" dt="2025-07-03T02:54:10.456" v="1340"/>
          <ac:spMkLst>
            <pc:docMk/>
            <pc:sldMk cId="2991150387" sldId="261"/>
            <ac:spMk id="8" creationId="{142E4805-F1AA-4ACC-ECFA-162DC430EE13}"/>
          </ac:spMkLst>
        </pc:spChg>
        <pc:spChg chg="add del">
          <ac:chgData name="Patric Peloquin" userId="9eacfbb0-fd00-438a-bc85-8b7658ad6aa7" providerId="ADAL" clId="{2E9F4CC7-D12A-448D-AC90-241DAFBE1D9D}" dt="2025-07-03T02:54:32.096" v="1341" actId="26606"/>
          <ac:spMkLst>
            <pc:docMk/>
            <pc:sldMk cId="2991150387" sldId="261"/>
            <ac:spMk id="10" creationId="{53F29798-D584-4792-9B62-3F5F5C36D619}"/>
          </ac:spMkLst>
        </pc:spChg>
        <pc:spChg chg="add del mod">
          <ac:chgData name="Patric Peloquin" userId="9eacfbb0-fd00-438a-bc85-8b7658ad6aa7" providerId="ADAL" clId="{2E9F4CC7-D12A-448D-AC90-241DAFBE1D9D}" dt="2025-07-03T02:55:01.104" v="1343" actId="478"/>
          <ac:spMkLst>
            <pc:docMk/>
            <pc:sldMk cId="2991150387" sldId="261"/>
            <ac:spMk id="1030" creationId="{839536AC-E229-EB0A-5DFC-4F680FDDCD56}"/>
          </ac:spMkLst>
        </pc:spChg>
        <pc:spChg chg="add">
          <ac:chgData name="Patric Peloquin" userId="9eacfbb0-fd00-438a-bc85-8b7658ad6aa7" providerId="ADAL" clId="{2E9F4CC7-D12A-448D-AC90-241DAFBE1D9D}" dt="2025-07-03T02:54:32.096" v="1341" actId="26606"/>
          <ac:spMkLst>
            <pc:docMk/>
            <pc:sldMk cId="2991150387" sldId="261"/>
            <ac:spMk id="1033" creationId="{1A95671B-3CC6-4792-9114-B74FAEA224E6}"/>
          </ac:spMkLst>
        </pc:spChg>
        <pc:picChg chg="add del mod ord">
          <ac:chgData name="Patric Peloquin" userId="9eacfbb0-fd00-438a-bc85-8b7658ad6aa7" providerId="ADAL" clId="{2E9F4CC7-D12A-448D-AC90-241DAFBE1D9D}" dt="2025-07-03T02:54:06.783" v="1339" actId="478"/>
          <ac:picMkLst>
            <pc:docMk/>
            <pc:sldMk cId="2991150387" sldId="261"/>
            <ac:picMk id="5" creationId="{AB625CCD-6642-8BA9-E0CC-AFF53B133CE7}"/>
          </ac:picMkLst>
        </pc:picChg>
        <pc:picChg chg="add mod">
          <ac:chgData name="Patric Peloquin" userId="9eacfbb0-fd00-438a-bc85-8b7658ad6aa7" providerId="ADAL" clId="{2E9F4CC7-D12A-448D-AC90-241DAFBE1D9D}" dt="2025-07-03T02:54:32.096" v="1341" actId="26606"/>
          <ac:picMkLst>
            <pc:docMk/>
            <pc:sldMk cId="2991150387" sldId="261"/>
            <ac:picMk id="1026" creationId="{F59B157B-7750-4E60-2903-EEB02C54DB4E}"/>
          </ac:picMkLst>
        </pc:picChg>
      </pc:sldChg>
      <pc:sldChg chg="addSp delSp modSp new mod setBg">
        <pc:chgData name="Patric Peloquin" userId="9eacfbb0-fd00-438a-bc85-8b7658ad6aa7" providerId="ADAL" clId="{2E9F4CC7-D12A-448D-AC90-241DAFBE1D9D}" dt="2025-07-03T03:08:31.578" v="1411" actId="20577"/>
        <pc:sldMkLst>
          <pc:docMk/>
          <pc:sldMk cId="1255779337" sldId="262"/>
        </pc:sldMkLst>
        <pc:spChg chg="add del mod">
          <ac:chgData name="Patric Peloquin" userId="9eacfbb0-fd00-438a-bc85-8b7658ad6aa7" providerId="ADAL" clId="{2E9F4CC7-D12A-448D-AC90-241DAFBE1D9D}" dt="2025-07-03T03:08:31.578" v="1411" actId="20577"/>
          <ac:spMkLst>
            <pc:docMk/>
            <pc:sldMk cId="1255779337" sldId="262"/>
            <ac:spMk id="2" creationId="{45042C20-7D97-0A01-1A10-D92AD271A798}"/>
          </ac:spMkLst>
        </pc:spChg>
        <pc:spChg chg="del mod">
          <ac:chgData name="Patric Peloquin" userId="9eacfbb0-fd00-438a-bc85-8b7658ad6aa7" providerId="ADAL" clId="{2E9F4CC7-D12A-448D-AC90-241DAFBE1D9D}" dt="2025-07-03T03:07:29.965" v="1398"/>
          <ac:spMkLst>
            <pc:docMk/>
            <pc:sldMk cId="1255779337" sldId="262"/>
            <ac:spMk id="3" creationId="{81F30A13-F998-B5A0-B089-FAFDEC8A6A51}"/>
          </ac:spMkLst>
        </pc:spChg>
        <pc:spChg chg="add mod">
          <ac:chgData name="Patric Peloquin" userId="9eacfbb0-fd00-438a-bc85-8b7658ad6aa7" providerId="ADAL" clId="{2E9F4CC7-D12A-448D-AC90-241DAFBE1D9D}" dt="2025-07-03T03:03:00.707" v="1376"/>
          <ac:spMkLst>
            <pc:docMk/>
            <pc:sldMk cId="1255779337" sldId="262"/>
            <ac:spMk id="4" creationId="{D4AF3C02-517F-5BA8-1CFE-7583E2C910DA}"/>
          </ac:spMkLst>
        </pc:spChg>
        <pc:spChg chg="add">
          <ac:chgData name="Patric Peloquin" userId="9eacfbb0-fd00-438a-bc85-8b7658ad6aa7" providerId="ADAL" clId="{2E9F4CC7-D12A-448D-AC90-241DAFBE1D9D}" dt="2025-07-03T03:07:35.079" v="1399" actId="26606"/>
          <ac:spMkLst>
            <pc:docMk/>
            <pc:sldMk cId="1255779337" sldId="262"/>
            <ac:spMk id="2056" creationId="{91DC6ABD-215C-4EA8-A483-CEF5B99AB385}"/>
          </ac:spMkLst>
        </pc:spChg>
        <pc:spChg chg="add">
          <ac:chgData name="Patric Peloquin" userId="9eacfbb0-fd00-438a-bc85-8b7658ad6aa7" providerId="ADAL" clId="{2E9F4CC7-D12A-448D-AC90-241DAFBE1D9D}" dt="2025-07-03T03:07:35.079" v="1399" actId="26606"/>
          <ac:spMkLst>
            <pc:docMk/>
            <pc:sldMk cId="1255779337" sldId="262"/>
            <ac:spMk id="2062" creationId="{04357C93-F0CB-4A1C-8F77-4E9063789819}"/>
          </ac:spMkLst>
        </pc:spChg>
        <pc:grpChg chg="add">
          <ac:chgData name="Patric Peloquin" userId="9eacfbb0-fd00-438a-bc85-8b7658ad6aa7" providerId="ADAL" clId="{2E9F4CC7-D12A-448D-AC90-241DAFBE1D9D}" dt="2025-07-03T03:07:35.079" v="1399" actId="26606"/>
          <ac:grpSpMkLst>
            <pc:docMk/>
            <pc:sldMk cId="1255779337" sldId="262"/>
            <ac:grpSpMk id="2058" creationId="{3AF6A671-C637-4547-85F4-51B6D1881399}"/>
          </ac:grpSpMkLst>
        </pc:grpChg>
        <pc:picChg chg="add mod">
          <ac:chgData name="Patric Peloquin" userId="9eacfbb0-fd00-438a-bc85-8b7658ad6aa7" providerId="ADAL" clId="{2E9F4CC7-D12A-448D-AC90-241DAFBE1D9D}" dt="2025-07-03T03:07:35.079" v="1399" actId="26606"/>
          <ac:picMkLst>
            <pc:docMk/>
            <pc:sldMk cId="1255779337" sldId="262"/>
            <ac:picMk id="2051" creationId="{B680FAA0-40CF-F2CE-ADA6-C0B83209F9D1}"/>
          </ac:picMkLst>
        </pc:picChg>
      </pc:sldChg>
      <pc:sldChg chg="addSp delSp modSp new mod setBg">
        <pc:chgData name="Patric Peloquin" userId="9eacfbb0-fd00-438a-bc85-8b7658ad6aa7" providerId="ADAL" clId="{2E9F4CC7-D12A-448D-AC90-241DAFBE1D9D}" dt="2025-07-03T03:11:04.147" v="1415" actId="26606"/>
        <pc:sldMkLst>
          <pc:docMk/>
          <pc:sldMk cId="435246819" sldId="263"/>
        </pc:sldMkLst>
        <pc:spChg chg="add del">
          <ac:chgData name="Patric Peloquin" userId="9eacfbb0-fd00-438a-bc85-8b7658ad6aa7" providerId="ADAL" clId="{2E9F4CC7-D12A-448D-AC90-241DAFBE1D9D}" dt="2025-07-03T03:11:04.147" v="1415" actId="26606"/>
          <ac:spMkLst>
            <pc:docMk/>
            <pc:sldMk cId="435246819" sldId="263"/>
            <ac:spMk id="3079" creationId="{42A4FC2C-047E-45A5-965D-8E1E3BF09BC6}"/>
          </ac:spMkLst>
        </pc:spChg>
        <pc:spChg chg="add">
          <ac:chgData name="Patric Peloquin" userId="9eacfbb0-fd00-438a-bc85-8b7658ad6aa7" providerId="ADAL" clId="{2E9F4CC7-D12A-448D-AC90-241DAFBE1D9D}" dt="2025-07-03T03:11:04.147" v="1415" actId="26606"/>
          <ac:spMkLst>
            <pc:docMk/>
            <pc:sldMk cId="435246819" sldId="263"/>
            <ac:spMk id="3084" creationId="{C83A5C14-ED91-4CD1-809E-D29FF97C9AF5}"/>
          </ac:spMkLst>
        </pc:spChg>
        <pc:spChg chg="add">
          <ac:chgData name="Patric Peloquin" userId="9eacfbb0-fd00-438a-bc85-8b7658ad6aa7" providerId="ADAL" clId="{2E9F4CC7-D12A-448D-AC90-241DAFBE1D9D}" dt="2025-07-03T03:11:04.147" v="1415" actId="26606"/>
          <ac:spMkLst>
            <pc:docMk/>
            <pc:sldMk cId="435246819" sldId="263"/>
            <ac:spMk id="3086" creationId="{56065185-5C34-4F86-AA96-AA4D065B0EF4}"/>
          </ac:spMkLst>
        </pc:spChg>
        <pc:picChg chg="add mod">
          <ac:chgData name="Patric Peloquin" userId="9eacfbb0-fd00-438a-bc85-8b7658ad6aa7" providerId="ADAL" clId="{2E9F4CC7-D12A-448D-AC90-241DAFBE1D9D}" dt="2025-07-03T03:11:04.147" v="1415" actId="26606"/>
          <ac:picMkLst>
            <pc:docMk/>
            <pc:sldMk cId="435246819" sldId="263"/>
            <ac:picMk id="3074" creationId="{307462C5-E3CE-DB34-A192-EBD0FAC299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63C3F-5B35-4C95-A817-C5B459C8BF8A}" type="datetimeFigureOut">
              <a:rPr lang="fr-CA" smtClean="0"/>
              <a:t>2025-07-02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E033E-3B64-48CD-BF04-535E2EC5F927}" type="slidenum">
              <a:rPr lang="fr-CA" smtClean="0"/>
              <a:t>‹#›</a:t>
            </a:fld>
            <a:endParaRPr lang="fr-CA"/>
          </a:p>
        </p:txBody>
      </p:sp>
    </p:spTree>
    <p:extLst>
      <p:ext uri="{BB962C8B-B14F-4D97-AF65-F5344CB8AC3E}">
        <p14:creationId xmlns:p14="http://schemas.microsoft.com/office/powerpoint/2010/main" val="234711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69E9CD5-D878-416A-9D33-C6491980E956}" type="slidenum">
              <a:rPr lang="fr-CA" smtClean="0"/>
              <a:t>1</a:t>
            </a:fld>
            <a:endParaRPr lang="fr-CA"/>
          </a:p>
        </p:txBody>
      </p:sp>
    </p:spTree>
    <p:extLst>
      <p:ext uri="{BB962C8B-B14F-4D97-AF65-F5344CB8AC3E}">
        <p14:creationId xmlns:p14="http://schemas.microsoft.com/office/powerpoint/2010/main" val="22223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DEE0-2481-C773-66CC-581C551860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A5941377-E8CA-3270-16DA-A699E75BA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8B7643A1-FD46-6FA5-A91C-58DB846C4C61}"/>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5" name="Footer Placeholder 4">
            <a:extLst>
              <a:ext uri="{FF2B5EF4-FFF2-40B4-BE49-F238E27FC236}">
                <a16:creationId xmlns:a16="http://schemas.microsoft.com/office/drawing/2014/main" id="{9D159186-010B-78EE-66A0-D40FEE1CB827}"/>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8891DB60-B038-0BBD-4C27-504AB8C95391}"/>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30462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834-6689-8BA0-EFE4-759C033A8189}"/>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F8A4EC1-E6E9-CDFA-C099-77A7B7DD4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DDF00497-B9F8-EA95-BA80-65435F81DE09}"/>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5" name="Footer Placeholder 4">
            <a:extLst>
              <a:ext uri="{FF2B5EF4-FFF2-40B4-BE49-F238E27FC236}">
                <a16:creationId xmlns:a16="http://schemas.microsoft.com/office/drawing/2014/main" id="{130D1721-86C3-6452-4BFC-994841EC7AC0}"/>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D48570C8-3ECF-626D-4A88-BE2A629FEE25}"/>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232747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6181D-1689-1247-E0B8-8DADF1200F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AFC8623-C367-7E83-8B5B-A41A4B989C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65D7018A-6348-6A63-C7EF-E093507227C3}"/>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5" name="Footer Placeholder 4">
            <a:extLst>
              <a:ext uri="{FF2B5EF4-FFF2-40B4-BE49-F238E27FC236}">
                <a16:creationId xmlns:a16="http://schemas.microsoft.com/office/drawing/2014/main" id="{ECC9C0B2-8364-FD2A-B846-D10EA03376D4}"/>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566C52F-64C5-6561-68B6-54D93D1B0AF0}"/>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175956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26A-618A-8920-733E-DC690DD77008}"/>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776109EF-3D52-6B04-D50C-8518C9CA80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BE5852F-90A9-40E0-C0ED-EE2736F55BC3}"/>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5" name="Footer Placeholder 4">
            <a:extLst>
              <a:ext uri="{FF2B5EF4-FFF2-40B4-BE49-F238E27FC236}">
                <a16:creationId xmlns:a16="http://schemas.microsoft.com/office/drawing/2014/main" id="{74904BCC-C4B6-7627-5309-D864B7015F5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A294D8F-DFBC-F194-8565-621C704B7802}"/>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254737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CEB3-B08E-0A45-37EC-C3B8C7C87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AF3A5843-EF5D-07B0-4A0A-A08C02C974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7826F-DE75-3F9B-3997-BB1CD91A8B8D}"/>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5" name="Footer Placeholder 4">
            <a:extLst>
              <a:ext uri="{FF2B5EF4-FFF2-40B4-BE49-F238E27FC236}">
                <a16:creationId xmlns:a16="http://schemas.microsoft.com/office/drawing/2014/main" id="{935AD9C6-3DCD-29A2-5E0C-7DB78A56B118}"/>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40EDAC26-ED4B-F7E2-3E81-D39B8D944748}"/>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138382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765D-9186-C841-CF86-66494452E280}"/>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F1682174-9B77-5274-A932-86A736AF81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B19674C9-D592-BAA1-CAE1-11C0B1F5D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1CF74230-DFB4-B645-33B9-25669F3F19FA}"/>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6" name="Footer Placeholder 5">
            <a:extLst>
              <a:ext uri="{FF2B5EF4-FFF2-40B4-BE49-F238E27FC236}">
                <a16:creationId xmlns:a16="http://schemas.microsoft.com/office/drawing/2014/main" id="{778BD073-62BD-8D95-0BA3-478A33F8276E}"/>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E9A84814-7C31-B6E6-3034-4762F1B8A8DF}"/>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92888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5334-AF7B-F612-6A00-0C26D34BC8A8}"/>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CB589AA0-2CC4-50EF-3F51-C8D8E2265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4F67-C670-53C0-79AA-A346D1E47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517FC8FF-635A-9412-C80B-F66886D8C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CE1C4F-10F0-4E88-0C8B-542E03B2B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D1BA7AD4-57E8-3324-2B77-07098D67CE88}"/>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8" name="Footer Placeholder 7">
            <a:extLst>
              <a:ext uri="{FF2B5EF4-FFF2-40B4-BE49-F238E27FC236}">
                <a16:creationId xmlns:a16="http://schemas.microsoft.com/office/drawing/2014/main" id="{A4C2766C-E08A-18A2-327A-6AC24B8B70CC}"/>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6A65E4D1-9F06-A695-4BBB-AFD127D0237C}"/>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158718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C5FD-9205-9A09-B5B5-4ECD0C5F56D6}"/>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0010A825-2B03-55CD-666A-3A55F124CF92}"/>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4" name="Footer Placeholder 3">
            <a:extLst>
              <a:ext uri="{FF2B5EF4-FFF2-40B4-BE49-F238E27FC236}">
                <a16:creationId xmlns:a16="http://schemas.microsoft.com/office/drawing/2014/main" id="{220AB75E-ABF9-5FC8-E233-FFD3BB398078}"/>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C498C017-FC6A-5643-B9AA-8BCCBC169048}"/>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274238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D0512-8515-8D37-4377-CD23A50722C5}"/>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3" name="Footer Placeholder 2">
            <a:extLst>
              <a:ext uri="{FF2B5EF4-FFF2-40B4-BE49-F238E27FC236}">
                <a16:creationId xmlns:a16="http://schemas.microsoft.com/office/drawing/2014/main" id="{77FE844A-A84B-AB57-094D-6C2A6762B3BE}"/>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384DC70F-5A3B-0F7B-14E1-43D69FD727E3}"/>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326726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F26D-863B-FFCA-08E5-C8FEAABAF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8EE9554B-9B26-FC2C-705B-A46EE4768D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52B68DD9-C00B-68D7-1BBB-7AE7C0C61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A97D6-164C-7B31-38C9-E57E76574F58}"/>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6" name="Footer Placeholder 5">
            <a:extLst>
              <a:ext uri="{FF2B5EF4-FFF2-40B4-BE49-F238E27FC236}">
                <a16:creationId xmlns:a16="http://schemas.microsoft.com/office/drawing/2014/main" id="{81EA8205-C0AC-2D92-7CBD-FA1332C10A1B}"/>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B0782C3-BA1B-F8E7-4957-5E8FA6D3E2CB}"/>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239982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101A-8866-7679-420F-814A425B6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D2FF6682-B07B-F2A8-8D99-E4CDA4B4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1CC2479A-E3F4-A142-65EC-3BA92F7F5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4794B-9083-A0E7-63BF-17F8E16AF43C}"/>
              </a:ext>
            </a:extLst>
          </p:cNvPr>
          <p:cNvSpPr>
            <a:spLocks noGrp="1"/>
          </p:cNvSpPr>
          <p:nvPr>
            <p:ph type="dt" sz="half" idx="10"/>
          </p:nvPr>
        </p:nvSpPr>
        <p:spPr/>
        <p:txBody>
          <a:bodyPr/>
          <a:lstStyle/>
          <a:p>
            <a:fld id="{1719B19E-56A9-4BBB-987B-80F2E0099695}" type="datetimeFigureOut">
              <a:rPr lang="fr-CA" smtClean="0"/>
              <a:t>2025-07-02</a:t>
            </a:fld>
            <a:endParaRPr lang="fr-CA"/>
          </a:p>
        </p:txBody>
      </p:sp>
      <p:sp>
        <p:nvSpPr>
          <p:cNvPr id="6" name="Footer Placeholder 5">
            <a:extLst>
              <a:ext uri="{FF2B5EF4-FFF2-40B4-BE49-F238E27FC236}">
                <a16:creationId xmlns:a16="http://schemas.microsoft.com/office/drawing/2014/main" id="{5471AC1E-39C0-5C97-5A7F-E86C5958F38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93813E5D-4F49-0E0D-D7D5-75FA80688921}"/>
              </a:ext>
            </a:extLst>
          </p:cNvPr>
          <p:cNvSpPr>
            <a:spLocks noGrp="1"/>
          </p:cNvSpPr>
          <p:nvPr>
            <p:ph type="sldNum" sz="quarter" idx="12"/>
          </p:nvPr>
        </p:nvSpPr>
        <p:spPr/>
        <p:txBody>
          <a:bodyPr/>
          <a:lstStyle/>
          <a:p>
            <a:fld id="{48AE3B75-8C57-4D49-8E4E-6DF684FF774A}" type="slidenum">
              <a:rPr lang="fr-CA" smtClean="0"/>
              <a:t>‹#›</a:t>
            </a:fld>
            <a:endParaRPr lang="fr-CA"/>
          </a:p>
        </p:txBody>
      </p:sp>
    </p:spTree>
    <p:extLst>
      <p:ext uri="{BB962C8B-B14F-4D97-AF65-F5344CB8AC3E}">
        <p14:creationId xmlns:p14="http://schemas.microsoft.com/office/powerpoint/2010/main" val="399529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28EA7-4716-33F4-47C4-27DFCAF60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78AF453B-B13D-4581-C9D2-40D5E76AC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F256121-C23E-532F-52C5-040CF3589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19B19E-56A9-4BBB-987B-80F2E0099695}" type="datetimeFigureOut">
              <a:rPr lang="fr-CA" smtClean="0"/>
              <a:t>2025-07-02</a:t>
            </a:fld>
            <a:endParaRPr lang="fr-CA"/>
          </a:p>
        </p:txBody>
      </p:sp>
      <p:sp>
        <p:nvSpPr>
          <p:cNvPr id="5" name="Footer Placeholder 4">
            <a:extLst>
              <a:ext uri="{FF2B5EF4-FFF2-40B4-BE49-F238E27FC236}">
                <a16:creationId xmlns:a16="http://schemas.microsoft.com/office/drawing/2014/main" id="{99D5C713-3B72-EEED-C1AB-B1A97D1B1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Slide Number Placeholder 5">
            <a:extLst>
              <a:ext uri="{FF2B5EF4-FFF2-40B4-BE49-F238E27FC236}">
                <a16:creationId xmlns:a16="http://schemas.microsoft.com/office/drawing/2014/main" id="{E9E012C6-D491-CC96-1FD8-8973D3756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AE3B75-8C57-4D49-8E4E-6DF684FF774A}" type="slidenum">
              <a:rPr lang="fr-CA" smtClean="0"/>
              <a:t>‹#›</a:t>
            </a:fld>
            <a:endParaRPr lang="fr-CA"/>
          </a:p>
        </p:txBody>
      </p:sp>
    </p:spTree>
    <p:extLst>
      <p:ext uri="{BB962C8B-B14F-4D97-AF65-F5344CB8AC3E}">
        <p14:creationId xmlns:p14="http://schemas.microsoft.com/office/powerpoint/2010/main" val="332710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F373-8568-154B-B01A-82C77F495187}"/>
              </a:ext>
            </a:extLst>
          </p:cNvPr>
          <p:cNvSpPr>
            <a:spLocks noGrp="1"/>
          </p:cNvSpPr>
          <p:nvPr>
            <p:ph type="ctrTitle"/>
          </p:nvPr>
        </p:nvSpPr>
        <p:spPr>
          <a:xfrm>
            <a:off x="1524000" y="1458686"/>
            <a:ext cx="9144000" cy="2188028"/>
          </a:xfrm>
        </p:spPr>
        <p:txBody>
          <a:bodyPr>
            <a:normAutofit fontScale="90000"/>
          </a:bodyPr>
          <a:lstStyle/>
          <a:p>
            <a:r>
              <a:rPr lang="fr-CA" dirty="0"/>
              <a:t>Relations avec les Premières Nations, Métis et Inuits après la Confédération</a:t>
            </a:r>
          </a:p>
        </p:txBody>
      </p:sp>
      <p:sp>
        <p:nvSpPr>
          <p:cNvPr id="3" name="Subtitle 2">
            <a:extLst>
              <a:ext uri="{FF2B5EF4-FFF2-40B4-BE49-F238E27FC236}">
                <a16:creationId xmlns:a16="http://schemas.microsoft.com/office/drawing/2014/main" id="{3B732B73-9BB4-B60C-B91F-7E10F66DB268}"/>
              </a:ext>
            </a:extLst>
          </p:cNvPr>
          <p:cNvSpPr>
            <a:spLocks noGrp="1"/>
          </p:cNvSpPr>
          <p:nvPr>
            <p:ph type="subTitle" idx="1"/>
          </p:nvPr>
        </p:nvSpPr>
        <p:spPr>
          <a:xfrm>
            <a:off x="1524000" y="3875314"/>
            <a:ext cx="9144000" cy="2601687"/>
          </a:xfrm>
        </p:spPr>
        <p:txBody>
          <a:bodyPr>
            <a:normAutofit fontScale="77500" lnSpcReduction="20000"/>
          </a:bodyPr>
          <a:lstStyle/>
          <a:p>
            <a:r>
              <a:rPr lang="fr-CA" sz="3600" dirty="0"/>
              <a:t># 2</a:t>
            </a:r>
          </a:p>
          <a:p>
            <a:endParaRPr lang="fr-CA" sz="3600" dirty="0"/>
          </a:p>
          <a:p>
            <a:pPr algn="l"/>
            <a:r>
              <a:rPr lang="fr-CA" sz="3600" dirty="0"/>
              <a:t>Situation d’apprentissage 3.3</a:t>
            </a:r>
          </a:p>
          <a:p>
            <a:pPr algn="l"/>
            <a:endParaRPr lang="fr-CA" sz="3600" dirty="0"/>
          </a:p>
          <a:p>
            <a:pPr algn="l"/>
            <a:r>
              <a:rPr lang="fr-FR" i="1" dirty="0"/>
              <a:t>Découvrir le Canada : Les droits et responsabilités liées à la citoyenneté</a:t>
            </a:r>
          </a:p>
          <a:p>
            <a:pPr algn="l"/>
            <a:r>
              <a:rPr lang="fr-FR" dirty="0"/>
              <a:t>© Sa Majesté la reine du chef du Canada, représentée par le ministre de Citoyenneté et Immigration Canada, 2021.</a:t>
            </a:r>
            <a:endParaRPr lang="fr-CA" sz="1500" dirty="0"/>
          </a:p>
        </p:txBody>
      </p:sp>
      <p:sp>
        <p:nvSpPr>
          <p:cNvPr id="4" name="TextBox 3">
            <a:extLst>
              <a:ext uri="{FF2B5EF4-FFF2-40B4-BE49-F238E27FC236}">
                <a16:creationId xmlns:a16="http://schemas.microsoft.com/office/drawing/2014/main" id="{A960FF1A-5EAB-FEB9-B77C-27653583CE9A}"/>
              </a:ext>
            </a:extLst>
          </p:cNvPr>
          <p:cNvSpPr txBox="1"/>
          <p:nvPr/>
        </p:nvSpPr>
        <p:spPr>
          <a:xfrm>
            <a:off x="3488872" y="430440"/>
            <a:ext cx="5214256" cy="769441"/>
          </a:xfrm>
          <a:prstGeom prst="rect">
            <a:avLst/>
          </a:prstGeom>
          <a:noFill/>
          <a:ln>
            <a:solidFill>
              <a:schemeClr val="accent1"/>
            </a:solidFill>
          </a:ln>
        </p:spPr>
        <p:txBody>
          <a:bodyPr wrap="square" rtlCol="0">
            <a:spAutoFit/>
          </a:bodyPr>
          <a:lstStyle/>
          <a:p>
            <a:pPr algn="ctr"/>
            <a:r>
              <a:rPr lang="fr-CA" sz="4400" u="sng" dirty="0">
                <a:solidFill>
                  <a:srgbClr val="FF0000"/>
                </a:solidFill>
                <a:effectLst>
                  <a:outerShdw blurRad="38100" dist="38100" dir="2700000" algn="tl">
                    <a:srgbClr val="000000">
                      <a:alpha val="43137"/>
                    </a:srgbClr>
                  </a:outerShdw>
                </a:effectLst>
              </a:rPr>
              <a:t>LES NOTES</a:t>
            </a:r>
          </a:p>
        </p:txBody>
      </p:sp>
    </p:spTree>
    <p:extLst>
      <p:ext uri="{BB962C8B-B14F-4D97-AF65-F5344CB8AC3E}">
        <p14:creationId xmlns:p14="http://schemas.microsoft.com/office/powerpoint/2010/main" val="130807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5AAA-3CAE-F19F-3AD8-3EAA1A509DDC}"/>
              </a:ext>
            </a:extLst>
          </p:cNvPr>
          <p:cNvSpPr>
            <a:spLocks noGrp="1"/>
          </p:cNvSpPr>
          <p:nvPr>
            <p:ph type="title"/>
          </p:nvPr>
        </p:nvSpPr>
        <p:spPr/>
        <p:txBody>
          <a:bodyPr/>
          <a:lstStyle/>
          <a:p>
            <a:pPr algn="ctr"/>
            <a:r>
              <a:rPr lang="fr-CA" b="1" u="sng" dirty="0"/>
              <a:t>Relations avec les Premières Nations, Métis et Inuits après la Confédération</a:t>
            </a:r>
          </a:p>
        </p:txBody>
      </p:sp>
      <p:sp>
        <p:nvSpPr>
          <p:cNvPr id="3" name="Content Placeholder 2">
            <a:extLst>
              <a:ext uri="{FF2B5EF4-FFF2-40B4-BE49-F238E27FC236}">
                <a16:creationId xmlns:a16="http://schemas.microsoft.com/office/drawing/2014/main" id="{2E60C5FE-B1AC-1A15-5D2A-0351CE5AB0F8}"/>
              </a:ext>
            </a:extLst>
          </p:cNvPr>
          <p:cNvSpPr>
            <a:spLocks noGrp="1"/>
          </p:cNvSpPr>
          <p:nvPr>
            <p:ph idx="1"/>
          </p:nvPr>
        </p:nvSpPr>
        <p:spPr>
          <a:xfrm>
            <a:off x="838200" y="1937657"/>
            <a:ext cx="10515600" cy="4669972"/>
          </a:xfrm>
        </p:spPr>
        <p:txBody>
          <a:bodyPr>
            <a:normAutofit/>
          </a:bodyPr>
          <a:lstStyle/>
          <a:p>
            <a:pPr marL="514350" indent="-514350">
              <a:buFont typeface="+mj-lt"/>
              <a:buAutoNum type="arabicParenR"/>
            </a:pPr>
            <a:r>
              <a:rPr lang="fr-FR" dirty="0"/>
              <a:t>En 1867, le Canada avait hérité de la plus ancienne tradition constitutionnelle continue du monde, pré-datent La Magna Carta.</a:t>
            </a:r>
          </a:p>
          <a:p>
            <a:pPr marL="514350" indent="-514350">
              <a:buFont typeface="+mj-lt"/>
              <a:buAutoNum type="arabicParenR"/>
            </a:pPr>
            <a:endParaRPr lang="fr-FR" dirty="0"/>
          </a:p>
          <a:p>
            <a:pPr marL="514350" indent="-514350">
              <a:buFont typeface="+mj-lt"/>
              <a:buAutoNum type="arabicParenR"/>
            </a:pPr>
            <a:r>
              <a:rPr lang="fr-FR" dirty="0"/>
              <a:t>l’</a:t>
            </a:r>
            <a:r>
              <a:rPr lang="fr-FR" i="1" dirty="0"/>
              <a:t>Acte de l’Amérique du Nord britannique en </a:t>
            </a:r>
            <a:r>
              <a:rPr lang="fr-FR" dirty="0"/>
              <a:t>1867, est le premier document constitutionnel du Canada.</a:t>
            </a:r>
          </a:p>
          <a:p>
            <a:pPr marL="514350" indent="-514350">
              <a:buFont typeface="+mj-lt"/>
              <a:buAutoNum type="arabicParenR"/>
            </a:pPr>
            <a:endParaRPr lang="fr-FR" dirty="0"/>
          </a:p>
          <a:p>
            <a:pPr marL="514350" indent="-514350">
              <a:buFont typeface="+mj-lt"/>
              <a:buAutoNum type="arabicParenR"/>
            </a:pPr>
            <a:r>
              <a:rPr lang="fr-FR" dirty="0"/>
              <a:t>Le désir de liberté ordonnée, avoir un esprit d’entreprise et de travail acharné et d’avoir  l’honnêteté parmi les Canadiens (Société de haute confiance).</a:t>
            </a:r>
          </a:p>
        </p:txBody>
      </p:sp>
    </p:spTree>
    <p:extLst>
      <p:ext uri="{BB962C8B-B14F-4D97-AF65-F5344CB8AC3E}">
        <p14:creationId xmlns:p14="http://schemas.microsoft.com/office/powerpoint/2010/main" val="137584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583DD46-4B20-C824-BB14-8E9085FB2C02}"/>
              </a:ext>
            </a:extLst>
          </p:cNvPr>
          <p:cNvSpPr>
            <a:spLocks noGrp="1"/>
          </p:cNvSpPr>
          <p:nvPr>
            <p:ph type="title"/>
          </p:nvPr>
        </p:nvSpPr>
        <p:spPr>
          <a:xfrm>
            <a:off x="348344" y="174032"/>
            <a:ext cx="11397342" cy="1677659"/>
          </a:xfrm>
        </p:spPr>
        <p:txBody>
          <a:bodyPr vert="horz" lIns="91440" tIns="45720" rIns="91440" bIns="45720" rtlCol="0" anchor="ctr">
            <a:noAutofit/>
          </a:bodyPr>
          <a:lstStyle/>
          <a:p>
            <a:r>
              <a:rPr lang="fr-FR" sz="2800" dirty="0"/>
              <a:t>Les Pères de la Confédération créent le Dominion ou « Puissance » du Canada le 1er juillet 1867. </a:t>
            </a:r>
            <a:br>
              <a:rPr lang="fr-FR" sz="2800" dirty="0"/>
            </a:br>
            <a:br>
              <a:rPr lang="fr-FR" sz="2800" dirty="0"/>
            </a:br>
            <a:r>
              <a:rPr lang="fr-FR" sz="2800" dirty="0"/>
              <a:t>Cette date marque la naissance du pays que nous connaissons </a:t>
            </a:r>
            <a:r>
              <a:rPr lang="fr-CA" sz="2800" dirty="0"/>
              <a:t>aujourd’hui</a:t>
            </a:r>
            <a:endParaRPr lang="en-US" sz="2800" kern="1200" dirty="0">
              <a:latin typeface="+mj-lt"/>
              <a:ea typeface="+mj-ea"/>
              <a:cs typeface="+mj-cs"/>
            </a:endParaRPr>
          </a:p>
        </p:txBody>
      </p:sp>
      <p:pic>
        <p:nvPicPr>
          <p:cNvPr id="1026" name="Picture 2" descr="Photographie d'une peinture représentant les Pères de la Confédération, pour la plupart assis, dans un salon.">
            <a:extLst>
              <a:ext uri="{FF2B5EF4-FFF2-40B4-BE49-F238E27FC236}">
                <a16:creationId xmlns:a16="http://schemas.microsoft.com/office/drawing/2014/main" id="{F59B157B-7750-4E60-2903-EEB02C54DB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6824" y="2405149"/>
            <a:ext cx="6932254" cy="389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5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C580-1CB8-379B-2562-EBDC5BE10A52}"/>
              </a:ext>
            </a:extLst>
          </p:cNvPr>
          <p:cNvSpPr>
            <a:spLocks noGrp="1"/>
          </p:cNvSpPr>
          <p:nvPr>
            <p:ph type="title"/>
          </p:nvPr>
        </p:nvSpPr>
        <p:spPr/>
        <p:txBody>
          <a:bodyPr>
            <a:normAutofit/>
          </a:bodyPr>
          <a:lstStyle/>
          <a:p>
            <a:pPr algn="ctr"/>
            <a:r>
              <a:rPr lang="fr-CA" sz="6000" b="1" u="sng" dirty="0"/>
              <a:t>Les peuples autochtones</a:t>
            </a:r>
          </a:p>
        </p:txBody>
      </p:sp>
      <p:sp>
        <p:nvSpPr>
          <p:cNvPr id="3" name="Content Placeholder 2">
            <a:extLst>
              <a:ext uri="{FF2B5EF4-FFF2-40B4-BE49-F238E27FC236}">
                <a16:creationId xmlns:a16="http://schemas.microsoft.com/office/drawing/2014/main" id="{65F168A2-8FEA-572F-8B90-8EFF17D6C8CE}"/>
              </a:ext>
            </a:extLst>
          </p:cNvPr>
          <p:cNvSpPr>
            <a:spLocks noGrp="1"/>
          </p:cNvSpPr>
          <p:nvPr>
            <p:ph idx="1"/>
          </p:nvPr>
        </p:nvSpPr>
        <p:spPr>
          <a:xfrm>
            <a:off x="838200" y="1611086"/>
            <a:ext cx="10515600" cy="4565877"/>
          </a:xfrm>
        </p:spPr>
        <p:txBody>
          <a:bodyPr>
            <a:noAutofit/>
          </a:bodyPr>
          <a:lstStyle/>
          <a:p>
            <a:pPr marL="514350" indent="-514350">
              <a:buFont typeface="+mj-lt"/>
              <a:buAutoNum type="arabicParenR"/>
            </a:pPr>
            <a:r>
              <a:rPr lang="fr-FR" sz="2200" dirty="0"/>
              <a:t>On croit que les ancêtres des peuples autochtones sont venus d’Asie il y a plusieurs milliers d’années.</a:t>
            </a:r>
          </a:p>
          <a:p>
            <a:pPr marL="514350" indent="-514350">
              <a:buFont typeface="+mj-lt"/>
              <a:buAutoNum type="arabicParenR"/>
            </a:pPr>
            <a:endParaRPr lang="fr-FR" sz="2200" dirty="0"/>
          </a:p>
          <a:p>
            <a:pPr marL="514350" indent="-514350">
              <a:buFont typeface="+mj-lt"/>
              <a:buAutoNum type="arabicParenR"/>
            </a:pPr>
            <a:r>
              <a:rPr lang="fr-FR" sz="2200" dirty="0"/>
              <a:t>Ils étaient ici avant l’arrivée des premiers explorateurs européens en Amérique du Nord.</a:t>
            </a:r>
          </a:p>
          <a:p>
            <a:pPr marL="514350" indent="-514350">
              <a:buFont typeface="+mj-lt"/>
              <a:buAutoNum type="arabicParenR"/>
            </a:pPr>
            <a:endParaRPr lang="fr-FR" sz="2200" dirty="0"/>
          </a:p>
          <a:p>
            <a:pPr marL="514350" indent="-514350">
              <a:buFont typeface="+mj-lt"/>
              <a:buAutoNum type="arabicParenR"/>
            </a:pPr>
            <a:r>
              <a:rPr lang="fr-FR" sz="2200" dirty="0"/>
              <a:t>Les droits autochtones et les droits découlant de traités sont énoncés dans la Constitution canadienne.</a:t>
            </a:r>
          </a:p>
          <a:p>
            <a:pPr marL="514350" indent="-514350">
              <a:buFont typeface="+mj-lt"/>
              <a:buAutoNum type="arabicParenR"/>
            </a:pPr>
            <a:endParaRPr lang="fr-FR" sz="2200" dirty="0"/>
          </a:p>
          <a:p>
            <a:pPr marL="514350" indent="-514350">
              <a:buFont typeface="+mj-lt"/>
              <a:buAutoNum type="arabicParenR"/>
            </a:pPr>
            <a:r>
              <a:rPr lang="fr-FR" sz="2200" dirty="0"/>
              <a:t>Les droits territoriaux ont été garantis pour la première fois par la Proclamation royale de 1763, du roi George III, qui établissait les bases de la négociation des traités avec les nouveaux arrivants – traités qui n’ont pas </a:t>
            </a:r>
            <a:r>
              <a:rPr lang="fr-CA" sz="2200" dirty="0"/>
              <a:t>toujours été respectés.</a:t>
            </a:r>
            <a:endParaRPr lang="fr-FR" sz="2200" dirty="0"/>
          </a:p>
        </p:txBody>
      </p:sp>
    </p:spTree>
    <p:extLst>
      <p:ext uri="{BB962C8B-B14F-4D97-AF65-F5344CB8AC3E}">
        <p14:creationId xmlns:p14="http://schemas.microsoft.com/office/powerpoint/2010/main" val="62585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42C20-7D97-0A01-1A10-D92AD271A798}"/>
              </a:ext>
            </a:extLst>
          </p:cNvPr>
          <p:cNvSpPr>
            <a:spLocks noGrp="1"/>
          </p:cNvSpPr>
          <p:nvPr>
            <p:ph type="title"/>
          </p:nvPr>
        </p:nvSpPr>
        <p:spPr>
          <a:xfrm>
            <a:off x="599609" y="679730"/>
            <a:ext cx="4171994" cy="4969955"/>
          </a:xfrm>
        </p:spPr>
        <p:txBody>
          <a:bodyPr vert="horz" lIns="91440" tIns="45720" rIns="91440" bIns="45720" rtlCol="0" anchor="b">
            <a:normAutofit fontScale="90000"/>
          </a:bodyPr>
          <a:lstStyle/>
          <a:p>
            <a:r>
              <a:rPr lang="en-US" sz="2400" kern="1200" dirty="0">
                <a:solidFill>
                  <a:schemeClr val="tx1"/>
                </a:solidFill>
                <a:latin typeface="+mj-lt"/>
                <a:ea typeface="+mj-ea"/>
                <a:cs typeface="+mj-cs"/>
              </a:rPr>
              <a:t>La Proclamation de 1763, proclamation de la Couronne </a:t>
            </a:r>
            <a:r>
              <a:rPr lang="en-US" sz="2400" kern="1200" dirty="0" err="1">
                <a:solidFill>
                  <a:schemeClr val="tx1"/>
                </a:solidFill>
                <a:latin typeface="+mj-lt"/>
                <a:ea typeface="+mj-ea"/>
                <a:cs typeface="+mj-cs"/>
              </a:rPr>
              <a:t>britannique</a:t>
            </a:r>
            <a:r>
              <a:rPr lang="en-US" sz="2400" kern="1200" dirty="0">
                <a:solidFill>
                  <a:schemeClr val="tx1"/>
                </a:solidFill>
                <a:latin typeface="+mj-lt"/>
                <a:ea typeface="+mj-ea"/>
                <a:cs typeface="+mj-cs"/>
              </a:rPr>
              <a:t> à la fin de la guerre de Sept Ans </a:t>
            </a:r>
            <a:r>
              <a:rPr lang="en-US" sz="2400" kern="1200" dirty="0" err="1">
                <a:solidFill>
                  <a:schemeClr val="tx1"/>
                </a:solidFill>
                <a:latin typeface="+mj-lt"/>
                <a:ea typeface="+mj-ea"/>
                <a:cs typeface="+mj-cs"/>
              </a:rPr>
              <a:t>en</a:t>
            </a:r>
            <a:r>
              <a:rPr lang="en-US" sz="2400" kern="1200" dirty="0">
                <a:solidFill>
                  <a:schemeClr val="tx1"/>
                </a:solidFill>
                <a:latin typeface="+mj-lt"/>
                <a:ea typeface="+mj-ea"/>
                <a:cs typeface="+mj-cs"/>
              </a:rPr>
              <a:t> Amérique du Nord.</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dirty="0"/>
              <a:t>V</a:t>
            </a:r>
            <a:r>
              <a:rPr lang="en-US" sz="2400" kern="1200" dirty="0">
                <a:solidFill>
                  <a:schemeClr val="tx1"/>
                </a:solidFill>
                <a:latin typeface="+mj-lt"/>
                <a:ea typeface="+mj-ea"/>
                <a:cs typeface="+mj-cs"/>
              </a:rPr>
              <a:t>isant </a:t>
            </a:r>
            <a:r>
              <a:rPr lang="en-US" sz="2400" kern="1200" dirty="0" err="1">
                <a:solidFill>
                  <a:schemeClr val="tx1"/>
                </a:solidFill>
                <a:latin typeface="+mj-lt"/>
                <a:ea typeface="+mj-ea"/>
                <a:cs typeface="+mj-cs"/>
              </a:rPr>
              <a:t>principalement</a:t>
            </a:r>
            <a:r>
              <a:rPr lang="en-US" sz="2400" kern="1200" dirty="0">
                <a:solidFill>
                  <a:schemeClr val="tx1"/>
                </a:solidFill>
                <a:latin typeface="+mj-lt"/>
                <a:ea typeface="+mj-ea"/>
                <a:cs typeface="+mj-cs"/>
              </a:rPr>
              <a:t> à </a:t>
            </a:r>
            <a:r>
              <a:rPr lang="en-US" sz="2400" kern="1200" dirty="0" err="1">
                <a:solidFill>
                  <a:schemeClr val="tx1"/>
                </a:solidFill>
                <a:latin typeface="+mj-lt"/>
                <a:ea typeface="+mj-ea"/>
                <a:cs typeface="+mj-cs"/>
              </a:rPr>
              <a:t>concilier</a:t>
            </a:r>
            <a:r>
              <a:rPr lang="en-US" sz="2400" kern="1200" dirty="0">
                <a:solidFill>
                  <a:schemeClr val="tx1"/>
                </a:solidFill>
                <a:latin typeface="+mj-lt"/>
                <a:ea typeface="+mj-ea"/>
                <a:cs typeface="+mj-cs"/>
              </a:rPr>
              <a:t> les </a:t>
            </a:r>
            <a:r>
              <a:rPr lang="en-US" sz="2400" kern="1200" dirty="0" err="1">
                <a:solidFill>
                  <a:schemeClr val="tx1"/>
                </a:solidFill>
                <a:latin typeface="+mj-lt"/>
                <a:ea typeface="+mj-ea"/>
                <a:cs typeface="+mj-cs"/>
              </a:rPr>
              <a:t>Amérindiens</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en</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freinant</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l'empiétement</a:t>
            </a:r>
            <a:r>
              <a:rPr lang="en-US" sz="2400" kern="1200" dirty="0">
                <a:solidFill>
                  <a:schemeClr val="tx1"/>
                </a:solidFill>
                <a:latin typeface="+mj-lt"/>
                <a:ea typeface="+mj-ea"/>
                <a:cs typeface="+mj-cs"/>
              </a:rPr>
              <a:t> des colons sur </a:t>
            </a:r>
            <a:r>
              <a:rPr lang="en-US" sz="2400" kern="1200" dirty="0" err="1">
                <a:solidFill>
                  <a:schemeClr val="tx1"/>
                </a:solidFill>
                <a:latin typeface="+mj-lt"/>
                <a:ea typeface="+mj-ea"/>
                <a:cs typeface="+mj-cs"/>
              </a:rPr>
              <a:t>leurs</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terres</a:t>
            </a:r>
            <a:r>
              <a:rPr lang="en-US" sz="2400" kern="1200" dirty="0">
                <a:solidFill>
                  <a:schemeClr val="tx1"/>
                </a:solidFill>
                <a:latin typeface="+mj-lt"/>
                <a:ea typeface="+mj-ea"/>
                <a:cs typeface="+mj-cs"/>
              </a:rPr>
              <a:t>.</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Au </a:t>
            </a:r>
            <a:r>
              <a:rPr lang="en-US" sz="2400" kern="1200" dirty="0" err="1">
                <a:solidFill>
                  <a:schemeClr val="tx1"/>
                </a:solidFill>
                <a:latin typeface="+mj-lt"/>
                <a:ea typeface="+mj-ea"/>
                <a:cs typeface="+mj-cs"/>
              </a:rPr>
              <a:t>cours</a:t>
            </a:r>
            <a:r>
              <a:rPr lang="en-US" sz="2400" kern="1200" dirty="0">
                <a:solidFill>
                  <a:schemeClr val="tx1"/>
                </a:solidFill>
                <a:latin typeface="+mj-lt"/>
                <a:ea typeface="+mj-ea"/>
                <a:cs typeface="+mj-cs"/>
              </a:rPr>
              <a:t> des siècles qui </a:t>
            </a:r>
            <a:r>
              <a:rPr lang="en-US" sz="2400" kern="1200" dirty="0" err="1">
                <a:solidFill>
                  <a:schemeClr val="tx1"/>
                </a:solidFill>
                <a:latin typeface="+mj-lt"/>
                <a:ea typeface="+mj-ea"/>
                <a:cs typeface="+mj-cs"/>
              </a:rPr>
              <a:t>ont</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suivi</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elle</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est</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devenue</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l'une</a:t>
            </a:r>
            <a:r>
              <a:rPr lang="en-US" sz="2400" kern="1200" dirty="0">
                <a:solidFill>
                  <a:schemeClr val="tx1"/>
                </a:solidFill>
                <a:latin typeface="+mj-lt"/>
                <a:ea typeface="+mj-ea"/>
                <a:cs typeface="+mj-cs"/>
              </a:rPr>
              <a:t> des </a:t>
            </a:r>
            <a:r>
              <a:rPr lang="en-US" sz="2400" kern="1200" dirty="0" err="1">
                <a:solidFill>
                  <a:schemeClr val="tx1"/>
                </a:solidFill>
                <a:latin typeface="+mj-lt"/>
                <a:ea typeface="+mj-ea"/>
                <a:cs typeface="+mj-cs"/>
              </a:rPr>
              <a:t>pierres</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angulaires</a:t>
            </a:r>
            <a:r>
              <a:rPr lang="en-US" sz="2400" kern="1200" dirty="0">
                <a:solidFill>
                  <a:schemeClr val="tx1"/>
                </a:solidFill>
                <a:latin typeface="+mj-lt"/>
                <a:ea typeface="+mj-ea"/>
                <a:cs typeface="+mj-cs"/>
              </a:rPr>
              <a:t> du droit </a:t>
            </a:r>
            <a:r>
              <a:rPr lang="en-US" sz="2400" kern="1200" dirty="0" err="1">
                <a:solidFill>
                  <a:schemeClr val="tx1"/>
                </a:solidFill>
                <a:latin typeface="+mj-lt"/>
                <a:ea typeface="+mj-ea"/>
                <a:cs typeface="+mj-cs"/>
              </a:rPr>
              <a:t>amérindien</a:t>
            </a:r>
            <a:r>
              <a:rPr lang="en-US" sz="2400" kern="1200" dirty="0">
                <a:solidFill>
                  <a:schemeClr val="tx1"/>
                </a:solidFill>
                <a:latin typeface="+mj-lt"/>
                <a:ea typeface="+mj-ea"/>
                <a:cs typeface="+mj-cs"/>
              </a:rPr>
              <a:t> aux États-Unis et au Canada.</a:t>
            </a:r>
            <a:br>
              <a:rPr lang="en-US" sz="1500" kern="1200" dirty="0">
                <a:solidFill>
                  <a:schemeClr val="tx1"/>
                </a:solidFill>
                <a:latin typeface="+mj-lt"/>
                <a:ea typeface="+mj-ea"/>
                <a:cs typeface="+mj-cs"/>
              </a:rPr>
            </a:br>
            <a:br>
              <a:rPr lang="en-US" sz="1500" kern="1200" dirty="0">
                <a:solidFill>
                  <a:schemeClr val="tx1"/>
                </a:solidFill>
                <a:latin typeface="+mj-lt"/>
                <a:ea typeface="+mj-ea"/>
                <a:cs typeface="+mj-cs"/>
              </a:rPr>
            </a:br>
            <a:r>
              <a:rPr lang="en-US" sz="1500" kern="1200" dirty="0">
                <a:solidFill>
                  <a:schemeClr val="tx1"/>
                </a:solidFill>
                <a:latin typeface="+mj-lt"/>
                <a:ea typeface="+mj-ea"/>
                <a:cs typeface="+mj-cs"/>
              </a:rPr>
              <a:t>https://www.britannica.com/event/Proclamation-of-1763</a:t>
            </a:r>
          </a:p>
        </p:txBody>
      </p:sp>
      <p:grpSp>
        <p:nvGrpSpPr>
          <p:cNvPr id="2058" name="Group 205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59" name="Straight Connector 205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60" name="Rectangle 205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a:extLst>
              <a:ext uri="{FF2B5EF4-FFF2-40B4-BE49-F238E27FC236}">
                <a16:creationId xmlns:a16="http://schemas.microsoft.com/office/drawing/2014/main" id="{B680FAA0-40CF-F2CE-ADA6-C0B83209F9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04657" y="557360"/>
            <a:ext cx="528066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7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6" name="Freeform: Shape 3085">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307462C5-E3CE-DB34-A192-EBD0FAC29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96" r="1" b="3519"/>
          <a:stretch>
            <a:fillRect/>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4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F5B8-916B-D575-111F-AB59CAF04B9B}"/>
              </a:ext>
            </a:extLst>
          </p:cNvPr>
          <p:cNvSpPr>
            <a:spLocks noGrp="1"/>
          </p:cNvSpPr>
          <p:nvPr>
            <p:ph type="title"/>
          </p:nvPr>
        </p:nvSpPr>
        <p:spPr>
          <a:xfrm>
            <a:off x="1850571" y="343354"/>
            <a:ext cx="8490857" cy="1325563"/>
          </a:xfrm>
        </p:spPr>
        <p:txBody>
          <a:bodyPr>
            <a:normAutofit/>
          </a:bodyPr>
          <a:lstStyle/>
          <a:p>
            <a:r>
              <a:rPr lang="fr-CA" sz="6000" b="1" u="sng" dirty="0"/>
              <a:t>Les peuples autochtones</a:t>
            </a:r>
            <a:endParaRPr lang="fr-CA" sz="6000" dirty="0"/>
          </a:p>
        </p:txBody>
      </p:sp>
      <p:sp>
        <p:nvSpPr>
          <p:cNvPr id="3" name="Content Placeholder 2">
            <a:extLst>
              <a:ext uri="{FF2B5EF4-FFF2-40B4-BE49-F238E27FC236}">
                <a16:creationId xmlns:a16="http://schemas.microsoft.com/office/drawing/2014/main" id="{6D33BEA3-A113-DDBB-53BF-15A1B7F05CE8}"/>
              </a:ext>
            </a:extLst>
          </p:cNvPr>
          <p:cNvSpPr>
            <a:spLocks noGrp="1"/>
          </p:cNvSpPr>
          <p:nvPr>
            <p:ph idx="1"/>
          </p:nvPr>
        </p:nvSpPr>
        <p:spPr>
          <a:xfrm>
            <a:off x="838200" y="1668916"/>
            <a:ext cx="10515600" cy="4845729"/>
          </a:xfrm>
        </p:spPr>
        <p:txBody>
          <a:bodyPr>
            <a:normAutofit/>
          </a:bodyPr>
          <a:lstStyle/>
          <a:p>
            <a:pPr marL="514350" indent="-514350">
              <a:buFont typeface="+mj-lt"/>
              <a:buAutoNum type="arabicParenR"/>
            </a:pPr>
            <a:r>
              <a:rPr lang="fr-FR" dirty="0"/>
              <a:t>Des années 1800 jusqu’aux années 1980, le gouvernement fédéral a placé de nombreux enfants autochtones dans des pensionnats afin de les instruire et de les assimiler à la culture canadienne dominante.</a:t>
            </a:r>
          </a:p>
          <a:p>
            <a:pPr marL="514350" indent="-514350">
              <a:buFont typeface="+mj-lt"/>
              <a:buAutoNum type="arabicParenR"/>
            </a:pPr>
            <a:endParaRPr lang="fr-FR" dirty="0"/>
          </a:p>
          <a:p>
            <a:pPr marL="514350" indent="-514350">
              <a:buFont typeface="+mj-lt"/>
              <a:buAutoNum type="arabicParenR"/>
            </a:pPr>
            <a:r>
              <a:rPr lang="fr-FR" dirty="0"/>
              <a:t>Ces écoles étaient mal financées et, parfois, les élèves y vivaient dans la misère. Les langues et les pratiques culturelles autochtones y étaient pour la plupart interdites.</a:t>
            </a:r>
          </a:p>
          <a:p>
            <a:pPr marL="514350" indent="-514350">
              <a:buFont typeface="+mj-lt"/>
              <a:buAutoNum type="arabicParenR"/>
            </a:pPr>
            <a:endParaRPr lang="fr-FR" dirty="0"/>
          </a:p>
          <a:p>
            <a:pPr marL="514350" indent="-514350">
              <a:buFont typeface="+mj-lt"/>
              <a:buAutoNum type="arabicParenR"/>
            </a:pPr>
            <a:r>
              <a:rPr lang="fr-FR" dirty="0"/>
              <a:t>En 2008, Ottawa a présenté des excuses officielles à tous les anciens élèves des </a:t>
            </a:r>
            <a:r>
              <a:rPr lang="fr-CA" dirty="0"/>
              <a:t>pensionnats indiens.</a:t>
            </a:r>
          </a:p>
        </p:txBody>
      </p:sp>
    </p:spTree>
    <p:extLst>
      <p:ext uri="{BB962C8B-B14F-4D97-AF65-F5344CB8AC3E}">
        <p14:creationId xmlns:p14="http://schemas.microsoft.com/office/powerpoint/2010/main" val="3940118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44df41d-c59f-4ca8-b715-ee2752926f14}" enabled="0" method="" siteId="{244df41d-c59f-4ca8-b715-ee2752926f14}" removed="1"/>
</clbl:labelList>
</file>

<file path=docProps/app.xml><?xml version="1.0" encoding="utf-8"?>
<Properties xmlns="http://schemas.openxmlformats.org/officeDocument/2006/extended-properties" xmlns:vt="http://schemas.openxmlformats.org/officeDocument/2006/docPropsVTypes">
  <TotalTime>73</TotalTime>
  <Words>423</Words>
  <Application>Microsoft Office PowerPoint</Application>
  <PresentationFormat>Widescreen</PresentationFormat>
  <Paragraphs>31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Relations avec les Premières Nations, Métis et Inuits après la Confédération</vt:lpstr>
      <vt:lpstr>Relations avec les Premières Nations, Métis et Inuits après la Confédération</vt:lpstr>
      <vt:lpstr>Les Pères de la Confédération créent le Dominion ou « Puissance » du Canada le 1er juillet 1867.   Cette date marque la naissance du pays que nous connaissons aujourd’hui</vt:lpstr>
      <vt:lpstr>Les peuples autochtones</vt:lpstr>
      <vt:lpstr>La Proclamation de 1763, proclamation de la Couronne britannique à la fin de la guerre de Sept Ans en Amérique du Nord.  Visant principalement à concilier les Amérindiens en freinant l'empiétement des colons sur leurs terres.  Au cours des siècles qui ont suivi, elle est devenue l'une des pierres angulaires du droit amérindien aux États-Unis et au Canada.  https://www.britannica.com/event/Proclamation-of-1763</vt:lpstr>
      <vt:lpstr>PowerPoint Presentation</vt:lpstr>
      <vt:lpstr>Les peuples autochtones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 Peloquin</dc:creator>
  <cp:lastModifiedBy>Patric Peloquin</cp:lastModifiedBy>
  <cp:revision>1</cp:revision>
  <dcterms:created xsi:type="dcterms:W3CDTF">2025-07-02T13:18:26Z</dcterms:created>
  <dcterms:modified xsi:type="dcterms:W3CDTF">2025-07-03T03:11:10Z</dcterms:modified>
</cp:coreProperties>
</file>