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9"/>
  </p:notesMasterIdLst>
  <p:sldIdLst>
    <p:sldId id="257" r:id="rId2"/>
    <p:sldId id="258" r:id="rId3"/>
    <p:sldId id="263" r:id="rId4"/>
    <p:sldId id="259" r:id="rId5"/>
    <p:sldId id="261" r:id="rId6"/>
    <p:sldId id="262" r:id="rId7"/>
    <p:sldId id="260"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93241DC-1EB3-4680-A1DE-E6AFA47A465C}" v="26" dt="2025-07-03T13:27:12.16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59" d="100"/>
          <a:sy n="59" d="100"/>
        </p:scale>
        <p:origin x="964" y="5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5" Type="http://schemas.microsoft.com/office/2015/10/relationships/revisionInfo" Target="revisionInfo.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 Id="rId14"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Patric Peloquin" userId="9eacfbb0-fd00-438a-bc85-8b7658ad6aa7" providerId="ADAL" clId="{193241DC-1EB3-4680-A1DE-E6AFA47A465C}"/>
    <pc:docChg chg="undo custSel addSld delSld modSld">
      <pc:chgData name="Patric Peloquin" userId="9eacfbb0-fd00-438a-bc85-8b7658ad6aa7" providerId="ADAL" clId="{193241DC-1EB3-4680-A1DE-E6AFA47A465C}" dt="2025-07-03T13:27:39.011" v="1062" actId="1076"/>
      <pc:docMkLst>
        <pc:docMk/>
      </pc:docMkLst>
      <pc:sldChg chg="del">
        <pc:chgData name="Patric Peloquin" userId="9eacfbb0-fd00-438a-bc85-8b7658ad6aa7" providerId="ADAL" clId="{193241DC-1EB3-4680-A1DE-E6AFA47A465C}" dt="2025-07-03T12:51:56.614" v="0" actId="2696"/>
        <pc:sldMkLst>
          <pc:docMk/>
          <pc:sldMk cId="1322061448" sldId="256"/>
        </pc:sldMkLst>
      </pc:sldChg>
      <pc:sldChg chg="modSp new mod">
        <pc:chgData name="Patric Peloquin" userId="9eacfbb0-fd00-438a-bc85-8b7658ad6aa7" providerId="ADAL" clId="{193241DC-1EB3-4680-A1DE-E6AFA47A465C}" dt="2025-07-03T12:54:40.632" v="120" actId="27636"/>
        <pc:sldMkLst>
          <pc:docMk/>
          <pc:sldMk cId="1211062580" sldId="258"/>
        </pc:sldMkLst>
        <pc:spChg chg="mod">
          <ac:chgData name="Patric Peloquin" userId="9eacfbb0-fd00-438a-bc85-8b7658ad6aa7" providerId="ADAL" clId="{193241DC-1EB3-4680-A1DE-E6AFA47A465C}" dt="2025-07-03T12:52:54.796" v="7" actId="115"/>
          <ac:spMkLst>
            <pc:docMk/>
            <pc:sldMk cId="1211062580" sldId="258"/>
            <ac:spMk id="2" creationId="{CF0E3F93-49E3-2B2F-1A0E-891336BEDC14}"/>
          </ac:spMkLst>
        </pc:spChg>
        <pc:spChg chg="mod">
          <ac:chgData name="Patric Peloquin" userId="9eacfbb0-fd00-438a-bc85-8b7658ad6aa7" providerId="ADAL" clId="{193241DC-1EB3-4680-A1DE-E6AFA47A465C}" dt="2025-07-03T12:54:40.632" v="120" actId="27636"/>
          <ac:spMkLst>
            <pc:docMk/>
            <pc:sldMk cId="1211062580" sldId="258"/>
            <ac:spMk id="3" creationId="{1E45D40C-7334-0DAA-B05B-CB6610AE2324}"/>
          </ac:spMkLst>
        </pc:spChg>
      </pc:sldChg>
      <pc:sldChg chg="addSp delSp modSp new mod">
        <pc:chgData name="Patric Peloquin" userId="9eacfbb0-fd00-438a-bc85-8b7658ad6aa7" providerId="ADAL" clId="{193241DC-1EB3-4680-A1DE-E6AFA47A465C}" dt="2025-07-03T13:00:12.468" v="362" actId="27636"/>
        <pc:sldMkLst>
          <pc:docMk/>
          <pc:sldMk cId="529638012" sldId="259"/>
        </pc:sldMkLst>
        <pc:spChg chg="del">
          <ac:chgData name="Patric Peloquin" userId="9eacfbb0-fd00-438a-bc85-8b7658ad6aa7" providerId="ADAL" clId="{193241DC-1EB3-4680-A1DE-E6AFA47A465C}" dt="2025-07-03T12:54:59.111" v="122"/>
          <ac:spMkLst>
            <pc:docMk/>
            <pc:sldMk cId="529638012" sldId="259"/>
            <ac:spMk id="2" creationId="{26B272EB-4D6D-A597-FA68-2FB15A15C3A1}"/>
          </ac:spMkLst>
        </pc:spChg>
        <pc:spChg chg="mod">
          <ac:chgData name="Patric Peloquin" userId="9eacfbb0-fd00-438a-bc85-8b7658ad6aa7" providerId="ADAL" clId="{193241DC-1EB3-4680-A1DE-E6AFA47A465C}" dt="2025-07-03T13:00:12.468" v="362" actId="27636"/>
          <ac:spMkLst>
            <pc:docMk/>
            <pc:sldMk cId="529638012" sldId="259"/>
            <ac:spMk id="3" creationId="{10EBD429-1F1B-B481-E56E-6FA1F0AA9886}"/>
          </ac:spMkLst>
        </pc:spChg>
        <pc:spChg chg="add mod">
          <ac:chgData name="Patric Peloquin" userId="9eacfbb0-fd00-438a-bc85-8b7658ad6aa7" providerId="ADAL" clId="{193241DC-1EB3-4680-A1DE-E6AFA47A465C}" dt="2025-07-03T12:54:59.111" v="122"/>
          <ac:spMkLst>
            <pc:docMk/>
            <pc:sldMk cId="529638012" sldId="259"/>
            <ac:spMk id="4" creationId="{BA2AA9DE-FB1B-832D-BF09-7F19D0A9253C}"/>
          </ac:spMkLst>
        </pc:spChg>
      </pc:sldChg>
      <pc:sldChg chg="addSp modSp add mod">
        <pc:chgData name="Patric Peloquin" userId="9eacfbb0-fd00-438a-bc85-8b7658ad6aa7" providerId="ADAL" clId="{193241DC-1EB3-4680-A1DE-E6AFA47A465C}" dt="2025-07-03T13:05:29.348" v="557" actId="20577"/>
        <pc:sldMkLst>
          <pc:docMk/>
          <pc:sldMk cId="987778183" sldId="260"/>
        </pc:sldMkLst>
        <pc:spChg chg="add">
          <ac:chgData name="Patric Peloquin" userId="9eacfbb0-fd00-438a-bc85-8b7658ad6aa7" providerId="ADAL" clId="{193241DC-1EB3-4680-A1DE-E6AFA47A465C}" dt="2025-07-03T13:04:50.220" v="526"/>
          <ac:spMkLst>
            <pc:docMk/>
            <pc:sldMk cId="987778183" sldId="260"/>
            <ac:spMk id="2" creationId="{937ADE33-4997-DE25-AADA-3783BA4B9ABA}"/>
          </ac:spMkLst>
        </pc:spChg>
        <pc:spChg chg="mod">
          <ac:chgData name="Patric Peloquin" userId="9eacfbb0-fd00-438a-bc85-8b7658ad6aa7" providerId="ADAL" clId="{193241DC-1EB3-4680-A1DE-E6AFA47A465C}" dt="2025-07-03T13:05:29.348" v="557" actId="20577"/>
          <ac:spMkLst>
            <pc:docMk/>
            <pc:sldMk cId="987778183" sldId="260"/>
            <ac:spMk id="3" creationId="{6AB692ED-ED49-14CE-A609-F3AB0098C131}"/>
          </ac:spMkLst>
        </pc:spChg>
        <pc:spChg chg="mod">
          <ac:chgData name="Patric Peloquin" userId="9eacfbb0-fd00-438a-bc85-8b7658ad6aa7" providerId="ADAL" clId="{193241DC-1EB3-4680-A1DE-E6AFA47A465C}" dt="2025-07-03T13:01:55.335" v="400" actId="255"/>
          <ac:spMkLst>
            <pc:docMk/>
            <pc:sldMk cId="987778183" sldId="260"/>
            <ac:spMk id="4" creationId="{87F7B40B-1D7E-3F20-5819-8E38BC77FFD5}"/>
          </ac:spMkLst>
        </pc:spChg>
      </pc:sldChg>
      <pc:sldChg chg="modSp add mod">
        <pc:chgData name="Patric Peloquin" userId="9eacfbb0-fd00-438a-bc85-8b7658ad6aa7" providerId="ADAL" clId="{193241DC-1EB3-4680-A1DE-E6AFA47A465C}" dt="2025-07-03T13:15:20.298" v="903" actId="27636"/>
        <pc:sldMkLst>
          <pc:docMk/>
          <pc:sldMk cId="427105635" sldId="261"/>
        </pc:sldMkLst>
        <pc:spChg chg="mod">
          <ac:chgData name="Patric Peloquin" userId="9eacfbb0-fd00-438a-bc85-8b7658ad6aa7" providerId="ADAL" clId="{193241DC-1EB3-4680-A1DE-E6AFA47A465C}" dt="2025-07-03T13:15:20.298" v="903" actId="27636"/>
          <ac:spMkLst>
            <pc:docMk/>
            <pc:sldMk cId="427105635" sldId="261"/>
            <ac:spMk id="3" creationId="{7744F06C-4625-5048-6839-6A475E441813}"/>
          </ac:spMkLst>
        </pc:spChg>
      </pc:sldChg>
      <pc:sldChg chg="addSp modSp new mod setBg">
        <pc:chgData name="Patric Peloquin" userId="9eacfbb0-fd00-438a-bc85-8b7658ad6aa7" providerId="ADAL" clId="{193241DC-1EB3-4680-A1DE-E6AFA47A465C}" dt="2025-07-03T13:21:36.182" v="973" actId="20577"/>
        <pc:sldMkLst>
          <pc:docMk/>
          <pc:sldMk cId="4250957892" sldId="262"/>
        </pc:sldMkLst>
        <pc:spChg chg="add mod">
          <ac:chgData name="Patric Peloquin" userId="9eacfbb0-fd00-438a-bc85-8b7658ad6aa7" providerId="ADAL" clId="{193241DC-1EB3-4680-A1DE-E6AFA47A465C}" dt="2025-07-03T13:19:39.919" v="911" actId="1076"/>
          <ac:spMkLst>
            <pc:docMk/>
            <pc:sldMk cId="4250957892" sldId="262"/>
            <ac:spMk id="2" creationId="{CE7E98AE-CD38-B590-F089-F61FC9602604}"/>
          </ac:spMkLst>
        </pc:spChg>
        <pc:spChg chg="add mod">
          <ac:chgData name="Patric Peloquin" userId="9eacfbb0-fd00-438a-bc85-8b7658ad6aa7" providerId="ADAL" clId="{193241DC-1EB3-4680-A1DE-E6AFA47A465C}" dt="2025-07-03T13:21:36.182" v="973" actId="20577"/>
          <ac:spMkLst>
            <pc:docMk/>
            <pc:sldMk cId="4250957892" sldId="262"/>
            <ac:spMk id="3" creationId="{41B1D415-181A-5D46-C336-00918876C520}"/>
          </ac:spMkLst>
        </pc:spChg>
        <pc:spChg chg="add">
          <ac:chgData name="Patric Peloquin" userId="9eacfbb0-fd00-438a-bc85-8b7658ad6aa7" providerId="ADAL" clId="{193241DC-1EB3-4680-A1DE-E6AFA47A465C}" dt="2025-07-03T13:18:47.228" v="906" actId="26606"/>
          <ac:spMkLst>
            <pc:docMk/>
            <pc:sldMk cId="4250957892" sldId="262"/>
            <ac:spMk id="2055" creationId="{32BC26D8-82FB-445E-AA49-62A77D7C1EE0}"/>
          </ac:spMkLst>
        </pc:spChg>
        <pc:spChg chg="add">
          <ac:chgData name="Patric Peloquin" userId="9eacfbb0-fd00-438a-bc85-8b7658ad6aa7" providerId="ADAL" clId="{193241DC-1EB3-4680-A1DE-E6AFA47A465C}" dt="2025-07-03T13:18:47.228" v="906" actId="26606"/>
          <ac:spMkLst>
            <pc:docMk/>
            <pc:sldMk cId="4250957892" sldId="262"/>
            <ac:spMk id="2057" creationId="{CB44330D-EA18-4254-AA95-EB49948539B8}"/>
          </ac:spMkLst>
        </pc:spChg>
        <pc:picChg chg="add mod">
          <ac:chgData name="Patric Peloquin" userId="9eacfbb0-fd00-438a-bc85-8b7658ad6aa7" providerId="ADAL" clId="{193241DC-1EB3-4680-A1DE-E6AFA47A465C}" dt="2025-07-03T13:18:47.228" v="906" actId="26606"/>
          <ac:picMkLst>
            <pc:docMk/>
            <pc:sldMk cId="4250957892" sldId="262"/>
            <ac:picMk id="2050" creationId="{9A66FA5C-90FA-5A1E-02F5-3F1FC2C7DEE9}"/>
          </ac:picMkLst>
        </pc:picChg>
      </pc:sldChg>
      <pc:sldChg chg="addSp modSp new mod setBg">
        <pc:chgData name="Patric Peloquin" userId="9eacfbb0-fd00-438a-bc85-8b7658ad6aa7" providerId="ADAL" clId="{193241DC-1EB3-4680-A1DE-E6AFA47A465C}" dt="2025-07-03T13:27:39.011" v="1062" actId="1076"/>
        <pc:sldMkLst>
          <pc:docMk/>
          <pc:sldMk cId="1603274876" sldId="263"/>
        </pc:sldMkLst>
        <pc:spChg chg="add mod">
          <ac:chgData name="Patric Peloquin" userId="9eacfbb0-fd00-438a-bc85-8b7658ad6aa7" providerId="ADAL" clId="{193241DC-1EB3-4680-A1DE-E6AFA47A465C}" dt="2025-07-03T13:26:23.154" v="1056" actId="12"/>
          <ac:spMkLst>
            <pc:docMk/>
            <pc:sldMk cId="1603274876" sldId="263"/>
            <ac:spMk id="2" creationId="{54378C78-B621-9A07-854C-B7052C6456BD}"/>
          </ac:spMkLst>
        </pc:spChg>
        <pc:spChg chg="add mod">
          <ac:chgData name="Patric Peloquin" userId="9eacfbb0-fd00-438a-bc85-8b7658ad6aa7" providerId="ADAL" clId="{193241DC-1EB3-4680-A1DE-E6AFA47A465C}" dt="2025-07-03T13:26:41.669" v="1057" actId="1076"/>
          <ac:spMkLst>
            <pc:docMk/>
            <pc:sldMk cId="1603274876" sldId="263"/>
            <ac:spMk id="3" creationId="{954862B0-FED0-25CF-9453-6A553503CCF8}"/>
          </ac:spMkLst>
        </pc:spChg>
        <pc:spChg chg="add mod">
          <ac:chgData name="Patric Peloquin" userId="9eacfbb0-fd00-438a-bc85-8b7658ad6aa7" providerId="ADAL" clId="{193241DC-1EB3-4680-A1DE-E6AFA47A465C}" dt="2025-07-03T13:27:39.011" v="1062" actId="1076"/>
          <ac:spMkLst>
            <pc:docMk/>
            <pc:sldMk cId="1603274876" sldId="263"/>
            <ac:spMk id="4" creationId="{B28A50D1-ED7E-D430-E84E-E01573C17DB3}"/>
          </ac:spMkLst>
        </pc:spChg>
        <pc:spChg chg="add">
          <ac:chgData name="Patric Peloquin" userId="9eacfbb0-fd00-438a-bc85-8b7658ad6aa7" providerId="ADAL" clId="{193241DC-1EB3-4680-A1DE-E6AFA47A465C}" dt="2025-07-03T13:23:59.522" v="976" actId="26606"/>
          <ac:spMkLst>
            <pc:docMk/>
            <pc:sldMk cId="1603274876" sldId="263"/>
            <ac:spMk id="3079" creationId="{32BC26D8-82FB-445E-AA49-62A77D7C1EE0}"/>
          </ac:spMkLst>
        </pc:spChg>
        <pc:spChg chg="add">
          <ac:chgData name="Patric Peloquin" userId="9eacfbb0-fd00-438a-bc85-8b7658ad6aa7" providerId="ADAL" clId="{193241DC-1EB3-4680-A1DE-E6AFA47A465C}" dt="2025-07-03T13:23:59.522" v="976" actId="26606"/>
          <ac:spMkLst>
            <pc:docMk/>
            <pc:sldMk cId="1603274876" sldId="263"/>
            <ac:spMk id="3081" creationId="{CB44330D-EA18-4254-AA95-EB49948539B8}"/>
          </ac:spMkLst>
        </pc:spChg>
        <pc:picChg chg="add mod">
          <ac:chgData name="Patric Peloquin" userId="9eacfbb0-fd00-438a-bc85-8b7658ad6aa7" providerId="ADAL" clId="{193241DC-1EB3-4680-A1DE-E6AFA47A465C}" dt="2025-07-03T13:23:59.522" v="976" actId="26606"/>
          <ac:picMkLst>
            <pc:docMk/>
            <pc:sldMk cId="1603274876" sldId="263"/>
            <ac:picMk id="3074" creationId="{841A904D-7394-1B6F-F488-9C351859AFFD}"/>
          </ac:picMkLst>
        </pc:pic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CA"/>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9F6963D-8076-494D-B6F1-1F005BFB96F4}" type="datetimeFigureOut">
              <a:rPr lang="fr-CA" smtClean="0"/>
              <a:t>2025-07-03</a:t>
            </a:fld>
            <a:endParaRPr lang="fr-CA"/>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CA"/>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CA"/>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CA"/>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15B2520-EB0F-4A88-BB9C-9AEA79C3A8BD}" type="slidenum">
              <a:rPr lang="fr-CA" smtClean="0"/>
              <a:t>‹#›</a:t>
            </a:fld>
            <a:endParaRPr lang="fr-CA"/>
          </a:p>
        </p:txBody>
      </p:sp>
    </p:spTree>
    <p:extLst>
      <p:ext uri="{BB962C8B-B14F-4D97-AF65-F5344CB8AC3E}">
        <p14:creationId xmlns:p14="http://schemas.microsoft.com/office/powerpoint/2010/main" val="95325362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r-CA" dirty="0"/>
          </a:p>
        </p:txBody>
      </p:sp>
      <p:sp>
        <p:nvSpPr>
          <p:cNvPr id="4" name="Slide Number Placeholder 3"/>
          <p:cNvSpPr>
            <a:spLocks noGrp="1"/>
          </p:cNvSpPr>
          <p:nvPr>
            <p:ph type="sldNum" sz="quarter" idx="5"/>
          </p:nvPr>
        </p:nvSpPr>
        <p:spPr/>
        <p:txBody>
          <a:bodyPr/>
          <a:lstStyle/>
          <a:p>
            <a:fld id="{F69E9CD5-D878-416A-9D33-C6491980E956}" type="slidenum">
              <a:rPr lang="fr-CA" smtClean="0"/>
              <a:t>1</a:t>
            </a:fld>
            <a:endParaRPr lang="fr-CA"/>
          </a:p>
        </p:txBody>
      </p:sp>
    </p:spTree>
    <p:extLst>
      <p:ext uri="{BB962C8B-B14F-4D97-AF65-F5344CB8AC3E}">
        <p14:creationId xmlns:p14="http://schemas.microsoft.com/office/powerpoint/2010/main" val="222233075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722685-2CC8-7760-EFFC-A8F27B9AAE5C}"/>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fr-CA"/>
          </a:p>
        </p:txBody>
      </p:sp>
      <p:sp>
        <p:nvSpPr>
          <p:cNvPr id="3" name="Subtitle 2">
            <a:extLst>
              <a:ext uri="{FF2B5EF4-FFF2-40B4-BE49-F238E27FC236}">
                <a16:creationId xmlns:a16="http://schemas.microsoft.com/office/drawing/2014/main" id="{04A403BC-DA45-C038-D778-49F947C6026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fr-CA"/>
          </a:p>
        </p:txBody>
      </p:sp>
      <p:sp>
        <p:nvSpPr>
          <p:cNvPr id="4" name="Date Placeholder 3">
            <a:extLst>
              <a:ext uri="{FF2B5EF4-FFF2-40B4-BE49-F238E27FC236}">
                <a16:creationId xmlns:a16="http://schemas.microsoft.com/office/drawing/2014/main" id="{CE56964E-EAE2-21B4-4EA8-3B7AA6AD538B}"/>
              </a:ext>
            </a:extLst>
          </p:cNvPr>
          <p:cNvSpPr>
            <a:spLocks noGrp="1"/>
          </p:cNvSpPr>
          <p:nvPr>
            <p:ph type="dt" sz="half" idx="10"/>
          </p:nvPr>
        </p:nvSpPr>
        <p:spPr/>
        <p:txBody>
          <a:bodyPr/>
          <a:lstStyle/>
          <a:p>
            <a:fld id="{25DDBB27-B0BD-42C3-8558-D90727030EC9}" type="datetimeFigureOut">
              <a:rPr lang="fr-CA" smtClean="0"/>
              <a:t>2025-07-03</a:t>
            </a:fld>
            <a:endParaRPr lang="fr-CA"/>
          </a:p>
        </p:txBody>
      </p:sp>
      <p:sp>
        <p:nvSpPr>
          <p:cNvPr id="5" name="Footer Placeholder 4">
            <a:extLst>
              <a:ext uri="{FF2B5EF4-FFF2-40B4-BE49-F238E27FC236}">
                <a16:creationId xmlns:a16="http://schemas.microsoft.com/office/drawing/2014/main" id="{4BA05D19-0109-C63E-866E-FD63874167F5}"/>
              </a:ext>
            </a:extLst>
          </p:cNvPr>
          <p:cNvSpPr>
            <a:spLocks noGrp="1"/>
          </p:cNvSpPr>
          <p:nvPr>
            <p:ph type="ftr" sz="quarter" idx="11"/>
          </p:nvPr>
        </p:nvSpPr>
        <p:spPr/>
        <p:txBody>
          <a:bodyPr/>
          <a:lstStyle/>
          <a:p>
            <a:endParaRPr lang="fr-CA"/>
          </a:p>
        </p:txBody>
      </p:sp>
      <p:sp>
        <p:nvSpPr>
          <p:cNvPr id="6" name="Slide Number Placeholder 5">
            <a:extLst>
              <a:ext uri="{FF2B5EF4-FFF2-40B4-BE49-F238E27FC236}">
                <a16:creationId xmlns:a16="http://schemas.microsoft.com/office/drawing/2014/main" id="{0D762F7B-0492-2803-EAF6-0EBFE0E86AAD}"/>
              </a:ext>
            </a:extLst>
          </p:cNvPr>
          <p:cNvSpPr>
            <a:spLocks noGrp="1"/>
          </p:cNvSpPr>
          <p:nvPr>
            <p:ph type="sldNum" sz="quarter" idx="12"/>
          </p:nvPr>
        </p:nvSpPr>
        <p:spPr/>
        <p:txBody>
          <a:bodyPr/>
          <a:lstStyle/>
          <a:p>
            <a:fld id="{886D300B-2B68-4B2E-9DEB-E3A30C58D586}" type="slidenum">
              <a:rPr lang="fr-CA" smtClean="0"/>
              <a:t>‹#›</a:t>
            </a:fld>
            <a:endParaRPr lang="fr-CA"/>
          </a:p>
        </p:txBody>
      </p:sp>
    </p:spTree>
    <p:extLst>
      <p:ext uri="{BB962C8B-B14F-4D97-AF65-F5344CB8AC3E}">
        <p14:creationId xmlns:p14="http://schemas.microsoft.com/office/powerpoint/2010/main" val="331720805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7E6574-D7C9-119E-E294-285EFAAF4582}"/>
              </a:ext>
            </a:extLst>
          </p:cNvPr>
          <p:cNvSpPr>
            <a:spLocks noGrp="1"/>
          </p:cNvSpPr>
          <p:nvPr>
            <p:ph type="title"/>
          </p:nvPr>
        </p:nvSpPr>
        <p:spPr/>
        <p:txBody>
          <a:bodyPr/>
          <a:lstStyle/>
          <a:p>
            <a:r>
              <a:rPr lang="en-US"/>
              <a:t>Click to edit Master title style</a:t>
            </a:r>
            <a:endParaRPr lang="fr-CA"/>
          </a:p>
        </p:txBody>
      </p:sp>
      <p:sp>
        <p:nvSpPr>
          <p:cNvPr id="3" name="Vertical Text Placeholder 2">
            <a:extLst>
              <a:ext uri="{FF2B5EF4-FFF2-40B4-BE49-F238E27FC236}">
                <a16:creationId xmlns:a16="http://schemas.microsoft.com/office/drawing/2014/main" id="{B2D09ED6-ECF9-F533-E604-A3CFD7CA8290}"/>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CA"/>
          </a:p>
        </p:txBody>
      </p:sp>
      <p:sp>
        <p:nvSpPr>
          <p:cNvPr id="4" name="Date Placeholder 3">
            <a:extLst>
              <a:ext uri="{FF2B5EF4-FFF2-40B4-BE49-F238E27FC236}">
                <a16:creationId xmlns:a16="http://schemas.microsoft.com/office/drawing/2014/main" id="{6B7F0633-2AC3-1386-28A5-D01A1ED46557}"/>
              </a:ext>
            </a:extLst>
          </p:cNvPr>
          <p:cNvSpPr>
            <a:spLocks noGrp="1"/>
          </p:cNvSpPr>
          <p:nvPr>
            <p:ph type="dt" sz="half" idx="10"/>
          </p:nvPr>
        </p:nvSpPr>
        <p:spPr/>
        <p:txBody>
          <a:bodyPr/>
          <a:lstStyle/>
          <a:p>
            <a:fld id="{25DDBB27-B0BD-42C3-8558-D90727030EC9}" type="datetimeFigureOut">
              <a:rPr lang="fr-CA" smtClean="0"/>
              <a:t>2025-07-03</a:t>
            </a:fld>
            <a:endParaRPr lang="fr-CA"/>
          </a:p>
        </p:txBody>
      </p:sp>
      <p:sp>
        <p:nvSpPr>
          <p:cNvPr id="5" name="Footer Placeholder 4">
            <a:extLst>
              <a:ext uri="{FF2B5EF4-FFF2-40B4-BE49-F238E27FC236}">
                <a16:creationId xmlns:a16="http://schemas.microsoft.com/office/drawing/2014/main" id="{1B542DBD-351B-1048-86A6-A3921E8DD008}"/>
              </a:ext>
            </a:extLst>
          </p:cNvPr>
          <p:cNvSpPr>
            <a:spLocks noGrp="1"/>
          </p:cNvSpPr>
          <p:nvPr>
            <p:ph type="ftr" sz="quarter" idx="11"/>
          </p:nvPr>
        </p:nvSpPr>
        <p:spPr/>
        <p:txBody>
          <a:bodyPr/>
          <a:lstStyle/>
          <a:p>
            <a:endParaRPr lang="fr-CA"/>
          </a:p>
        </p:txBody>
      </p:sp>
      <p:sp>
        <p:nvSpPr>
          <p:cNvPr id="6" name="Slide Number Placeholder 5">
            <a:extLst>
              <a:ext uri="{FF2B5EF4-FFF2-40B4-BE49-F238E27FC236}">
                <a16:creationId xmlns:a16="http://schemas.microsoft.com/office/drawing/2014/main" id="{03E68ACE-0C9A-A0CB-20EC-52AA5A6C1232}"/>
              </a:ext>
            </a:extLst>
          </p:cNvPr>
          <p:cNvSpPr>
            <a:spLocks noGrp="1"/>
          </p:cNvSpPr>
          <p:nvPr>
            <p:ph type="sldNum" sz="quarter" idx="12"/>
          </p:nvPr>
        </p:nvSpPr>
        <p:spPr/>
        <p:txBody>
          <a:bodyPr/>
          <a:lstStyle/>
          <a:p>
            <a:fld id="{886D300B-2B68-4B2E-9DEB-E3A30C58D586}" type="slidenum">
              <a:rPr lang="fr-CA" smtClean="0"/>
              <a:t>‹#›</a:t>
            </a:fld>
            <a:endParaRPr lang="fr-CA"/>
          </a:p>
        </p:txBody>
      </p:sp>
    </p:spTree>
    <p:extLst>
      <p:ext uri="{BB962C8B-B14F-4D97-AF65-F5344CB8AC3E}">
        <p14:creationId xmlns:p14="http://schemas.microsoft.com/office/powerpoint/2010/main" val="24252117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0B8B68E-C895-B4D0-7D31-57ABCED19FAC}"/>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fr-CA"/>
          </a:p>
        </p:txBody>
      </p:sp>
      <p:sp>
        <p:nvSpPr>
          <p:cNvPr id="3" name="Vertical Text Placeholder 2">
            <a:extLst>
              <a:ext uri="{FF2B5EF4-FFF2-40B4-BE49-F238E27FC236}">
                <a16:creationId xmlns:a16="http://schemas.microsoft.com/office/drawing/2014/main" id="{44E2DDA6-7444-8F94-5001-CD2D46A10877}"/>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CA"/>
          </a:p>
        </p:txBody>
      </p:sp>
      <p:sp>
        <p:nvSpPr>
          <p:cNvPr id="4" name="Date Placeholder 3">
            <a:extLst>
              <a:ext uri="{FF2B5EF4-FFF2-40B4-BE49-F238E27FC236}">
                <a16:creationId xmlns:a16="http://schemas.microsoft.com/office/drawing/2014/main" id="{C805DFE4-01D4-ED7E-5D99-DC721F63AF0D}"/>
              </a:ext>
            </a:extLst>
          </p:cNvPr>
          <p:cNvSpPr>
            <a:spLocks noGrp="1"/>
          </p:cNvSpPr>
          <p:nvPr>
            <p:ph type="dt" sz="half" idx="10"/>
          </p:nvPr>
        </p:nvSpPr>
        <p:spPr/>
        <p:txBody>
          <a:bodyPr/>
          <a:lstStyle/>
          <a:p>
            <a:fld id="{25DDBB27-B0BD-42C3-8558-D90727030EC9}" type="datetimeFigureOut">
              <a:rPr lang="fr-CA" smtClean="0"/>
              <a:t>2025-07-03</a:t>
            </a:fld>
            <a:endParaRPr lang="fr-CA"/>
          </a:p>
        </p:txBody>
      </p:sp>
      <p:sp>
        <p:nvSpPr>
          <p:cNvPr id="5" name="Footer Placeholder 4">
            <a:extLst>
              <a:ext uri="{FF2B5EF4-FFF2-40B4-BE49-F238E27FC236}">
                <a16:creationId xmlns:a16="http://schemas.microsoft.com/office/drawing/2014/main" id="{3DD566D2-7589-6222-C3D8-9F2FDE11CBD0}"/>
              </a:ext>
            </a:extLst>
          </p:cNvPr>
          <p:cNvSpPr>
            <a:spLocks noGrp="1"/>
          </p:cNvSpPr>
          <p:nvPr>
            <p:ph type="ftr" sz="quarter" idx="11"/>
          </p:nvPr>
        </p:nvSpPr>
        <p:spPr/>
        <p:txBody>
          <a:bodyPr/>
          <a:lstStyle/>
          <a:p>
            <a:endParaRPr lang="fr-CA"/>
          </a:p>
        </p:txBody>
      </p:sp>
      <p:sp>
        <p:nvSpPr>
          <p:cNvPr id="6" name="Slide Number Placeholder 5">
            <a:extLst>
              <a:ext uri="{FF2B5EF4-FFF2-40B4-BE49-F238E27FC236}">
                <a16:creationId xmlns:a16="http://schemas.microsoft.com/office/drawing/2014/main" id="{1598F1AF-C688-4D02-5D39-4D3FDE4CAC4E}"/>
              </a:ext>
            </a:extLst>
          </p:cNvPr>
          <p:cNvSpPr>
            <a:spLocks noGrp="1"/>
          </p:cNvSpPr>
          <p:nvPr>
            <p:ph type="sldNum" sz="quarter" idx="12"/>
          </p:nvPr>
        </p:nvSpPr>
        <p:spPr/>
        <p:txBody>
          <a:bodyPr/>
          <a:lstStyle/>
          <a:p>
            <a:fld id="{886D300B-2B68-4B2E-9DEB-E3A30C58D586}" type="slidenum">
              <a:rPr lang="fr-CA" smtClean="0"/>
              <a:t>‹#›</a:t>
            </a:fld>
            <a:endParaRPr lang="fr-CA"/>
          </a:p>
        </p:txBody>
      </p:sp>
    </p:spTree>
    <p:extLst>
      <p:ext uri="{BB962C8B-B14F-4D97-AF65-F5344CB8AC3E}">
        <p14:creationId xmlns:p14="http://schemas.microsoft.com/office/powerpoint/2010/main" val="161784606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7388BF-4382-3B6D-E79C-E7C0DE1CD960}"/>
              </a:ext>
            </a:extLst>
          </p:cNvPr>
          <p:cNvSpPr>
            <a:spLocks noGrp="1"/>
          </p:cNvSpPr>
          <p:nvPr>
            <p:ph type="title"/>
          </p:nvPr>
        </p:nvSpPr>
        <p:spPr/>
        <p:txBody>
          <a:bodyPr/>
          <a:lstStyle/>
          <a:p>
            <a:r>
              <a:rPr lang="en-US"/>
              <a:t>Click to edit Master title style</a:t>
            </a:r>
            <a:endParaRPr lang="fr-CA"/>
          </a:p>
        </p:txBody>
      </p:sp>
      <p:sp>
        <p:nvSpPr>
          <p:cNvPr id="3" name="Content Placeholder 2">
            <a:extLst>
              <a:ext uri="{FF2B5EF4-FFF2-40B4-BE49-F238E27FC236}">
                <a16:creationId xmlns:a16="http://schemas.microsoft.com/office/drawing/2014/main" id="{75F727BF-7BC5-5B9B-FBFC-0EF14D03BBF8}"/>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CA"/>
          </a:p>
        </p:txBody>
      </p:sp>
      <p:sp>
        <p:nvSpPr>
          <p:cNvPr id="4" name="Date Placeholder 3">
            <a:extLst>
              <a:ext uri="{FF2B5EF4-FFF2-40B4-BE49-F238E27FC236}">
                <a16:creationId xmlns:a16="http://schemas.microsoft.com/office/drawing/2014/main" id="{5EF85823-056F-8AA2-D882-B57FAA06ACF6}"/>
              </a:ext>
            </a:extLst>
          </p:cNvPr>
          <p:cNvSpPr>
            <a:spLocks noGrp="1"/>
          </p:cNvSpPr>
          <p:nvPr>
            <p:ph type="dt" sz="half" idx="10"/>
          </p:nvPr>
        </p:nvSpPr>
        <p:spPr/>
        <p:txBody>
          <a:bodyPr/>
          <a:lstStyle/>
          <a:p>
            <a:fld id="{25DDBB27-B0BD-42C3-8558-D90727030EC9}" type="datetimeFigureOut">
              <a:rPr lang="fr-CA" smtClean="0"/>
              <a:t>2025-07-03</a:t>
            </a:fld>
            <a:endParaRPr lang="fr-CA"/>
          </a:p>
        </p:txBody>
      </p:sp>
      <p:sp>
        <p:nvSpPr>
          <p:cNvPr id="5" name="Footer Placeholder 4">
            <a:extLst>
              <a:ext uri="{FF2B5EF4-FFF2-40B4-BE49-F238E27FC236}">
                <a16:creationId xmlns:a16="http://schemas.microsoft.com/office/drawing/2014/main" id="{BFEDF466-AA46-0831-F91C-CB3C379DD2FE}"/>
              </a:ext>
            </a:extLst>
          </p:cNvPr>
          <p:cNvSpPr>
            <a:spLocks noGrp="1"/>
          </p:cNvSpPr>
          <p:nvPr>
            <p:ph type="ftr" sz="quarter" idx="11"/>
          </p:nvPr>
        </p:nvSpPr>
        <p:spPr/>
        <p:txBody>
          <a:bodyPr/>
          <a:lstStyle/>
          <a:p>
            <a:endParaRPr lang="fr-CA"/>
          </a:p>
        </p:txBody>
      </p:sp>
      <p:sp>
        <p:nvSpPr>
          <p:cNvPr id="6" name="Slide Number Placeholder 5">
            <a:extLst>
              <a:ext uri="{FF2B5EF4-FFF2-40B4-BE49-F238E27FC236}">
                <a16:creationId xmlns:a16="http://schemas.microsoft.com/office/drawing/2014/main" id="{9DD64BC2-B969-71B6-B995-BB22C17AE514}"/>
              </a:ext>
            </a:extLst>
          </p:cNvPr>
          <p:cNvSpPr>
            <a:spLocks noGrp="1"/>
          </p:cNvSpPr>
          <p:nvPr>
            <p:ph type="sldNum" sz="quarter" idx="12"/>
          </p:nvPr>
        </p:nvSpPr>
        <p:spPr/>
        <p:txBody>
          <a:bodyPr/>
          <a:lstStyle/>
          <a:p>
            <a:fld id="{886D300B-2B68-4B2E-9DEB-E3A30C58D586}" type="slidenum">
              <a:rPr lang="fr-CA" smtClean="0"/>
              <a:t>‹#›</a:t>
            </a:fld>
            <a:endParaRPr lang="fr-CA"/>
          </a:p>
        </p:txBody>
      </p:sp>
    </p:spTree>
    <p:extLst>
      <p:ext uri="{BB962C8B-B14F-4D97-AF65-F5344CB8AC3E}">
        <p14:creationId xmlns:p14="http://schemas.microsoft.com/office/powerpoint/2010/main" val="223805001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828229-B5AE-A7A6-0005-7375A55EC9A2}"/>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fr-CA"/>
          </a:p>
        </p:txBody>
      </p:sp>
      <p:sp>
        <p:nvSpPr>
          <p:cNvPr id="3" name="Text Placeholder 2">
            <a:extLst>
              <a:ext uri="{FF2B5EF4-FFF2-40B4-BE49-F238E27FC236}">
                <a16:creationId xmlns:a16="http://schemas.microsoft.com/office/drawing/2014/main" id="{77EC4375-0B32-9426-9677-93B0BF9D1352}"/>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A8F8A28B-7EA0-6482-5218-082EB3E3067A}"/>
              </a:ext>
            </a:extLst>
          </p:cNvPr>
          <p:cNvSpPr>
            <a:spLocks noGrp="1"/>
          </p:cNvSpPr>
          <p:nvPr>
            <p:ph type="dt" sz="half" idx="10"/>
          </p:nvPr>
        </p:nvSpPr>
        <p:spPr/>
        <p:txBody>
          <a:bodyPr/>
          <a:lstStyle/>
          <a:p>
            <a:fld id="{25DDBB27-B0BD-42C3-8558-D90727030EC9}" type="datetimeFigureOut">
              <a:rPr lang="fr-CA" smtClean="0"/>
              <a:t>2025-07-03</a:t>
            </a:fld>
            <a:endParaRPr lang="fr-CA"/>
          </a:p>
        </p:txBody>
      </p:sp>
      <p:sp>
        <p:nvSpPr>
          <p:cNvPr id="5" name="Footer Placeholder 4">
            <a:extLst>
              <a:ext uri="{FF2B5EF4-FFF2-40B4-BE49-F238E27FC236}">
                <a16:creationId xmlns:a16="http://schemas.microsoft.com/office/drawing/2014/main" id="{0B732E12-4541-1F64-E8E9-419973FAE427}"/>
              </a:ext>
            </a:extLst>
          </p:cNvPr>
          <p:cNvSpPr>
            <a:spLocks noGrp="1"/>
          </p:cNvSpPr>
          <p:nvPr>
            <p:ph type="ftr" sz="quarter" idx="11"/>
          </p:nvPr>
        </p:nvSpPr>
        <p:spPr/>
        <p:txBody>
          <a:bodyPr/>
          <a:lstStyle/>
          <a:p>
            <a:endParaRPr lang="fr-CA"/>
          </a:p>
        </p:txBody>
      </p:sp>
      <p:sp>
        <p:nvSpPr>
          <p:cNvPr id="6" name="Slide Number Placeholder 5">
            <a:extLst>
              <a:ext uri="{FF2B5EF4-FFF2-40B4-BE49-F238E27FC236}">
                <a16:creationId xmlns:a16="http://schemas.microsoft.com/office/drawing/2014/main" id="{518780F7-0751-09DD-187D-4B23EB6E5F34}"/>
              </a:ext>
            </a:extLst>
          </p:cNvPr>
          <p:cNvSpPr>
            <a:spLocks noGrp="1"/>
          </p:cNvSpPr>
          <p:nvPr>
            <p:ph type="sldNum" sz="quarter" idx="12"/>
          </p:nvPr>
        </p:nvSpPr>
        <p:spPr/>
        <p:txBody>
          <a:bodyPr/>
          <a:lstStyle/>
          <a:p>
            <a:fld id="{886D300B-2B68-4B2E-9DEB-E3A30C58D586}" type="slidenum">
              <a:rPr lang="fr-CA" smtClean="0"/>
              <a:t>‹#›</a:t>
            </a:fld>
            <a:endParaRPr lang="fr-CA"/>
          </a:p>
        </p:txBody>
      </p:sp>
    </p:spTree>
    <p:extLst>
      <p:ext uri="{BB962C8B-B14F-4D97-AF65-F5344CB8AC3E}">
        <p14:creationId xmlns:p14="http://schemas.microsoft.com/office/powerpoint/2010/main" val="13702747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D1C988-E08B-630E-41BE-7156471DCDF8}"/>
              </a:ext>
            </a:extLst>
          </p:cNvPr>
          <p:cNvSpPr>
            <a:spLocks noGrp="1"/>
          </p:cNvSpPr>
          <p:nvPr>
            <p:ph type="title"/>
          </p:nvPr>
        </p:nvSpPr>
        <p:spPr/>
        <p:txBody>
          <a:bodyPr/>
          <a:lstStyle/>
          <a:p>
            <a:r>
              <a:rPr lang="en-US"/>
              <a:t>Click to edit Master title style</a:t>
            </a:r>
            <a:endParaRPr lang="fr-CA"/>
          </a:p>
        </p:txBody>
      </p:sp>
      <p:sp>
        <p:nvSpPr>
          <p:cNvPr id="3" name="Content Placeholder 2">
            <a:extLst>
              <a:ext uri="{FF2B5EF4-FFF2-40B4-BE49-F238E27FC236}">
                <a16:creationId xmlns:a16="http://schemas.microsoft.com/office/drawing/2014/main" id="{E7F3A95F-8DEE-5684-1663-6A41B21AC43A}"/>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CA"/>
          </a:p>
        </p:txBody>
      </p:sp>
      <p:sp>
        <p:nvSpPr>
          <p:cNvPr id="4" name="Content Placeholder 3">
            <a:extLst>
              <a:ext uri="{FF2B5EF4-FFF2-40B4-BE49-F238E27FC236}">
                <a16:creationId xmlns:a16="http://schemas.microsoft.com/office/drawing/2014/main" id="{3CC0BAFF-71F0-ED32-5FB2-D0938ADEBE6A}"/>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CA"/>
          </a:p>
        </p:txBody>
      </p:sp>
      <p:sp>
        <p:nvSpPr>
          <p:cNvPr id="5" name="Date Placeholder 4">
            <a:extLst>
              <a:ext uri="{FF2B5EF4-FFF2-40B4-BE49-F238E27FC236}">
                <a16:creationId xmlns:a16="http://schemas.microsoft.com/office/drawing/2014/main" id="{CE6DE03D-8358-038E-B518-CAAEF50D8703}"/>
              </a:ext>
            </a:extLst>
          </p:cNvPr>
          <p:cNvSpPr>
            <a:spLocks noGrp="1"/>
          </p:cNvSpPr>
          <p:nvPr>
            <p:ph type="dt" sz="half" idx="10"/>
          </p:nvPr>
        </p:nvSpPr>
        <p:spPr/>
        <p:txBody>
          <a:bodyPr/>
          <a:lstStyle/>
          <a:p>
            <a:fld id="{25DDBB27-B0BD-42C3-8558-D90727030EC9}" type="datetimeFigureOut">
              <a:rPr lang="fr-CA" smtClean="0"/>
              <a:t>2025-07-03</a:t>
            </a:fld>
            <a:endParaRPr lang="fr-CA"/>
          </a:p>
        </p:txBody>
      </p:sp>
      <p:sp>
        <p:nvSpPr>
          <p:cNvPr id="6" name="Footer Placeholder 5">
            <a:extLst>
              <a:ext uri="{FF2B5EF4-FFF2-40B4-BE49-F238E27FC236}">
                <a16:creationId xmlns:a16="http://schemas.microsoft.com/office/drawing/2014/main" id="{0166EE53-FAC2-A9B4-4581-AF9DE0ED745E}"/>
              </a:ext>
            </a:extLst>
          </p:cNvPr>
          <p:cNvSpPr>
            <a:spLocks noGrp="1"/>
          </p:cNvSpPr>
          <p:nvPr>
            <p:ph type="ftr" sz="quarter" idx="11"/>
          </p:nvPr>
        </p:nvSpPr>
        <p:spPr/>
        <p:txBody>
          <a:bodyPr/>
          <a:lstStyle/>
          <a:p>
            <a:endParaRPr lang="fr-CA"/>
          </a:p>
        </p:txBody>
      </p:sp>
      <p:sp>
        <p:nvSpPr>
          <p:cNvPr id="7" name="Slide Number Placeholder 6">
            <a:extLst>
              <a:ext uri="{FF2B5EF4-FFF2-40B4-BE49-F238E27FC236}">
                <a16:creationId xmlns:a16="http://schemas.microsoft.com/office/drawing/2014/main" id="{5A17C83B-550B-E398-0CFA-9F987B3354DC}"/>
              </a:ext>
            </a:extLst>
          </p:cNvPr>
          <p:cNvSpPr>
            <a:spLocks noGrp="1"/>
          </p:cNvSpPr>
          <p:nvPr>
            <p:ph type="sldNum" sz="quarter" idx="12"/>
          </p:nvPr>
        </p:nvSpPr>
        <p:spPr/>
        <p:txBody>
          <a:bodyPr/>
          <a:lstStyle/>
          <a:p>
            <a:fld id="{886D300B-2B68-4B2E-9DEB-E3A30C58D586}" type="slidenum">
              <a:rPr lang="fr-CA" smtClean="0"/>
              <a:t>‹#›</a:t>
            </a:fld>
            <a:endParaRPr lang="fr-CA"/>
          </a:p>
        </p:txBody>
      </p:sp>
    </p:spTree>
    <p:extLst>
      <p:ext uri="{BB962C8B-B14F-4D97-AF65-F5344CB8AC3E}">
        <p14:creationId xmlns:p14="http://schemas.microsoft.com/office/powerpoint/2010/main" val="33831441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C953E8-127E-74AF-68D4-C8E4134F7853}"/>
              </a:ext>
            </a:extLst>
          </p:cNvPr>
          <p:cNvSpPr>
            <a:spLocks noGrp="1"/>
          </p:cNvSpPr>
          <p:nvPr>
            <p:ph type="title"/>
          </p:nvPr>
        </p:nvSpPr>
        <p:spPr>
          <a:xfrm>
            <a:off x="839788" y="365125"/>
            <a:ext cx="10515600" cy="1325563"/>
          </a:xfrm>
        </p:spPr>
        <p:txBody>
          <a:bodyPr/>
          <a:lstStyle/>
          <a:p>
            <a:r>
              <a:rPr lang="en-US"/>
              <a:t>Click to edit Master title style</a:t>
            </a:r>
            <a:endParaRPr lang="fr-CA"/>
          </a:p>
        </p:txBody>
      </p:sp>
      <p:sp>
        <p:nvSpPr>
          <p:cNvPr id="3" name="Text Placeholder 2">
            <a:extLst>
              <a:ext uri="{FF2B5EF4-FFF2-40B4-BE49-F238E27FC236}">
                <a16:creationId xmlns:a16="http://schemas.microsoft.com/office/drawing/2014/main" id="{A21C07C5-29C2-6516-0C5E-C46092A9966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2E049388-B2C2-52E1-DF6C-976355B2292E}"/>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CA"/>
          </a:p>
        </p:txBody>
      </p:sp>
      <p:sp>
        <p:nvSpPr>
          <p:cNvPr id="5" name="Text Placeholder 4">
            <a:extLst>
              <a:ext uri="{FF2B5EF4-FFF2-40B4-BE49-F238E27FC236}">
                <a16:creationId xmlns:a16="http://schemas.microsoft.com/office/drawing/2014/main" id="{C550F4A6-878D-89A0-3D04-12B905D3699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FFF4420B-7B9F-8533-8719-C29529895102}"/>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CA"/>
          </a:p>
        </p:txBody>
      </p:sp>
      <p:sp>
        <p:nvSpPr>
          <p:cNvPr id="7" name="Date Placeholder 6">
            <a:extLst>
              <a:ext uri="{FF2B5EF4-FFF2-40B4-BE49-F238E27FC236}">
                <a16:creationId xmlns:a16="http://schemas.microsoft.com/office/drawing/2014/main" id="{F98400B6-84CA-182A-F7D9-1A785CD2FEE3}"/>
              </a:ext>
            </a:extLst>
          </p:cNvPr>
          <p:cNvSpPr>
            <a:spLocks noGrp="1"/>
          </p:cNvSpPr>
          <p:nvPr>
            <p:ph type="dt" sz="half" idx="10"/>
          </p:nvPr>
        </p:nvSpPr>
        <p:spPr/>
        <p:txBody>
          <a:bodyPr/>
          <a:lstStyle/>
          <a:p>
            <a:fld id="{25DDBB27-B0BD-42C3-8558-D90727030EC9}" type="datetimeFigureOut">
              <a:rPr lang="fr-CA" smtClean="0"/>
              <a:t>2025-07-03</a:t>
            </a:fld>
            <a:endParaRPr lang="fr-CA"/>
          </a:p>
        </p:txBody>
      </p:sp>
      <p:sp>
        <p:nvSpPr>
          <p:cNvPr id="8" name="Footer Placeholder 7">
            <a:extLst>
              <a:ext uri="{FF2B5EF4-FFF2-40B4-BE49-F238E27FC236}">
                <a16:creationId xmlns:a16="http://schemas.microsoft.com/office/drawing/2014/main" id="{613E62A5-42BD-CED5-69AF-ADE9BC6E7CF9}"/>
              </a:ext>
            </a:extLst>
          </p:cNvPr>
          <p:cNvSpPr>
            <a:spLocks noGrp="1"/>
          </p:cNvSpPr>
          <p:nvPr>
            <p:ph type="ftr" sz="quarter" idx="11"/>
          </p:nvPr>
        </p:nvSpPr>
        <p:spPr/>
        <p:txBody>
          <a:bodyPr/>
          <a:lstStyle/>
          <a:p>
            <a:endParaRPr lang="fr-CA"/>
          </a:p>
        </p:txBody>
      </p:sp>
      <p:sp>
        <p:nvSpPr>
          <p:cNvPr id="9" name="Slide Number Placeholder 8">
            <a:extLst>
              <a:ext uri="{FF2B5EF4-FFF2-40B4-BE49-F238E27FC236}">
                <a16:creationId xmlns:a16="http://schemas.microsoft.com/office/drawing/2014/main" id="{17A03F32-B87E-115E-1BB5-B7A17832B13E}"/>
              </a:ext>
            </a:extLst>
          </p:cNvPr>
          <p:cNvSpPr>
            <a:spLocks noGrp="1"/>
          </p:cNvSpPr>
          <p:nvPr>
            <p:ph type="sldNum" sz="quarter" idx="12"/>
          </p:nvPr>
        </p:nvSpPr>
        <p:spPr/>
        <p:txBody>
          <a:bodyPr/>
          <a:lstStyle/>
          <a:p>
            <a:fld id="{886D300B-2B68-4B2E-9DEB-E3A30C58D586}" type="slidenum">
              <a:rPr lang="fr-CA" smtClean="0"/>
              <a:t>‹#›</a:t>
            </a:fld>
            <a:endParaRPr lang="fr-CA"/>
          </a:p>
        </p:txBody>
      </p:sp>
    </p:spTree>
    <p:extLst>
      <p:ext uri="{BB962C8B-B14F-4D97-AF65-F5344CB8AC3E}">
        <p14:creationId xmlns:p14="http://schemas.microsoft.com/office/powerpoint/2010/main" val="377451400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D2FB3A-9F51-3DEC-1CE8-B737A84E7802}"/>
              </a:ext>
            </a:extLst>
          </p:cNvPr>
          <p:cNvSpPr>
            <a:spLocks noGrp="1"/>
          </p:cNvSpPr>
          <p:nvPr>
            <p:ph type="title"/>
          </p:nvPr>
        </p:nvSpPr>
        <p:spPr/>
        <p:txBody>
          <a:bodyPr/>
          <a:lstStyle/>
          <a:p>
            <a:r>
              <a:rPr lang="en-US"/>
              <a:t>Click to edit Master title style</a:t>
            </a:r>
            <a:endParaRPr lang="fr-CA"/>
          </a:p>
        </p:txBody>
      </p:sp>
      <p:sp>
        <p:nvSpPr>
          <p:cNvPr id="3" name="Date Placeholder 2">
            <a:extLst>
              <a:ext uri="{FF2B5EF4-FFF2-40B4-BE49-F238E27FC236}">
                <a16:creationId xmlns:a16="http://schemas.microsoft.com/office/drawing/2014/main" id="{733E174C-C692-EC5A-E598-44C320BD818E}"/>
              </a:ext>
            </a:extLst>
          </p:cNvPr>
          <p:cNvSpPr>
            <a:spLocks noGrp="1"/>
          </p:cNvSpPr>
          <p:nvPr>
            <p:ph type="dt" sz="half" idx="10"/>
          </p:nvPr>
        </p:nvSpPr>
        <p:spPr/>
        <p:txBody>
          <a:bodyPr/>
          <a:lstStyle/>
          <a:p>
            <a:fld id="{25DDBB27-B0BD-42C3-8558-D90727030EC9}" type="datetimeFigureOut">
              <a:rPr lang="fr-CA" smtClean="0"/>
              <a:t>2025-07-03</a:t>
            </a:fld>
            <a:endParaRPr lang="fr-CA"/>
          </a:p>
        </p:txBody>
      </p:sp>
      <p:sp>
        <p:nvSpPr>
          <p:cNvPr id="4" name="Footer Placeholder 3">
            <a:extLst>
              <a:ext uri="{FF2B5EF4-FFF2-40B4-BE49-F238E27FC236}">
                <a16:creationId xmlns:a16="http://schemas.microsoft.com/office/drawing/2014/main" id="{33492DB4-6998-EB6E-06BC-FDAF858D1DBE}"/>
              </a:ext>
            </a:extLst>
          </p:cNvPr>
          <p:cNvSpPr>
            <a:spLocks noGrp="1"/>
          </p:cNvSpPr>
          <p:nvPr>
            <p:ph type="ftr" sz="quarter" idx="11"/>
          </p:nvPr>
        </p:nvSpPr>
        <p:spPr/>
        <p:txBody>
          <a:bodyPr/>
          <a:lstStyle/>
          <a:p>
            <a:endParaRPr lang="fr-CA"/>
          </a:p>
        </p:txBody>
      </p:sp>
      <p:sp>
        <p:nvSpPr>
          <p:cNvPr id="5" name="Slide Number Placeholder 4">
            <a:extLst>
              <a:ext uri="{FF2B5EF4-FFF2-40B4-BE49-F238E27FC236}">
                <a16:creationId xmlns:a16="http://schemas.microsoft.com/office/drawing/2014/main" id="{2BEBA79C-DCA5-286D-D9E5-0E2326568312}"/>
              </a:ext>
            </a:extLst>
          </p:cNvPr>
          <p:cNvSpPr>
            <a:spLocks noGrp="1"/>
          </p:cNvSpPr>
          <p:nvPr>
            <p:ph type="sldNum" sz="quarter" idx="12"/>
          </p:nvPr>
        </p:nvSpPr>
        <p:spPr/>
        <p:txBody>
          <a:bodyPr/>
          <a:lstStyle/>
          <a:p>
            <a:fld id="{886D300B-2B68-4B2E-9DEB-E3A30C58D586}" type="slidenum">
              <a:rPr lang="fr-CA" smtClean="0"/>
              <a:t>‹#›</a:t>
            </a:fld>
            <a:endParaRPr lang="fr-CA"/>
          </a:p>
        </p:txBody>
      </p:sp>
    </p:spTree>
    <p:extLst>
      <p:ext uri="{BB962C8B-B14F-4D97-AF65-F5344CB8AC3E}">
        <p14:creationId xmlns:p14="http://schemas.microsoft.com/office/powerpoint/2010/main" val="286637022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4CC1BA5-2A1F-9A1A-2108-A908B58BC082}"/>
              </a:ext>
            </a:extLst>
          </p:cNvPr>
          <p:cNvSpPr>
            <a:spLocks noGrp="1"/>
          </p:cNvSpPr>
          <p:nvPr>
            <p:ph type="dt" sz="half" idx="10"/>
          </p:nvPr>
        </p:nvSpPr>
        <p:spPr/>
        <p:txBody>
          <a:bodyPr/>
          <a:lstStyle/>
          <a:p>
            <a:fld id="{25DDBB27-B0BD-42C3-8558-D90727030EC9}" type="datetimeFigureOut">
              <a:rPr lang="fr-CA" smtClean="0"/>
              <a:t>2025-07-03</a:t>
            </a:fld>
            <a:endParaRPr lang="fr-CA"/>
          </a:p>
        </p:txBody>
      </p:sp>
      <p:sp>
        <p:nvSpPr>
          <p:cNvPr id="3" name="Footer Placeholder 2">
            <a:extLst>
              <a:ext uri="{FF2B5EF4-FFF2-40B4-BE49-F238E27FC236}">
                <a16:creationId xmlns:a16="http://schemas.microsoft.com/office/drawing/2014/main" id="{5038DA29-2B8F-246B-998E-876A84CDE9B4}"/>
              </a:ext>
            </a:extLst>
          </p:cNvPr>
          <p:cNvSpPr>
            <a:spLocks noGrp="1"/>
          </p:cNvSpPr>
          <p:nvPr>
            <p:ph type="ftr" sz="quarter" idx="11"/>
          </p:nvPr>
        </p:nvSpPr>
        <p:spPr/>
        <p:txBody>
          <a:bodyPr/>
          <a:lstStyle/>
          <a:p>
            <a:endParaRPr lang="fr-CA"/>
          </a:p>
        </p:txBody>
      </p:sp>
      <p:sp>
        <p:nvSpPr>
          <p:cNvPr id="4" name="Slide Number Placeholder 3">
            <a:extLst>
              <a:ext uri="{FF2B5EF4-FFF2-40B4-BE49-F238E27FC236}">
                <a16:creationId xmlns:a16="http://schemas.microsoft.com/office/drawing/2014/main" id="{8702B581-370A-67A4-EB80-D3FF9CF5F441}"/>
              </a:ext>
            </a:extLst>
          </p:cNvPr>
          <p:cNvSpPr>
            <a:spLocks noGrp="1"/>
          </p:cNvSpPr>
          <p:nvPr>
            <p:ph type="sldNum" sz="quarter" idx="12"/>
          </p:nvPr>
        </p:nvSpPr>
        <p:spPr/>
        <p:txBody>
          <a:bodyPr/>
          <a:lstStyle/>
          <a:p>
            <a:fld id="{886D300B-2B68-4B2E-9DEB-E3A30C58D586}" type="slidenum">
              <a:rPr lang="fr-CA" smtClean="0"/>
              <a:t>‹#›</a:t>
            </a:fld>
            <a:endParaRPr lang="fr-CA"/>
          </a:p>
        </p:txBody>
      </p:sp>
    </p:spTree>
    <p:extLst>
      <p:ext uri="{BB962C8B-B14F-4D97-AF65-F5344CB8AC3E}">
        <p14:creationId xmlns:p14="http://schemas.microsoft.com/office/powerpoint/2010/main" val="262219942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ED02E8-3EFC-BCD6-2060-24E94A36BD9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fr-CA"/>
          </a:p>
        </p:txBody>
      </p:sp>
      <p:sp>
        <p:nvSpPr>
          <p:cNvPr id="3" name="Content Placeholder 2">
            <a:extLst>
              <a:ext uri="{FF2B5EF4-FFF2-40B4-BE49-F238E27FC236}">
                <a16:creationId xmlns:a16="http://schemas.microsoft.com/office/drawing/2014/main" id="{FCD5582B-3631-3682-1D43-EF28B2F9EDE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CA"/>
          </a:p>
        </p:txBody>
      </p:sp>
      <p:sp>
        <p:nvSpPr>
          <p:cNvPr id="4" name="Text Placeholder 3">
            <a:extLst>
              <a:ext uri="{FF2B5EF4-FFF2-40B4-BE49-F238E27FC236}">
                <a16:creationId xmlns:a16="http://schemas.microsoft.com/office/drawing/2014/main" id="{03461C2E-18CF-EDB6-BCEB-2E6549D7788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1A748AB-4DFF-0DA7-31BA-4D768434164A}"/>
              </a:ext>
            </a:extLst>
          </p:cNvPr>
          <p:cNvSpPr>
            <a:spLocks noGrp="1"/>
          </p:cNvSpPr>
          <p:nvPr>
            <p:ph type="dt" sz="half" idx="10"/>
          </p:nvPr>
        </p:nvSpPr>
        <p:spPr/>
        <p:txBody>
          <a:bodyPr/>
          <a:lstStyle/>
          <a:p>
            <a:fld id="{25DDBB27-B0BD-42C3-8558-D90727030EC9}" type="datetimeFigureOut">
              <a:rPr lang="fr-CA" smtClean="0"/>
              <a:t>2025-07-03</a:t>
            </a:fld>
            <a:endParaRPr lang="fr-CA"/>
          </a:p>
        </p:txBody>
      </p:sp>
      <p:sp>
        <p:nvSpPr>
          <p:cNvPr id="6" name="Footer Placeholder 5">
            <a:extLst>
              <a:ext uri="{FF2B5EF4-FFF2-40B4-BE49-F238E27FC236}">
                <a16:creationId xmlns:a16="http://schemas.microsoft.com/office/drawing/2014/main" id="{0408D7B6-F62A-A1D8-8446-043EE253713D}"/>
              </a:ext>
            </a:extLst>
          </p:cNvPr>
          <p:cNvSpPr>
            <a:spLocks noGrp="1"/>
          </p:cNvSpPr>
          <p:nvPr>
            <p:ph type="ftr" sz="quarter" idx="11"/>
          </p:nvPr>
        </p:nvSpPr>
        <p:spPr/>
        <p:txBody>
          <a:bodyPr/>
          <a:lstStyle/>
          <a:p>
            <a:endParaRPr lang="fr-CA"/>
          </a:p>
        </p:txBody>
      </p:sp>
      <p:sp>
        <p:nvSpPr>
          <p:cNvPr id="7" name="Slide Number Placeholder 6">
            <a:extLst>
              <a:ext uri="{FF2B5EF4-FFF2-40B4-BE49-F238E27FC236}">
                <a16:creationId xmlns:a16="http://schemas.microsoft.com/office/drawing/2014/main" id="{8EDA56AD-F37E-6D8F-395C-EC2B5CD557B4}"/>
              </a:ext>
            </a:extLst>
          </p:cNvPr>
          <p:cNvSpPr>
            <a:spLocks noGrp="1"/>
          </p:cNvSpPr>
          <p:nvPr>
            <p:ph type="sldNum" sz="quarter" idx="12"/>
          </p:nvPr>
        </p:nvSpPr>
        <p:spPr/>
        <p:txBody>
          <a:bodyPr/>
          <a:lstStyle/>
          <a:p>
            <a:fld id="{886D300B-2B68-4B2E-9DEB-E3A30C58D586}" type="slidenum">
              <a:rPr lang="fr-CA" smtClean="0"/>
              <a:t>‹#›</a:t>
            </a:fld>
            <a:endParaRPr lang="fr-CA"/>
          </a:p>
        </p:txBody>
      </p:sp>
    </p:spTree>
    <p:extLst>
      <p:ext uri="{BB962C8B-B14F-4D97-AF65-F5344CB8AC3E}">
        <p14:creationId xmlns:p14="http://schemas.microsoft.com/office/powerpoint/2010/main" val="9177193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8B9A81-9543-6209-D8BA-AFBA4DB3A5C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fr-CA"/>
          </a:p>
        </p:txBody>
      </p:sp>
      <p:sp>
        <p:nvSpPr>
          <p:cNvPr id="3" name="Picture Placeholder 2">
            <a:extLst>
              <a:ext uri="{FF2B5EF4-FFF2-40B4-BE49-F238E27FC236}">
                <a16:creationId xmlns:a16="http://schemas.microsoft.com/office/drawing/2014/main" id="{C360C461-A045-6731-BDF0-68D4933A74C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CA"/>
          </a:p>
        </p:txBody>
      </p:sp>
      <p:sp>
        <p:nvSpPr>
          <p:cNvPr id="4" name="Text Placeholder 3">
            <a:extLst>
              <a:ext uri="{FF2B5EF4-FFF2-40B4-BE49-F238E27FC236}">
                <a16:creationId xmlns:a16="http://schemas.microsoft.com/office/drawing/2014/main" id="{8048FCF9-A66A-CCEB-97AD-5B2EE3BC074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737B75A-5013-E325-C30E-97DADCAFC66B}"/>
              </a:ext>
            </a:extLst>
          </p:cNvPr>
          <p:cNvSpPr>
            <a:spLocks noGrp="1"/>
          </p:cNvSpPr>
          <p:nvPr>
            <p:ph type="dt" sz="half" idx="10"/>
          </p:nvPr>
        </p:nvSpPr>
        <p:spPr/>
        <p:txBody>
          <a:bodyPr/>
          <a:lstStyle/>
          <a:p>
            <a:fld id="{25DDBB27-B0BD-42C3-8558-D90727030EC9}" type="datetimeFigureOut">
              <a:rPr lang="fr-CA" smtClean="0"/>
              <a:t>2025-07-03</a:t>
            </a:fld>
            <a:endParaRPr lang="fr-CA"/>
          </a:p>
        </p:txBody>
      </p:sp>
      <p:sp>
        <p:nvSpPr>
          <p:cNvPr id="6" name="Footer Placeholder 5">
            <a:extLst>
              <a:ext uri="{FF2B5EF4-FFF2-40B4-BE49-F238E27FC236}">
                <a16:creationId xmlns:a16="http://schemas.microsoft.com/office/drawing/2014/main" id="{B53D3185-BB93-C51F-603F-BA8FD18D26AB}"/>
              </a:ext>
            </a:extLst>
          </p:cNvPr>
          <p:cNvSpPr>
            <a:spLocks noGrp="1"/>
          </p:cNvSpPr>
          <p:nvPr>
            <p:ph type="ftr" sz="quarter" idx="11"/>
          </p:nvPr>
        </p:nvSpPr>
        <p:spPr/>
        <p:txBody>
          <a:bodyPr/>
          <a:lstStyle/>
          <a:p>
            <a:endParaRPr lang="fr-CA"/>
          </a:p>
        </p:txBody>
      </p:sp>
      <p:sp>
        <p:nvSpPr>
          <p:cNvPr id="7" name="Slide Number Placeholder 6">
            <a:extLst>
              <a:ext uri="{FF2B5EF4-FFF2-40B4-BE49-F238E27FC236}">
                <a16:creationId xmlns:a16="http://schemas.microsoft.com/office/drawing/2014/main" id="{811EF052-85FD-19C6-4B5B-A90D080A4851}"/>
              </a:ext>
            </a:extLst>
          </p:cNvPr>
          <p:cNvSpPr>
            <a:spLocks noGrp="1"/>
          </p:cNvSpPr>
          <p:nvPr>
            <p:ph type="sldNum" sz="quarter" idx="12"/>
          </p:nvPr>
        </p:nvSpPr>
        <p:spPr/>
        <p:txBody>
          <a:bodyPr/>
          <a:lstStyle/>
          <a:p>
            <a:fld id="{886D300B-2B68-4B2E-9DEB-E3A30C58D586}" type="slidenum">
              <a:rPr lang="fr-CA" smtClean="0"/>
              <a:t>‹#›</a:t>
            </a:fld>
            <a:endParaRPr lang="fr-CA"/>
          </a:p>
        </p:txBody>
      </p:sp>
    </p:spTree>
    <p:extLst>
      <p:ext uri="{BB962C8B-B14F-4D97-AF65-F5344CB8AC3E}">
        <p14:creationId xmlns:p14="http://schemas.microsoft.com/office/powerpoint/2010/main" val="152432438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C2A4F33-263B-9020-1BF4-EE48A41516E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fr-CA"/>
          </a:p>
        </p:txBody>
      </p:sp>
      <p:sp>
        <p:nvSpPr>
          <p:cNvPr id="3" name="Text Placeholder 2">
            <a:extLst>
              <a:ext uri="{FF2B5EF4-FFF2-40B4-BE49-F238E27FC236}">
                <a16:creationId xmlns:a16="http://schemas.microsoft.com/office/drawing/2014/main" id="{4E994A9A-765C-75F7-B8FD-22D0E64E64B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CA"/>
          </a:p>
        </p:txBody>
      </p:sp>
      <p:sp>
        <p:nvSpPr>
          <p:cNvPr id="4" name="Date Placeholder 3">
            <a:extLst>
              <a:ext uri="{FF2B5EF4-FFF2-40B4-BE49-F238E27FC236}">
                <a16:creationId xmlns:a16="http://schemas.microsoft.com/office/drawing/2014/main" id="{D8D87657-2610-571B-29EC-9E5FD3BA772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25DDBB27-B0BD-42C3-8558-D90727030EC9}" type="datetimeFigureOut">
              <a:rPr lang="fr-CA" smtClean="0"/>
              <a:t>2025-07-03</a:t>
            </a:fld>
            <a:endParaRPr lang="fr-CA"/>
          </a:p>
        </p:txBody>
      </p:sp>
      <p:sp>
        <p:nvSpPr>
          <p:cNvPr id="5" name="Footer Placeholder 4">
            <a:extLst>
              <a:ext uri="{FF2B5EF4-FFF2-40B4-BE49-F238E27FC236}">
                <a16:creationId xmlns:a16="http://schemas.microsoft.com/office/drawing/2014/main" id="{9E9CB7FA-CE34-52B2-7367-A1D6A0DDB1B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fr-CA"/>
          </a:p>
        </p:txBody>
      </p:sp>
      <p:sp>
        <p:nvSpPr>
          <p:cNvPr id="6" name="Slide Number Placeholder 5">
            <a:extLst>
              <a:ext uri="{FF2B5EF4-FFF2-40B4-BE49-F238E27FC236}">
                <a16:creationId xmlns:a16="http://schemas.microsoft.com/office/drawing/2014/main" id="{192CE66D-C3F3-2152-B04E-E1B6C978790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886D300B-2B68-4B2E-9DEB-E3A30C58D586}" type="slidenum">
              <a:rPr lang="fr-CA" smtClean="0"/>
              <a:t>‹#›</a:t>
            </a:fld>
            <a:endParaRPr lang="fr-CA"/>
          </a:p>
        </p:txBody>
      </p:sp>
    </p:spTree>
    <p:extLst>
      <p:ext uri="{BB962C8B-B14F-4D97-AF65-F5344CB8AC3E}">
        <p14:creationId xmlns:p14="http://schemas.microsoft.com/office/powerpoint/2010/main" val="424653665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85F373-8568-154B-B01A-82C77F495187}"/>
              </a:ext>
            </a:extLst>
          </p:cNvPr>
          <p:cNvSpPr>
            <a:spLocks noGrp="1"/>
          </p:cNvSpPr>
          <p:nvPr>
            <p:ph type="ctrTitle"/>
          </p:nvPr>
        </p:nvSpPr>
        <p:spPr>
          <a:xfrm>
            <a:off x="489857" y="1443583"/>
            <a:ext cx="11212286" cy="2188028"/>
          </a:xfrm>
        </p:spPr>
        <p:txBody>
          <a:bodyPr>
            <a:normAutofit fontScale="90000"/>
          </a:bodyPr>
          <a:lstStyle/>
          <a:p>
            <a:r>
              <a:rPr lang="fr-CA" dirty="0"/>
              <a:t>Identité Canadienne</a:t>
            </a:r>
            <a:br>
              <a:rPr lang="fr-CA" dirty="0"/>
            </a:br>
            <a:r>
              <a:rPr lang="fr-CA" dirty="0"/>
              <a:t>Comment les institutions nationales ont contribué a l’identité Canadienne</a:t>
            </a:r>
          </a:p>
        </p:txBody>
      </p:sp>
      <p:sp>
        <p:nvSpPr>
          <p:cNvPr id="3" name="Subtitle 2">
            <a:extLst>
              <a:ext uri="{FF2B5EF4-FFF2-40B4-BE49-F238E27FC236}">
                <a16:creationId xmlns:a16="http://schemas.microsoft.com/office/drawing/2014/main" id="{3B732B73-9BB4-B60C-B91F-7E10F66DB268}"/>
              </a:ext>
            </a:extLst>
          </p:cNvPr>
          <p:cNvSpPr>
            <a:spLocks noGrp="1"/>
          </p:cNvSpPr>
          <p:nvPr>
            <p:ph type="subTitle" idx="1"/>
          </p:nvPr>
        </p:nvSpPr>
        <p:spPr>
          <a:xfrm>
            <a:off x="1524000" y="3875314"/>
            <a:ext cx="9144000" cy="2601687"/>
          </a:xfrm>
        </p:spPr>
        <p:txBody>
          <a:bodyPr>
            <a:normAutofit fontScale="77500" lnSpcReduction="20000"/>
          </a:bodyPr>
          <a:lstStyle/>
          <a:p>
            <a:r>
              <a:rPr lang="fr-CA" sz="3600" dirty="0"/>
              <a:t># 2</a:t>
            </a:r>
          </a:p>
          <a:p>
            <a:endParaRPr lang="fr-CA" sz="3600" dirty="0"/>
          </a:p>
          <a:p>
            <a:pPr algn="l"/>
            <a:r>
              <a:rPr lang="fr-CA" sz="3600" dirty="0"/>
              <a:t>Situation d’apprentissage 4.2</a:t>
            </a:r>
          </a:p>
          <a:p>
            <a:pPr algn="l"/>
            <a:endParaRPr lang="fr-CA" sz="3600" dirty="0"/>
          </a:p>
          <a:p>
            <a:pPr algn="l"/>
            <a:r>
              <a:rPr lang="fr-FR" i="1" dirty="0"/>
              <a:t>Découvrir le Canada : Les droits et responsabilités liées à la citoyenneté</a:t>
            </a:r>
          </a:p>
          <a:p>
            <a:pPr algn="l"/>
            <a:r>
              <a:rPr lang="fr-FR" dirty="0"/>
              <a:t>© Sa Majesté la reine du chef du Canada, représentée par le ministre de Citoyenneté et Immigration Canada, 2021.</a:t>
            </a:r>
            <a:endParaRPr lang="fr-CA" sz="1500" dirty="0"/>
          </a:p>
        </p:txBody>
      </p:sp>
      <p:sp>
        <p:nvSpPr>
          <p:cNvPr id="4" name="TextBox 3">
            <a:extLst>
              <a:ext uri="{FF2B5EF4-FFF2-40B4-BE49-F238E27FC236}">
                <a16:creationId xmlns:a16="http://schemas.microsoft.com/office/drawing/2014/main" id="{A960FF1A-5EAB-FEB9-B77C-27653583CE9A}"/>
              </a:ext>
            </a:extLst>
          </p:cNvPr>
          <p:cNvSpPr txBox="1"/>
          <p:nvPr/>
        </p:nvSpPr>
        <p:spPr>
          <a:xfrm>
            <a:off x="3488872" y="430440"/>
            <a:ext cx="5214256" cy="769441"/>
          </a:xfrm>
          <a:prstGeom prst="rect">
            <a:avLst/>
          </a:prstGeom>
          <a:noFill/>
          <a:ln>
            <a:solidFill>
              <a:schemeClr val="accent1"/>
            </a:solidFill>
          </a:ln>
        </p:spPr>
        <p:txBody>
          <a:bodyPr wrap="square" rtlCol="0">
            <a:spAutoFit/>
          </a:bodyPr>
          <a:lstStyle/>
          <a:p>
            <a:pPr algn="ctr"/>
            <a:r>
              <a:rPr lang="fr-CA" sz="4400" u="sng" dirty="0">
                <a:solidFill>
                  <a:srgbClr val="FF0000"/>
                </a:solidFill>
                <a:effectLst>
                  <a:outerShdw blurRad="38100" dist="38100" dir="2700000" algn="tl">
                    <a:srgbClr val="000000">
                      <a:alpha val="43137"/>
                    </a:srgbClr>
                  </a:outerShdw>
                </a:effectLst>
              </a:rPr>
              <a:t>LES NOTES</a:t>
            </a:r>
          </a:p>
        </p:txBody>
      </p:sp>
    </p:spTree>
    <p:extLst>
      <p:ext uri="{BB962C8B-B14F-4D97-AF65-F5344CB8AC3E}">
        <p14:creationId xmlns:p14="http://schemas.microsoft.com/office/powerpoint/2010/main" val="130807093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0E3F93-49E3-2B2F-1A0E-891336BEDC14}"/>
              </a:ext>
            </a:extLst>
          </p:cNvPr>
          <p:cNvSpPr>
            <a:spLocks noGrp="1"/>
          </p:cNvSpPr>
          <p:nvPr>
            <p:ph type="title"/>
          </p:nvPr>
        </p:nvSpPr>
        <p:spPr/>
        <p:txBody>
          <a:bodyPr>
            <a:normAutofit/>
          </a:bodyPr>
          <a:lstStyle/>
          <a:p>
            <a:pPr algn="ctr"/>
            <a:r>
              <a:rPr lang="fr-FR" sz="6000" u="sng" dirty="0"/>
              <a:t>Les Français et les Anglais</a:t>
            </a:r>
            <a:endParaRPr lang="fr-CA" sz="6000" u="sng" dirty="0"/>
          </a:p>
        </p:txBody>
      </p:sp>
      <p:sp>
        <p:nvSpPr>
          <p:cNvPr id="3" name="Content Placeholder 2">
            <a:extLst>
              <a:ext uri="{FF2B5EF4-FFF2-40B4-BE49-F238E27FC236}">
                <a16:creationId xmlns:a16="http://schemas.microsoft.com/office/drawing/2014/main" id="{1E45D40C-7334-0DAA-B05B-CB6610AE2324}"/>
              </a:ext>
            </a:extLst>
          </p:cNvPr>
          <p:cNvSpPr>
            <a:spLocks noGrp="1"/>
          </p:cNvSpPr>
          <p:nvPr>
            <p:ph idx="1"/>
          </p:nvPr>
        </p:nvSpPr>
        <p:spPr/>
        <p:txBody>
          <a:bodyPr>
            <a:normAutofit lnSpcReduction="10000"/>
          </a:bodyPr>
          <a:lstStyle/>
          <a:p>
            <a:pPr marL="514350" indent="-514350">
              <a:buFont typeface="+mj-lt"/>
              <a:buAutoNum type="arabicParenR"/>
            </a:pPr>
            <a:r>
              <a:rPr lang="fr-FR" dirty="0"/>
              <a:t>La société canadienne moderne est issue en grande partie des civilisations chrétiennes francophone et anglophone, amenées d’Europe par les colons.</a:t>
            </a:r>
          </a:p>
          <a:p>
            <a:pPr marL="514350" indent="-514350">
              <a:buFont typeface="+mj-lt"/>
              <a:buAutoNum type="arabicParenR"/>
            </a:pPr>
            <a:endParaRPr lang="fr-FR" dirty="0"/>
          </a:p>
          <a:p>
            <a:pPr marL="514350" indent="-514350">
              <a:buFont typeface="+mj-lt"/>
              <a:buAutoNum type="arabicParenR"/>
            </a:pPr>
            <a:r>
              <a:rPr lang="fr-FR" dirty="0"/>
              <a:t>Le français et l’anglais définissent la réalité quotidienne de la plupart des gens.</a:t>
            </a:r>
          </a:p>
          <a:p>
            <a:pPr marL="514350" indent="-514350">
              <a:buFont typeface="+mj-lt"/>
              <a:buAutoNum type="arabicParenR"/>
            </a:pPr>
            <a:endParaRPr lang="fr-FR" dirty="0"/>
          </a:p>
          <a:p>
            <a:pPr marL="514350" indent="-514350">
              <a:buFont typeface="+mj-lt"/>
              <a:buAutoNum type="arabicParenR"/>
            </a:pPr>
            <a:r>
              <a:rPr lang="fr-FR" dirty="0"/>
              <a:t>Le gouvernement fédéral est tenu par la loi de fournir des services en français et en anglais </a:t>
            </a:r>
            <a:r>
              <a:rPr lang="fr-CA" dirty="0"/>
              <a:t>partout au Canada (2 langues officielles).</a:t>
            </a:r>
          </a:p>
        </p:txBody>
      </p:sp>
    </p:spTree>
    <p:extLst>
      <p:ext uri="{BB962C8B-B14F-4D97-AF65-F5344CB8AC3E}">
        <p14:creationId xmlns:p14="http://schemas.microsoft.com/office/powerpoint/2010/main" val="121106258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9" name="Rectangle 3078">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rgbClr val="6F483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81" name="Rectangle 3080">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074" name="Picture 2">
            <a:extLst>
              <a:ext uri="{FF2B5EF4-FFF2-40B4-BE49-F238E27FC236}">
                <a16:creationId xmlns:a16="http://schemas.microsoft.com/office/drawing/2014/main" id="{841A904D-7394-1B6F-F488-9C351859AFFD}"/>
              </a:ext>
            </a:extLst>
          </p:cNvPr>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4111308" y="643467"/>
            <a:ext cx="3969384" cy="5571066"/>
          </a:xfrm>
          <a:prstGeom prst="rect">
            <a:avLst/>
          </a:prstGeom>
          <a:noFill/>
          <a:extLst>
            <a:ext uri="{909E8E84-426E-40DD-AFC4-6F175D3DCCD1}">
              <a14:hiddenFill xmlns:a14="http://schemas.microsoft.com/office/drawing/2010/main">
                <a:solidFill>
                  <a:srgbClr val="FFFFFF"/>
                </a:solidFill>
              </a14:hiddenFill>
            </a:ext>
          </a:extLst>
        </p:spPr>
      </p:pic>
      <p:sp>
        <p:nvSpPr>
          <p:cNvPr id="2" name="TextBox 1">
            <a:extLst>
              <a:ext uri="{FF2B5EF4-FFF2-40B4-BE49-F238E27FC236}">
                <a16:creationId xmlns:a16="http://schemas.microsoft.com/office/drawing/2014/main" id="{54378C78-B621-9A07-854C-B7052C6456BD}"/>
              </a:ext>
            </a:extLst>
          </p:cNvPr>
          <p:cNvSpPr txBox="1"/>
          <p:nvPr/>
        </p:nvSpPr>
        <p:spPr>
          <a:xfrm>
            <a:off x="1204822" y="979714"/>
            <a:ext cx="2906486" cy="2308324"/>
          </a:xfrm>
          <a:prstGeom prst="rect">
            <a:avLst/>
          </a:prstGeom>
          <a:noFill/>
        </p:spPr>
        <p:txBody>
          <a:bodyPr wrap="square" rtlCol="0">
            <a:spAutoFit/>
          </a:bodyPr>
          <a:lstStyle/>
          <a:p>
            <a:pPr marL="285750" indent="-285750">
              <a:buFont typeface="Wingdings" panose="05000000000000000000" pitchFamily="2" charset="2"/>
              <a:buChar char="Ø"/>
            </a:pPr>
            <a:r>
              <a:rPr lang="fr-FR" dirty="0"/>
              <a:t>Le gouvernement du Canada et Archives Canada possède une grande collection de matériel promotionnel utilisé pendant cette campagne publicitaire.</a:t>
            </a:r>
          </a:p>
          <a:p>
            <a:endParaRPr lang="fr-FR" dirty="0"/>
          </a:p>
        </p:txBody>
      </p:sp>
      <p:sp>
        <p:nvSpPr>
          <p:cNvPr id="3" name="TextBox 2">
            <a:extLst>
              <a:ext uri="{FF2B5EF4-FFF2-40B4-BE49-F238E27FC236}">
                <a16:creationId xmlns:a16="http://schemas.microsoft.com/office/drawing/2014/main" id="{954862B0-FED0-25CF-9453-6A553503CCF8}"/>
              </a:ext>
            </a:extLst>
          </p:cNvPr>
          <p:cNvSpPr txBox="1"/>
          <p:nvPr/>
        </p:nvSpPr>
        <p:spPr>
          <a:xfrm>
            <a:off x="8251371" y="2521214"/>
            <a:ext cx="3276600" cy="3693319"/>
          </a:xfrm>
          <a:prstGeom prst="rect">
            <a:avLst/>
          </a:prstGeom>
          <a:noFill/>
        </p:spPr>
        <p:txBody>
          <a:bodyPr wrap="square" rtlCol="0">
            <a:spAutoFit/>
          </a:bodyPr>
          <a:lstStyle/>
          <a:p>
            <a:pPr marL="285750" indent="-285750">
              <a:buFont typeface="Wingdings" panose="05000000000000000000" pitchFamily="2" charset="2"/>
              <a:buChar char="Ø"/>
            </a:pPr>
            <a:r>
              <a:rPr lang="fr-FR" dirty="0"/>
              <a:t>Le matériel visait à promouvoir une vision idéalisée de l’Ouest. Des images montrant des paysages présentant une verdure luxuriante, du bétail bien nourri et des récoltes de céréales dorées étaient souvent utilisées. Les aspects négatifs des Prairies, comme le temps froid et l’isolement, étaient minimisés.</a:t>
            </a:r>
            <a:endParaRPr lang="fr-CA" dirty="0"/>
          </a:p>
        </p:txBody>
      </p:sp>
      <p:sp>
        <p:nvSpPr>
          <p:cNvPr id="4" name="TextBox 3">
            <a:extLst>
              <a:ext uri="{FF2B5EF4-FFF2-40B4-BE49-F238E27FC236}">
                <a16:creationId xmlns:a16="http://schemas.microsoft.com/office/drawing/2014/main" id="{B28A50D1-ED7E-D430-E84E-E01573C17DB3}"/>
              </a:ext>
            </a:extLst>
          </p:cNvPr>
          <p:cNvSpPr txBox="1"/>
          <p:nvPr/>
        </p:nvSpPr>
        <p:spPr>
          <a:xfrm>
            <a:off x="965550" y="6173126"/>
            <a:ext cx="5337492" cy="246221"/>
          </a:xfrm>
          <a:prstGeom prst="rect">
            <a:avLst/>
          </a:prstGeom>
          <a:noFill/>
        </p:spPr>
        <p:txBody>
          <a:bodyPr wrap="square" rtlCol="0">
            <a:spAutoFit/>
          </a:bodyPr>
          <a:lstStyle/>
          <a:p>
            <a:r>
              <a:rPr lang="fr-CA" sz="1000" dirty="0"/>
              <a:t>https://ledecoublogue.com/2017/05/02/le-nouvel-eldorado-attirer-les-colons-dans-louest/</a:t>
            </a:r>
          </a:p>
        </p:txBody>
      </p:sp>
    </p:spTree>
    <p:extLst>
      <p:ext uri="{BB962C8B-B14F-4D97-AF65-F5344CB8AC3E}">
        <p14:creationId xmlns:p14="http://schemas.microsoft.com/office/powerpoint/2010/main" val="160327487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0EBD429-1F1B-B481-E56E-6FA1F0AA9886}"/>
              </a:ext>
            </a:extLst>
          </p:cNvPr>
          <p:cNvSpPr>
            <a:spLocks noGrp="1"/>
          </p:cNvSpPr>
          <p:nvPr>
            <p:ph idx="1"/>
          </p:nvPr>
        </p:nvSpPr>
        <p:spPr/>
        <p:txBody>
          <a:bodyPr>
            <a:normAutofit fontScale="85000" lnSpcReduction="20000"/>
          </a:bodyPr>
          <a:lstStyle/>
          <a:p>
            <a:pPr marL="514350" indent="-514350">
              <a:buFont typeface="+mj-lt"/>
              <a:buAutoNum type="arabicParenR"/>
            </a:pPr>
            <a:r>
              <a:rPr lang="fr-FR" dirty="0"/>
              <a:t>Le Canada compte aujourd’hui 18 millions d’anglophones – personnes dont la langue maternelle est l’anglais.</a:t>
            </a:r>
          </a:p>
          <a:p>
            <a:pPr marL="514350" indent="-514350">
              <a:buFont typeface="+mj-lt"/>
              <a:buAutoNum type="arabicParenR"/>
            </a:pPr>
            <a:endParaRPr lang="fr-FR" dirty="0"/>
          </a:p>
          <a:p>
            <a:pPr marL="514350" indent="-514350">
              <a:buFont typeface="+mj-lt"/>
              <a:buAutoNum type="arabicParenR"/>
            </a:pPr>
            <a:r>
              <a:rPr lang="fr-FR" dirty="0"/>
              <a:t>7 millions de francophones – personnes dont la langue maternelle est le français.</a:t>
            </a:r>
          </a:p>
          <a:p>
            <a:pPr marL="514350" indent="-514350">
              <a:buFont typeface="+mj-lt"/>
              <a:buAutoNum type="arabicParenR"/>
            </a:pPr>
            <a:endParaRPr lang="fr-FR" dirty="0"/>
          </a:p>
          <a:p>
            <a:pPr marL="514350" indent="-514350">
              <a:buFont typeface="+mj-lt"/>
              <a:buAutoNum type="arabicParenR"/>
            </a:pPr>
            <a:r>
              <a:rPr lang="fr-FR" dirty="0"/>
              <a:t>Les Acadiens sont les descendants de colons français établis dès 1604 dans les Maritimes. De 1755 à 1763, pendant la guerre entre la Grande-Bretagne et la France, plus des deux tiers (2/3) des Acadiens ont été déportés hors de leur patrie.</a:t>
            </a:r>
          </a:p>
          <a:p>
            <a:pPr marL="514350" indent="-514350">
              <a:buFont typeface="+mj-lt"/>
              <a:buAutoNum type="arabicParenR"/>
            </a:pPr>
            <a:endParaRPr lang="fr-FR" dirty="0"/>
          </a:p>
          <a:p>
            <a:pPr marL="514350" indent="-514350">
              <a:buFont typeface="+mj-lt"/>
              <a:buAutoNum type="arabicParenR"/>
            </a:pPr>
            <a:r>
              <a:rPr lang="fr-FR" dirty="0"/>
              <a:t>En dépit de cette épreuve, appelée le « Grand Dérangement », les Acadiens ont survécu et maintenu leur identité propre.</a:t>
            </a:r>
            <a:endParaRPr lang="fr-CA" dirty="0"/>
          </a:p>
        </p:txBody>
      </p:sp>
      <p:sp>
        <p:nvSpPr>
          <p:cNvPr id="4" name="Title 1">
            <a:extLst>
              <a:ext uri="{FF2B5EF4-FFF2-40B4-BE49-F238E27FC236}">
                <a16:creationId xmlns:a16="http://schemas.microsoft.com/office/drawing/2014/main" id="{BA2AA9DE-FB1B-832D-BF09-7F19D0A9253C}"/>
              </a:ext>
            </a:extLst>
          </p:cNvPr>
          <p:cNvSpPr>
            <a:spLocks noGrp="1"/>
          </p:cNvSpPr>
          <p:nvPr>
            <p:ph type="title"/>
          </p:nvPr>
        </p:nvSpPr>
        <p:spPr>
          <a:xfrm>
            <a:off x="838200" y="365125"/>
            <a:ext cx="10515600" cy="1325563"/>
          </a:xfrm>
        </p:spPr>
        <p:txBody>
          <a:bodyPr>
            <a:normAutofit/>
          </a:bodyPr>
          <a:lstStyle/>
          <a:p>
            <a:pPr algn="ctr"/>
            <a:r>
              <a:rPr lang="fr-FR" sz="6000" u="sng" dirty="0"/>
              <a:t>Les Français et les Anglais</a:t>
            </a:r>
            <a:endParaRPr lang="fr-CA" sz="6000" u="sng" dirty="0"/>
          </a:p>
        </p:txBody>
      </p:sp>
    </p:spTree>
    <p:extLst>
      <p:ext uri="{BB962C8B-B14F-4D97-AF65-F5344CB8AC3E}">
        <p14:creationId xmlns:p14="http://schemas.microsoft.com/office/powerpoint/2010/main" val="52963801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DFE913F-FBB6-0387-EA8C-250977C3CF4D}"/>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744F06C-4625-5048-6839-6A475E441813}"/>
              </a:ext>
            </a:extLst>
          </p:cNvPr>
          <p:cNvSpPr>
            <a:spLocks noGrp="1"/>
          </p:cNvSpPr>
          <p:nvPr>
            <p:ph idx="1"/>
          </p:nvPr>
        </p:nvSpPr>
        <p:spPr/>
        <p:txBody>
          <a:bodyPr>
            <a:normAutofit fontScale="85000" lnSpcReduction="20000"/>
          </a:bodyPr>
          <a:lstStyle/>
          <a:p>
            <a:pPr marL="514350" indent="-514350">
              <a:buFont typeface="+mj-lt"/>
              <a:buAutoNum type="arabicParenR"/>
            </a:pPr>
            <a:r>
              <a:rPr lang="fr-FR" dirty="0"/>
              <a:t>Les Québécois sont en grande majorité francophones. La plupart sont arrivés entre1600 – 1800.</a:t>
            </a:r>
          </a:p>
          <a:p>
            <a:pPr marL="514350" indent="-514350">
              <a:buFont typeface="+mj-lt"/>
              <a:buAutoNum type="arabicParenR"/>
            </a:pPr>
            <a:endParaRPr lang="fr-FR" dirty="0"/>
          </a:p>
          <a:p>
            <a:pPr marL="514350" indent="-514350">
              <a:buFont typeface="+mj-lt"/>
              <a:buAutoNum type="arabicParenR"/>
            </a:pPr>
            <a:r>
              <a:rPr lang="fr-FR" dirty="0"/>
              <a:t>Ils conservent une identité, une culture et une langue qui leur sont uniques.</a:t>
            </a:r>
          </a:p>
          <a:p>
            <a:pPr marL="514350" indent="-514350">
              <a:buFont typeface="+mj-lt"/>
              <a:buAutoNum type="arabicParenR"/>
            </a:pPr>
            <a:endParaRPr lang="fr-FR" dirty="0"/>
          </a:p>
          <a:p>
            <a:pPr marL="514350" indent="-514350">
              <a:buFont typeface="+mj-lt"/>
              <a:buAutoNum type="arabicParenR"/>
            </a:pPr>
            <a:r>
              <a:rPr lang="fr-FR" dirty="0"/>
              <a:t>Le mode de vie dans les régions anglophones a été largement défini par des centaines de milliers de colons, de soldats et d’immigrants anglais, gallois, écossais et irlandais, arrivés entre 1600 – 2000.</a:t>
            </a:r>
          </a:p>
          <a:p>
            <a:pPr marL="514350" indent="-514350">
              <a:buFont typeface="+mj-lt"/>
              <a:buAutoNum type="arabicParenR"/>
            </a:pPr>
            <a:endParaRPr lang="fr-FR" dirty="0"/>
          </a:p>
          <a:p>
            <a:pPr marL="514350" indent="-514350">
              <a:buFont typeface="+mj-lt"/>
              <a:buAutoNum type="arabicParenR"/>
            </a:pPr>
            <a:r>
              <a:rPr lang="fr-FR" dirty="0"/>
              <a:t>Des générations de pionniers et de bâtisseurs d’origine britannique, comme d’autres groupes, ont travaillé, se sont investies et ont enduré maintes épreuves afin d’établir les fondements de notre pays.</a:t>
            </a:r>
          </a:p>
        </p:txBody>
      </p:sp>
      <p:sp>
        <p:nvSpPr>
          <p:cNvPr id="4" name="Title 1">
            <a:extLst>
              <a:ext uri="{FF2B5EF4-FFF2-40B4-BE49-F238E27FC236}">
                <a16:creationId xmlns:a16="http://schemas.microsoft.com/office/drawing/2014/main" id="{08E5C6AB-7E7A-F6D2-A5CD-B6EDA7023439}"/>
              </a:ext>
            </a:extLst>
          </p:cNvPr>
          <p:cNvSpPr>
            <a:spLocks noGrp="1"/>
          </p:cNvSpPr>
          <p:nvPr>
            <p:ph type="title"/>
          </p:nvPr>
        </p:nvSpPr>
        <p:spPr>
          <a:xfrm>
            <a:off x="838200" y="365125"/>
            <a:ext cx="10515600" cy="1325563"/>
          </a:xfrm>
        </p:spPr>
        <p:txBody>
          <a:bodyPr>
            <a:normAutofit/>
          </a:bodyPr>
          <a:lstStyle/>
          <a:p>
            <a:pPr algn="ctr"/>
            <a:r>
              <a:rPr lang="fr-FR" sz="6000" u="sng" dirty="0"/>
              <a:t>Les Français et les Anglais</a:t>
            </a:r>
            <a:endParaRPr lang="fr-CA" sz="6000" u="sng" dirty="0"/>
          </a:p>
        </p:txBody>
      </p:sp>
    </p:spTree>
    <p:extLst>
      <p:ext uri="{BB962C8B-B14F-4D97-AF65-F5344CB8AC3E}">
        <p14:creationId xmlns:p14="http://schemas.microsoft.com/office/powerpoint/2010/main" val="42710563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5" name="Rectangle 2054">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rgbClr val="86894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57" name="Rectangle 2056">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050" name="Picture 2">
            <a:extLst>
              <a:ext uri="{FF2B5EF4-FFF2-40B4-BE49-F238E27FC236}">
                <a16:creationId xmlns:a16="http://schemas.microsoft.com/office/drawing/2014/main" id="{9A66FA5C-90FA-5A1E-02F5-3F1FC2C7DEE9}"/>
              </a:ext>
            </a:extLst>
          </p:cNvPr>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3846682" y="643467"/>
            <a:ext cx="4498635" cy="5571066"/>
          </a:xfrm>
          <a:prstGeom prst="rect">
            <a:avLst/>
          </a:prstGeom>
          <a:noFill/>
          <a:extLst>
            <a:ext uri="{909E8E84-426E-40DD-AFC4-6F175D3DCCD1}">
              <a14:hiddenFill xmlns:a14="http://schemas.microsoft.com/office/drawing/2010/main">
                <a:solidFill>
                  <a:srgbClr val="FFFFFF"/>
                </a:solidFill>
              </a14:hiddenFill>
            </a:ext>
          </a:extLst>
        </p:spPr>
      </p:pic>
      <p:sp>
        <p:nvSpPr>
          <p:cNvPr id="2" name="TextBox 1">
            <a:extLst>
              <a:ext uri="{FF2B5EF4-FFF2-40B4-BE49-F238E27FC236}">
                <a16:creationId xmlns:a16="http://schemas.microsoft.com/office/drawing/2014/main" id="{CE7E98AE-CD38-B590-F089-F61FC9602604}"/>
              </a:ext>
            </a:extLst>
          </p:cNvPr>
          <p:cNvSpPr txBox="1"/>
          <p:nvPr/>
        </p:nvSpPr>
        <p:spPr>
          <a:xfrm>
            <a:off x="3477984" y="6173126"/>
            <a:ext cx="5236029" cy="246221"/>
          </a:xfrm>
          <a:prstGeom prst="rect">
            <a:avLst/>
          </a:prstGeom>
          <a:noFill/>
        </p:spPr>
        <p:txBody>
          <a:bodyPr wrap="square" rtlCol="0">
            <a:spAutoFit/>
          </a:bodyPr>
          <a:lstStyle/>
          <a:p>
            <a:r>
              <a:rPr lang="fr-CA" sz="1000" dirty="0"/>
              <a:t>https://ledecoublogue.com/2017/05/02/le-nouvel-eldorado-attirer-les-colons-dans-louest/</a:t>
            </a:r>
          </a:p>
        </p:txBody>
      </p:sp>
      <p:sp>
        <p:nvSpPr>
          <p:cNvPr id="3" name="TextBox 2">
            <a:extLst>
              <a:ext uri="{FF2B5EF4-FFF2-40B4-BE49-F238E27FC236}">
                <a16:creationId xmlns:a16="http://schemas.microsoft.com/office/drawing/2014/main" id="{41B1D415-181A-5D46-C336-00918876C520}"/>
              </a:ext>
            </a:extLst>
          </p:cNvPr>
          <p:cNvSpPr txBox="1"/>
          <p:nvPr/>
        </p:nvSpPr>
        <p:spPr>
          <a:xfrm>
            <a:off x="838200" y="1034143"/>
            <a:ext cx="2639784" cy="2585323"/>
          </a:xfrm>
          <a:prstGeom prst="rect">
            <a:avLst/>
          </a:prstGeom>
          <a:noFill/>
        </p:spPr>
        <p:txBody>
          <a:bodyPr wrap="square" rtlCol="0">
            <a:spAutoFit/>
          </a:bodyPr>
          <a:lstStyle/>
          <a:p>
            <a:r>
              <a:rPr lang="fr-FR" dirty="0"/>
              <a:t>Les entreprises d’expédition et du domaine ferroviaire se servaient de ces mêmes images publiées par le gouvernement pour encourager les colons à venir s’établir au Canada.</a:t>
            </a:r>
            <a:endParaRPr lang="fr-CA" dirty="0"/>
          </a:p>
        </p:txBody>
      </p:sp>
    </p:spTree>
    <p:extLst>
      <p:ext uri="{BB962C8B-B14F-4D97-AF65-F5344CB8AC3E}">
        <p14:creationId xmlns:p14="http://schemas.microsoft.com/office/powerpoint/2010/main" val="425095789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225816A-C4B5-BEDD-71D1-CC0350A6EB68}"/>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AB692ED-ED49-14CE-A609-F3AB0098C131}"/>
              </a:ext>
            </a:extLst>
          </p:cNvPr>
          <p:cNvSpPr>
            <a:spLocks noGrp="1"/>
          </p:cNvSpPr>
          <p:nvPr>
            <p:ph idx="1"/>
          </p:nvPr>
        </p:nvSpPr>
        <p:spPr/>
        <p:txBody>
          <a:bodyPr/>
          <a:lstStyle/>
          <a:p>
            <a:pPr marL="514350" indent="-514350">
              <a:buFont typeface="+mj-lt"/>
              <a:buAutoNum type="arabicParenR"/>
            </a:pPr>
            <a:r>
              <a:rPr lang="fr-FR" dirty="0"/>
              <a:t>Certains nouveaux Canadiens arrivent de régions ravagées par des affrontements ou des conflits armés.</a:t>
            </a:r>
          </a:p>
          <a:p>
            <a:pPr marL="514350" indent="-514350">
              <a:buFont typeface="+mj-lt"/>
              <a:buAutoNum type="arabicParenR"/>
            </a:pPr>
            <a:endParaRPr lang="fr-FR" dirty="0"/>
          </a:p>
          <a:p>
            <a:pPr marL="514350" indent="-514350">
              <a:buFont typeface="+mj-lt"/>
              <a:buAutoNum type="arabicParenR"/>
            </a:pPr>
            <a:r>
              <a:rPr lang="fr-FR" dirty="0"/>
              <a:t>Les nouveaux arrivants ne peuvent pas justifier qu’ils transposent au Canada des préjugés violents, extrêmes ou haineux. On s’attend à ce que les nouveaux arrivants adoptent les principes démocratiques lorsqu’ils deviennent des citoyens canadiens, notamment la primauté du droit (Personne n’est au-dessus de la loi).</a:t>
            </a:r>
          </a:p>
          <a:p>
            <a:pPr marL="514350" indent="-514350">
              <a:buFont typeface="+mj-lt"/>
              <a:buAutoNum type="arabicParenR"/>
            </a:pPr>
            <a:endParaRPr lang="fr-CA" dirty="0"/>
          </a:p>
        </p:txBody>
      </p:sp>
      <p:sp>
        <p:nvSpPr>
          <p:cNvPr id="4" name="Title 1">
            <a:extLst>
              <a:ext uri="{FF2B5EF4-FFF2-40B4-BE49-F238E27FC236}">
                <a16:creationId xmlns:a16="http://schemas.microsoft.com/office/drawing/2014/main" id="{87F7B40B-1D7E-3F20-5819-8E38BC77FFD5}"/>
              </a:ext>
            </a:extLst>
          </p:cNvPr>
          <p:cNvSpPr>
            <a:spLocks noGrp="1"/>
          </p:cNvSpPr>
          <p:nvPr>
            <p:ph type="title"/>
          </p:nvPr>
        </p:nvSpPr>
        <p:spPr>
          <a:xfrm>
            <a:off x="838200" y="365125"/>
            <a:ext cx="10515600" cy="1325563"/>
          </a:xfrm>
        </p:spPr>
        <p:txBody>
          <a:bodyPr>
            <a:normAutofit/>
          </a:bodyPr>
          <a:lstStyle/>
          <a:p>
            <a:pPr algn="ctr"/>
            <a:r>
              <a:rPr lang="fr-CA" sz="6000" u="sng" dirty="0"/>
              <a:t>Devenir Canadien</a:t>
            </a:r>
          </a:p>
        </p:txBody>
      </p:sp>
    </p:spTree>
    <p:extLst>
      <p:ext uri="{BB962C8B-B14F-4D97-AF65-F5344CB8AC3E}">
        <p14:creationId xmlns:p14="http://schemas.microsoft.com/office/powerpoint/2010/main" val="98777818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Metadata/LabelInfo.xml><?xml version="1.0" encoding="utf-8"?>
<clbl:labelList xmlns:clbl="http://schemas.microsoft.com/office/2020/mipLabelMetadata">
  <clbl:label id="{244df41d-c59f-4ca8-b715-ee2752926f14}" enabled="0" method="" siteId="{244df41d-c59f-4ca8-b715-ee2752926f14}" removed="1"/>
</clbl:labelList>
</file>

<file path=docProps/app.xml><?xml version="1.0" encoding="utf-8"?>
<Properties xmlns="http://schemas.openxmlformats.org/officeDocument/2006/extended-properties" xmlns:vt="http://schemas.openxmlformats.org/officeDocument/2006/docPropsVTypes">
  <TotalTime>37</TotalTime>
  <Words>516</Words>
  <Application>Microsoft Office PowerPoint</Application>
  <PresentationFormat>Widescreen</PresentationFormat>
  <Paragraphs>40</Paragraphs>
  <Slides>7</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7</vt:i4>
      </vt:variant>
    </vt:vector>
  </HeadingPairs>
  <TitlesOfParts>
    <vt:vector size="12" baseType="lpstr">
      <vt:lpstr>Aptos</vt:lpstr>
      <vt:lpstr>Aptos Display</vt:lpstr>
      <vt:lpstr>Arial</vt:lpstr>
      <vt:lpstr>Wingdings</vt:lpstr>
      <vt:lpstr>Office Theme</vt:lpstr>
      <vt:lpstr>Identité Canadienne Comment les institutions nationales ont contribué a l’identité Canadienne</vt:lpstr>
      <vt:lpstr>Les Français et les Anglais</vt:lpstr>
      <vt:lpstr>PowerPoint Presentation</vt:lpstr>
      <vt:lpstr>Les Français et les Anglais</vt:lpstr>
      <vt:lpstr>Les Français et les Anglais</vt:lpstr>
      <vt:lpstr>PowerPoint Presentation</vt:lpstr>
      <vt:lpstr>Devenir Canadien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Patric Peloquin</dc:creator>
  <cp:lastModifiedBy>Patric Peloquin</cp:lastModifiedBy>
  <cp:revision>1</cp:revision>
  <dcterms:created xsi:type="dcterms:W3CDTF">2025-07-03T12:49:52Z</dcterms:created>
  <dcterms:modified xsi:type="dcterms:W3CDTF">2025-07-03T13:27:41Z</dcterms:modified>
</cp:coreProperties>
</file>