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6E068F-0DD2-4318-B1EF-2E33F7C56893}" v="7" dt="2025-07-13T18:14:36.2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 Peloquin" userId="9eacfbb0-fd00-438a-bc85-8b7658ad6aa7" providerId="ADAL" clId="{106E068F-0DD2-4318-B1EF-2E33F7C56893}"/>
    <pc:docChg chg="undo redo custSel addSld delSld modSld">
      <pc:chgData name="Patric Peloquin" userId="9eacfbb0-fd00-438a-bc85-8b7658ad6aa7" providerId="ADAL" clId="{106E068F-0DD2-4318-B1EF-2E33F7C56893}" dt="2025-07-13T18:14:40.042" v="34" actId="115"/>
      <pc:docMkLst>
        <pc:docMk/>
      </pc:docMkLst>
      <pc:sldChg chg="modSp add del mod">
        <pc:chgData name="Patric Peloquin" userId="9eacfbb0-fd00-438a-bc85-8b7658ad6aa7" providerId="ADAL" clId="{106E068F-0DD2-4318-B1EF-2E33F7C56893}" dt="2025-07-13T18:10:55.627" v="3" actId="20577"/>
        <pc:sldMkLst>
          <pc:docMk/>
          <pc:sldMk cId="697288026" sldId="258"/>
        </pc:sldMkLst>
        <pc:spChg chg="mod">
          <ac:chgData name="Patric Peloquin" userId="9eacfbb0-fd00-438a-bc85-8b7658ad6aa7" providerId="ADAL" clId="{106E068F-0DD2-4318-B1EF-2E33F7C56893}" dt="2025-07-13T18:10:55.627" v="3" actId="20577"/>
          <ac:spMkLst>
            <pc:docMk/>
            <pc:sldMk cId="697288026" sldId="258"/>
            <ac:spMk id="2" creationId="{44E7B90C-61DE-7617-FEB6-658D36B0570D}"/>
          </ac:spMkLst>
        </pc:spChg>
      </pc:sldChg>
      <pc:sldChg chg="addSp delSp modSp add mod">
        <pc:chgData name="Patric Peloquin" userId="9eacfbb0-fd00-438a-bc85-8b7658ad6aa7" providerId="ADAL" clId="{106E068F-0DD2-4318-B1EF-2E33F7C56893}" dt="2025-07-13T18:12:42.122" v="30" actId="113"/>
        <pc:sldMkLst>
          <pc:docMk/>
          <pc:sldMk cId="2143676489" sldId="259"/>
        </pc:sldMkLst>
        <pc:spChg chg="add del mod">
          <ac:chgData name="Patric Peloquin" userId="9eacfbb0-fd00-438a-bc85-8b7658ad6aa7" providerId="ADAL" clId="{106E068F-0DD2-4318-B1EF-2E33F7C56893}" dt="2025-07-13T18:12:42.122" v="30" actId="113"/>
          <ac:spMkLst>
            <pc:docMk/>
            <pc:sldMk cId="2143676489" sldId="259"/>
            <ac:spMk id="3" creationId="{76E53574-8F6E-4BA7-69ED-2DF7F4AD18C4}"/>
          </ac:spMkLst>
        </pc:spChg>
        <pc:spChg chg="add">
          <ac:chgData name="Patric Peloquin" userId="9eacfbb0-fd00-438a-bc85-8b7658ad6aa7" providerId="ADAL" clId="{106E068F-0DD2-4318-B1EF-2E33F7C56893}" dt="2025-07-13T18:11:06.287" v="5"/>
          <ac:spMkLst>
            <pc:docMk/>
            <pc:sldMk cId="2143676489" sldId="259"/>
            <ac:spMk id="4" creationId="{32D1C036-D169-CDDF-9086-268AC08C5CCC}"/>
          </ac:spMkLst>
        </pc:spChg>
        <pc:spChg chg="add mod">
          <ac:chgData name="Patric Peloquin" userId="9eacfbb0-fd00-438a-bc85-8b7658ad6aa7" providerId="ADAL" clId="{106E068F-0DD2-4318-B1EF-2E33F7C56893}" dt="2025-07-13T18:11:57.093" v="12"/>
          <ac:spMkLst>
            <pc:docMk/>
            <pc:sldMk cId="2143676489" sldId="259"/>
            <ac:spMk id="5" creationId="{E9D9F373-42BA-0055-C6D1-0467657E74D8}"/>
          </ac:spMkLst>
        </pc:spChg>
      </pc:sldChg>
      <pc:sldChg chg="modSp add mod">
        <pc:chgData name="Patric Peloquin" userId="9eacfbb0-fd00-438a-bc85-8b7658ad6aa7" providerId="ADAL" clId="{106E068F-0DD2-4318-B1EF-2E33F7C56893}" dt="2025-07-13T18:14:40.042" v="34" actId="115"/>
        <pc:sldMkLst>
          <pc:docMk/>
          <pc:sldMk cId="1564199094" sldId="260"/>
        </pc:sldMkLst>
        <pc:spChg chg="mod">
          <ac:chgData name="Patric Peloquin" userId="9eacfbb0-fd00-438a-bc85-8b7658ad6aa7" providerId="ADAL" clId="{106E068F-0DD2-4318-B1EF-2E33F7C56893}" dt="2025-07-13T18:14:40.042" v="34" actId="115"/>
          <ac:spMkLst>
            <pc:docMk/>
            <pc:sldMk cId="1564199094" sldId="260"/>
            <ac:spMk id="3" creationId="{CEC4CC7D-48D2-95C3-2A48-75771277C44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CB8D1-D3F6-2054-9A9E-DC3E8D8C1D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39DCA2-A2E6-FAE7-8316-35B16634B7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C58C90-4D5E-6872-4F9B-3C40DDDAD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6F39-2D96-4C0B-BCAD-104407661FC2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337B13-6B39-BE5A-6C49-728BF72D5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534B93-8EDD-BA0E-4282-3D35D8A0B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6E25C-B605-409A-95ED-80A3458743C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17784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47C5A-347B-17B0-478E-2CFB449FC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4AAFB4-AEDA-AC77-BEF3-B85B3223D2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8B36C-2385-F0F9-EA86-C7C8E63DF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6F39-2D96-4C0B-BCAD-104407661FC2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2FBBA-B328-0496-4CE2-264EFE370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F6C05-CABA-2D96-87A3-3D91E8054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6E25C-B605-409A-95ED-80A3458743C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81768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22E249-4EB1-C01B-8F30-CEB5CB1959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824EE5-7000-1722-5803-216372A32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37E127-D762-7878-C766-779E1857C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6F39-2D96-4C0B-BCAD-104407661FC2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CD52C-BA70-4AAE-1C4D-22E12E45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E7B65-8E18-72E3-D1F9-D6C5964E9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6E25C-B605-409A-95ED-80A3458743C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05645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5B8D4-3E58-4579-EAD4-5C72FBFF1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97F4F-47CD-C9FE-70DD-DD04E89CD1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3CAFC-3E0E-705B-B4C4-422AB106C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6F39-2D96-4C0B-BCAD-104407661FC2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AF68DB-4454-1C6D-1DC5-EC9268F94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12FA3-6258-7F0B-7732-FCB7F2370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6E25C-B605-409A-95ED-80A3458743C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68506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31E93-C049-0F73-6EBC-4658816DF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4C71C2-32DB-5585-C345-F0AD8FC961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F390B-BA93-F0F3-BEF9-31569EA8C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6F39-2D96-4C0B-BCAD-104407661FC2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97913-25EC-E54C-41CB-A40E55639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F1D1DD-5B83-B51F-FC9D-A8ABFC5E8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6E25C-B605-409A-95ED-80A3458743C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22165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83E72-CEE4-A50A-96F0-98CA1E4AE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ECD49-DD2F-4DD6-F3F9-061AA78A72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939F74-90AE-9C63-6C78-B21E25D765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922AA4-751D-F89C-6DAF-EC2DC3323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6F39-2D96-4C0B-BCAD-104407661FC2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0F907D-6BE5-B930-9FBC-027E7F876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733C62-E9F1-F43D-C85D-495A0F699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6E25C-B605-409A-95ED-80A3458743C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61317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80D00-C845-561A-EA96-9F1941862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BD16E-CA0F-F162-C797-7A2211739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242CC0-94F1-114F-7DF0-04145F87B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663B00-2DA1-9FD9-67C8-BEAB47E40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C79A74-7B27-1D52-086C-4D74F2CDD4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652AB-F645-6A27-F640-BE5846DF4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6F39-2D96-4C0B-BCAD-104407661FC2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772A53-7E9F-AB3C-B172-9AB9A86B2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C45EF5-D71B-DD7D-EBC7-29EC33BD3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6E25C-B605-409A-95ED-80A3458743C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17612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9D65A-60F1-CED9-83D8-0C84E170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F3BC74-C701-74EC-9B48-62FB7D2A2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6F39-2D96-4C0B-BCAD-104407661FC2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AC3E31-C2FA-2881-C2BB-E5C7A96AD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C15DDD-6E9F-79C8-762B-60D6A4D56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6E25C-B605-409A-95ED-80A3458743C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79801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4B8E6A-7C40-6652-84D6-E280C9FF2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6F39-2D96-4C0B-BCAD-104407661FC2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9086E9-8361-81C1-0666-76E0916C2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659EC8-44AF-400F-4094-6004D048C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6E25C-B605-409A-95ED-80A3458743C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78883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9CCC8-703F-9A2C-78E1-1314CF56C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BB7D6-1F95-1A37-3E3B-3208E14B0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D458E5-1627-3CC4-BFA1-88E5A17F0D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47E2A3-C625-D021-877F-5E13A7708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6F39-2D96-4C0B-BCAD-104407661FC2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A3A089-3B83-0647-B224-F13BD7F48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D9C275-906B-7DEE-9118-2EC9631C5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6E25C-B605-409A-95ED-80A3458743C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9018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6BCE8-300F-3C80-74B7-C6EE60EF7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47AA6A-3328-DD6F-9CC2-99C938FA9F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73C2D5-16D2-D518-3885-4D4B614F58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3E837A-CD79-F637-532A-3A6E2CA1A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36F39-2D96-4C0B-BCAD-104407661FC2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AE56EF-52F2-129E-77FF-5600DDB32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92CB8D-FADC-DDDC-F130-D5E644549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6E25C-B605-409A-95ED-80A3458743C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75107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4344BC-2F2E-6899-145C-DA94118B1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289C0-E91A-9EBD-0568-AB5D9878C6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8CDBB4-EA29-50D2-6A13-EA218591A7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036F39-2D96-4C0B-BCAD-104407661FC2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78D0E-7B40-C1D7-F3C7-A4D00F3C56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AA18A-35D2-3F54-BCF3-B447946B3C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B6E25C-B605-409A-95ED-80A3458743CB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96511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D0FF9-1F1B-9A35-BA68-C6914CB370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951"/>
            <a:ext cx="9144000" cy="1768249"/>
          </a:xfrm>
        </p:spPr>
        <p:txBody>
          <a:bodyPr>
            <a:normAutofit fontScale="90000"/>
          </a:bodyPr>
          <a:lstStyle/>
          <a:p>
            <a:r>
              <a:rPr lang="fr-CA" u="sng" dirty="0"/>
              <a:t>L’interaction entre les humains et l’environnement #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939F6D-005A-8C66-3285-C4F73D1A69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79171"/>
            <a:ext cx="9144000" cy="4582886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fr-FR" sz="3600" b="1" u="sng" dirty="0"/>
              <a:t>2. Les effets de l'environnement sur les humains</a:t>
            </a:r>
          </a:p>
          <a:p>
            <a:pPr algn="l"/>
            <a:r>
              <a:rPr lang="fr-FR" sz="3600" dirty="0"/>
              <a:t>L'environnement façonne aussi la vie des humains de nombreuses façons :</a:t>
            </a:r>
          </a:p>
          <a:p>
            <a:pPr algn="l"/>
            <a:endParaRPr lang="fr-FR" sz="3600" dirty="0"/>
          </a:p>
          <a:p>
            <a:pPr algn="l"/>
            <a:r>
              <a:rPr lang="fr-FR" sz="3600" b="1" dirty="0"/>
              <a:t>Accès aux ressources naturelles</a:t>
            </a:r>
            <a:r>
              <a:rPr lang="fr-FR" sz="3600" dirty="0"/>
              <a:t> : L'eau, les terres fertiles, et l'énergie sont des ressources limitées dont dépendent la production alimentaire et industrielle.</a:t>
            </a:r>
          </a:p>
          <a:p>
            <a:pPr algn="l"/>
            <a:endParaRPr lang="fr-FR" sz="3600" dirty="0"/>
          </a:p>
          <a:p>
            <a:pPr algn="l"/>
            <a:r>
              <a:rPr lang="fr-FR" sz="3600" b="1" dirty="0"/>
              <a:t>Changements climatiques</a:t>
            </a:r>
            <a:r>
              <a:rPr lang="fr-FR" sz="3600" dirty="0"/>
              <a:t> : Les effets du réchauffement global, comme des vagues de chaleur, des inondations, et des catastrophes naturelles, ont des impacts directs sur la santé, l'agriculture et l'économie.</a:t>
            </a:r>
          </a:p>
          <a:p>
            <a:pPr algn="l"/>
            <a:endParaRPr lang="fr-CA" sz="3400" dirty="0"/>
          </a:p>
        </p:txBody>
      </p:sp>
    </p:spTree>
    <p:extLst>
      <p:ext uri="{BB962C8B-B14F-4D97-AF65-F5344CB8AC3E}">
        <p14:creationId xmlns:p14="http://schemas.microsoft.com/office/powerpoint/2010/main" val="538870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82FAB-56B4-166F-6127-0BECC04D1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7B90C-61DE-7617-FEB6-658D36B057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951"/>
            <a:ext cx="9144000" cy="1768249"/>
          </a:xfrm>
        </p:spPr>
        <p:txBody>
          <a:bodyPr>
            <a:normAutofit fontScale="90000"/>
          </a:bodyPr>
          <a:lstStyle/>
          <a:p>
            <a:r>
              <a:rPr lang="fr-CA" u="sng" dirty="0"/>
              <a:t>L’interaction entre les humains et l’environnement #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DA1012-B67C-C0C5-964A-5F58DC2875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79171"/>
            <a:ext cx="9144000" cy="4582886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fr-FR" sz="3600" b="1" dirty="0"/>
              <a:t>Santé publique</a:t>
            </a:r>
            <a:r>
              <a:rPr lang="fr-FR" sz="3600" dirty="0"/>
              <a:t> : La pollution de l'air et de l'eau peut causer de nombreuses maladies respiratoires, cardiovasculaires, et des cancers.</a:t>
            </a:r>
          </a:p>
          <a:p>
            <a:pPr algn="l"/>
            <a:endParaRPr lang="fr-FR" sz="3600" dirty="0"/>
          </a:p>
          <a:p>
            <a:pPr algn="l"/>
            <a:r>
              <a:rPr lang="fr-FR" sz="3600" b="1" u="sng" dirty="0"/>
              <a:t>3. Solutions et initiatives</a:t>
            </a:r>
          </a:p>
          <a:p>
            <a:pPr algn="l"/>
            <a:r>
              <a:rPr lang="fr-FR" sz="3600" dirty="0"/>
              <a:t>Les humains ont aussi développé des solutions pour limiter leur impact sur l'environnement et inverser certains des dégâts causés :</a:t>
            </a:r>
          </a:p>
          <a:p>
            <a:pPr algn="l"/>
            <a:endParaRPr lang="fr-FR" sz="3600" dirty="0"/>
          </a:p>
          <a:p>
            <a:pPr algn="l"/>
            <a:r>
              <a:rPr lang="fr-FR" sz="3600" b="1" dirty="0"/>
              <a:t>Énergies renouvelables</a:t>
            </a:r>
            <a:r>
              <a:rPr lang="fr-FR" sz="3600" dirty="0"/>
              <a:t> : L'utilisation de l'énergie solaire, éolienne, et hydraulique vise à remplacer les combustibles fossiles et à réduire les émissions de CO2.</a:t>
            </a:r>
          </a:p>
          <a:p>
            <a:pPr algn="l"/>
            <a:endParaRPr lang="fr-CA" sz="3400" dirty="0"/>
          </a:p>
        </p:txBody>
      </p:sp>
    </p:spTree>
    <p:extLst>
      <p:ext uri="{BB962C8B-B14F-4D97-AF65-F5344CB8AC3E}">
        <p14:creationId xmlns:p14="http://schemas.microsoft.com/office/powerpoint/2010/main" val="697288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AF090-A6B4-5D60-C990-9CE96E126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14F04-FD5F-5D50-BDD1-6A689CD271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951"/>
            <a:ext cx="9144000" cy="1768249"/>
          </a:xfrm>
        </p:spPr>
        <p:txBody>
          <a:bodyPr>
            <a:normAutofit fontScale="90000"/>
          </a:bodyPr>
          <a:lstStyle/>
          <a:p>
            <a:r>
              <a:rPr lang="fr-CA" u="sng" dirty="0"/>
              <a:t>L’interaction entre les humains et l’environnement #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E53574-8F6E-4BA7-69ED-2DF7F4AD18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79171"/>
            <a:ext cx="9144000" cy="4582886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fr-FR" sz="3400" b="1" dirty="0"/>
              <a:t>Recyclage et gestion des déchets </a:t>
            </a:r>
            <a:r>
              <a:rPr lang="fr-FR" sz="3400" dirty="0"/>
              <a:t>: Les efforts pour réduire la production de déchets et encourager le recyclage peuvent réduire l'impact environnemental.</a:t>
            </a:r>
          </a:p>
          <a:p>
            <a:pPr algn="l"/>
            <a:endParaRPr lang="fr-FR" sz="3400" dirty="0"/>
          </a:p>
          <a:p>
            <a:pPr algn="l"/>
            <a:r>
              <a:rPr lang="fr-FR" sz="3400" b="1" dirty="0"/>
              <a:t>Agriculture durable </a:t>
            </a:r>
            <a:r>
              <a:rPr lang="fr-FR" sz="3400" dirty="0"/>
              <a:t>: Des méthodes agricoles respectueuses de l'environnement, comme l'agroécologie ou l'agriculture biologique, cherchent à préserver les écosystèmes tout en produisant de la nourriture.</a:t>
            </a:r>
          </a:p>
          <a:p>
            <a:pPr algn="l"/>
            <a:endParaRPr lang="fr-FR" sz="3400" dirty="0"/>
          </a:p>
          <a:p>
            <a:pPr algn="l"/>
            <a:r>
              <a:rPr lang="fr-FR" sz="3400" b="1" dirty="0"/>
              <a:t>Conservation des écosystèmes </a:t>
            </a:r>
            <a:r>
              <a:rPr lang="fr-FR" sz="3400" dirty="0"/>
              <a:t>: Des initiatives comme les réserves naturelles, les parcs nationaux, et les programmes de reforestation visent à protéger les habitats naturels et la biodiversité.</a:t>
            </a:r>
            <a:endParaRPr lang="fr-CA" sz="3400" dirty="0"/>
          </a:p>
        </p:txBody>
      </p:sp>
    </p:spTree>
    <p:extLst>
      <p:ext uri="{BB962C8B-B14F-4D97-AF65-F5344CB8AC3E}">
        <p14:creationId xmlns:p14="http://schemas.microsoft.com/office/powerpoint/2010/main" val="2143676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39D25F-20E8-8C20-FA3F-E4A8014FF2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AD174-7673-61BF-70C3-AADC7AB68E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951"/>
            <a:ext cx="9144000" cy="1768249"/>
          </a:xfrm>
        </p:spPr>
        <p:txBody>
          <a:bodyPr>
            <a:normAutofit fontScale="90000"/>
          </a:bodyPr>
          <a:lstStyle/>
          <a:p>
            <a:r>
              <a:rPr lang="fr-CA" u="sng" dirty="0"/>
              <a:t>L’interaction entre les humains et l’environnement #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C4CC7D-48D2-95C3-2A48-75771277C4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79171"/>
            <a:ext cx="9144000" cy="4582886"/>
          </a:xfrm>
        </p:spPr>
        <p:txBody>
          <a:bodyPr>
            <a:normAutofit lnSpcReduction="10000"/>
          </a:bodyPr>
          <a:lstStyle/>
          <a:p>
            <a:pPr algn="l"/>
            <a:r>
              <a:rPr lang="fr-FR" sz="3200" b="1" u="sng" dirty="0"/>
              <a:t>4. L'importance de la prise de conscience</a:t>
            </a:r>
          </a:p>
          <a:p>
            <a:pPr algn="l"/>
            <a:r>
              <a:rPr lang="fr-FR" sz="3200" dirty="0"/>
              <a:t>Un des plus grands défis d'aujourd'hui est d'amener les individus, les gouvernements, et les entreprises à prendre conscience de leur impact sur l'environnement. Beaucoup d'initiatives ont vu le jour, mais il reste encore beaucoup à faire. De plus en plus de gens adoptent des comportements plus responsables, comme réduire leur consommation d'énergie, manger de manière plus durable ou privilégier les transports en commun.</a:t>
            </a:r>
          </a:p>
        </p:txBody>
      </p:sp>
    </p:spTree>
    <p:extLst>
      <p:ext uri="{BB962C8B-B14F-4D97-AF65-F5344CB8AC3E}">
        <p14:creationId xmlns:p14="http://schemas.microsoft.com/office/powerpoint/2010/main" val="1564199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44df41d-c59f-4ca8-b715-ee2752926f14}" enabled="0" method="" siteId="{244df41d-c59f-4ca8-b715-ee2752926f1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346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L’interaction entre les humains et l’environnement # 2</vt:lpstr>
      <vt:lpstr>L’interaction entre les humains et l’environnement # 2</vt:lpstr>
      <vt:lpstr>L’interaction entre les humains et l’environnement # 2</vt:lpstr>
      <vt:lpstr>L’interaction entre les humains et l’environnement #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 Peloquin</dc:creator>
  <cp:lastModifiedBy>Patric Peloquin</cp:lastModifiedBy>
  <cp:revision>1</cp:revision>
  <dcterms:created xsi:type="dcterms:W3CDTF">2025-07-13T18:07:21Z</dcterms:created>
  <dcterms:modified xsi:type="dcterms:W3CDTF">2025-07-13T18:14:41Z</dcterms:modified>
</cp:coreProperties>
</file>