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3" r:id="rId2"/>
    <p:sldId id="260" r:id="rId3"/>
    <p:sldId id="259" r:id="rId4"/>
    <p:sldId id="264" r:id="rId5"/>
    <p:sldId id="258" r:id="rId6"/>
    <p:sldId id="265"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8FC367-1E16-45E1-BB36-A7D94F9586D7}" v="31" dt="2025-07-02T19:29:45.4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58" d="100"/>
          <a:sy n="58" d="100"/>
        </p:scale>
        <p:origin x="988"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6A8FC367-1E16-45E1-BB36-A7D94F9586D7}"/>
    <pc:docChg chg="undo custSel addSld delSld modSld sldOrd">
      <pc:chgData name="Patric Peloquin" userId="9eacfbb0-fd00-438a-bc85-8b7658ad6aa7" providerId="ADAL" clId="{6A8FC367-1E16-45E1-BB36-A7D94F9586D7}" dt="2025-07-02T19:29:51.937" v="422" actId="255"/>
      <pc:docMkLst>
        <pc:docMk/>
      </pc:docMkLst>
      <pc:sldChg chg="addSp del">
        <pc:chgData name="Patric Peloquin" userId="9eacfbb0-fd00-438a-bc85-8b7658ad6aa7" providerId="ADAL" clId="{6A8FC367-1E16-45E1-BB36-A7D94F9586D7}" dt="2025-06-30T18:03:16.394" v="14" actId="2696"/>
        <pc:sldMkLst>
          <pc:docMk/>
          <pc:sldMk cId="3498069517" sldId="256"/>
        </pc:sldMkLst>
      </pc:sldChg>
      <pc:sldChg chg="modSp add mod">
        <pc:chgData name="Patric Peloquin" userId="9eacfbb0-fd00-438a-bc85-8b7658ad6aa7" providerId="ADAL" clId="{6A8FC367-1E16-45E1-BB36-A7D94F9586D7}" dt="2025-06-30T18:11:52.573" v="176" actId="20577"/>
        <pc:sldMkLst>
          <pc:docMk/>
          <pc:sldMk cId="1048882978" sldId="258"/>
        </pc:sldMkLst>
        <pc:spChg chg="mod">
          <ac:chgData name="Patric Peloquin" userId="9eacfbb0-fd00-438a-bc85-8b7658ad6aa7" providerId="ADAL" clId="{6A8FC367-1E16-45E1-BB36-A7D94F9586D7}" dt="2025-06-30T18:01:59.185" v="11" actId="207"/>
          <ac:spMkLst>
            <pc:docMk/>
            <pc:sldMk cId="1048882978" sldId="258"/>
            <ac:spMk id="2" creationId="{29AA223B-BF22-915D-26BA-2324BFB72378}"/>
          </ac:spMkLst>
        </pc:spChg>
        <pc:spChg chg="mod">
          <ac:chgData name="Patric Peloquin" userId="9eacfbb0-fd00-438a-bc85-8b7658ad6aa7" providerId="ADAL" clId="{6A8FC367-1E16-45E1-BB36-A7D94F9586D7}" dt="2025-06-30T18:11:52.573" v="176" actId="20577"/>
          <ac:spMkLst>
            <pc:docMk/>
            <pc:sldMk cId="1048882978" sldId="258"/>
            <ac:spMk id="3" creationId="{4BD39AA6-2F14-8243-81F0-4FE63078443D}"/>
          </ac:spMkLst>
        </pc:spChg>
      </pc:sldChg>
      <pc:sldChg chg="modSp add mod">
        <pc:chgData name="Patric Peloquin" userId="9eacfbb0-fd00-438a-bc85-8b7658ad6aa7" providerId="ADAL" clId="{6A8FC367-1E16-45E1-BB36-A7D94F9586D7}" dt="2025-06-30T18:12:32.574" v="182" actId="20577"/>
        <pc:sldMkLst>
          <pc:docMk/>
          <pc:sldMk cId="319347509" sldId="259"/>
        </pc:sldMkLst>
        <pc:spChg chg="mod">
          <ac:chgData name="Patric Peloquin" userId="9eacfbb0-fd00-438a-bc85-8b7658ad6aa7" providerId="ADAL" clId="{6A8FC367-1E16-45E1-BB36-A7D94F9586D7}" dt="2025-06-30T18:01:53.084" v="10" actId="207"/>
          <ac:spMkLst>
            <pc:docMk/>
            <pc:sldMk cId="319347509" sldId="259"/>
            <ac:spMk id="2" creationId="{2A57D09D-DA24-4B50-D5C9-016D58C5B2EB}"/>
          </ac:spMkLst>
        </pc:spChg>
        <pc:spChg chg="mod">
          <ac:chgData name="Patric Peloquin" userId="9eacfbb0-fd00-438a-bc85-8b7658ad6aa7" providerId="ADAL" clId="{6A8FC367-1E16-45E1-BB36-A7D94F9586D7}" dt="2025-06-30T18:12:32.574" v="182" actId="20577"/>
          <ac:spMkLst>
            <pc:docMk/>
            <pc:sldMk cId="319347509" sldId="259"/>
            <ac:spMk id="3" creationId="{5A183C4B-0983-708E-E82A-0C50FFC57D0E}"/>
          </ac:spMkLst>
        </pc:spChg>
      </pc:sldChg>
      <pc:sldChg chg="modSp add mod">
        <pc:chgData name="Patric Peloquin" userId="9eacfbb0-fd00-438a-bc85-8b7658ad6aa7" providerId="ADAL" clId="{6A8FC367-1E16-45E1-BB36-A7D94F9586D7}" dt="2025-06-30T18:12:55.951" v="189" actId="27636"/>
        <pc:sldMkLst>
          <pc:docMk/>
          <pc:sldMk cId="3516072542" sldId="260"/>
        </pc:sldMkLst>
        <pc:spChg chg="mod">
          <ac:chgData name="Patric Peloquin" userId="9eacfbb0-fd00-438a-bc85-8b7658ad6aa7" providerId="ADAL" clId="{6A8FC367-1E16-45E1-BB36-A7D94F9586D7}" dt="2025-06-30T18:01:34.217" v="4" actId="207"/>
          <ac:spMkLst>
            <pc:docMk/>
            <pc:sldMk cId="3516072542" sldId="260"/>
            <ac:spMk id="2" creationId="{45117C04-1548-D329-5F20-EA2B5D827BF2}"/>
          </ac:spMkLst>
        </pc:spChg>
        <pc:spChg chg="mod">
          <ac:chgData name="Patric Peloquin" userId="9eacfbb0-fd00-438a-bc85-8b7658ad6aa7" providerId="ADAL" clId="{6A8FC367-1E16-45E1-BB36-A7D94F9586D7}" dt="2025-06-30T18:12:55.951" v="189" actId="27636"/>
          <ac:spMkLst>
            <pc:docMk/>
            <pc:sldMk cId="3516072542" sldId="260"/>
            <ac:spMk id="3" creationId="{892F4979-F13C-BF20-65C8-1DCF7D41D89D}"/>
          </ac:spMkLst>
        </pc:spChg>
      </pc:sldChg>
      <pc:sldChg chg="modSp add mod">
        <pc:chgData name="Patric Peloquin" userId="9eacfbb0-fd00-438a-bc85-8b7658ad6aa7" providerId="ADAL" clId="{6A8FC367-1E16-45E1-BB36-A7D94F9586D7}" dt="2025-07-02T14:32:33.049" v="193" actId="20577"/>
        <pc:sldMkLst>
          <pc:docMk/>
          <pc:sldMk cId="1308070939" sldId="263"/>
        </pc:sldMkLst>
        <pc:spChg chg="mod">
          <ac:chgData name="Patric Peloquin" userId="9eacfbb0-fd00-438a-bc85-8b7658ad6aa7" providerId="ADAL" clId="{6A8FC367-1E16-45E1-BB36-A7D94F9586D7}" dt="2025-07-02T14:32:33.049" v="193" actId="20577"/>
          <ac:spMkLst>
            <pc:docMk/>
            <pc:sldMk cId="1308070939" sldId="263"/>
            <ac:spMk id="3" creationId="{3B732B73-9BB4-B60C-B91F-7E10F66DB268}"/>
          </ac:spMkLst>
        </pc:spChg>
      </pc:sldChg>
      <pc:sldChg chg="addSp delSp modSp new mod ord setBg">
        <pc:chgData name="Patric Peloquin" userId="9eacfbb0-fd00-438a-bc85-8b7658ad6aa7" providerId="ADAL" clId="{6A8FC367-1E16-45E1-BB36-A7D94F9586D7}" dt="2025-07-02T19:15:52.825" v="382" actId="255"/>
        <pc:sldMkLst>
          <pc:docMk/>
          <pc:sldMk cId="4048581541" sldId="264"/>
        </pc:sldMkLst>
        <pc:spChg chg="mod">
          <ac:chgData name="Patric Peloquin" userId="9eacfbb0-fd00-438a-bc85-8b7658ad6aa7" providerId="ADAL" clId="{6A8FC367-1E16-45E1-BB36-A7D94F9586D7}" dt="2025-07-02T19:14:58.272" v="379" actId="255"/>
          <ac:spMkLst>
            <pc:docMk/>
            <pc:sldMk cId="4048581541" sldId="264"/>
            <ac:spMk id="2" creationId="{CF7E6E7E-B591-3F57-06CB-CB38EE4B52B1}"/>
          </ac:spMkLst>
        </pc:spChg>
        <pc:spChg chg="del mod">
          <ac:chgData name="Patric Peloquin" userId="9eacfbb0-fd00-438a-bc85-8b7658ad6aa7" providerId="ADAL" clId="{6A8FC367-1E16-45E1-BB36-A7D94F9586D7}" dt="2025-07-02T19:10:38.566" v="210"/>
          <ac:spMkLst>
            <pc:docMk/>
            <pc:sldMk cId="4048581541" sldId="264"/>
            <ac:spMk id="3" creationId="{6B5AD990-7325-21B1-BDFD-E87BEEFC5B02}"/>
          </ac:spMkLst>
        </pc:spChg>
        <pc:spChg chg="add mod">
          <ac:chgData name="Patric Peloquin" userId="9eacfbb0-fd00-438a-bc85-8b7658ad6aa7" providerId="ADAL" clId="{6A8FC367-1E16-45E1-BB36-A7D94F9586D7}" dt="2025-07-02T19:15:52.825" v="382" actId="255"/>
          <ac:spMkLst>
            <pc:docMk/>
            <pc:sldMk cId="4048581541" sldId="264"/>
            <ac:spMk id="6" creationId="{D7D60B92-C4B4-9E31-20CD-C6B0BF65229F}"/>
          </ac:spMkLst>
        </pc:spChg>
        <pc:spChg chg="add del mod">
          <ac:chgData name="Patric Peloquin" userId="9eacfbb0-fd00-438a-bc85-8b7658ad6aa7" providerId="ADAL" clId="{6A8FC367-1E16-45E1-BB36-A7D94F9586D7}" dt="2025-07-02T19:10:57.489" v="213" actId="478"/>
          <ac:spMkLst>
            <pc:docMk/>
            <pc:sldMk cId="4048581541" sldId="264"/>
            <ac:spMk id="1030" creationId="{D5131C88-58C8-04C0-C090-535CBE7EACB0}"/>
          </ac:spMkLst>
        </pc:spChg>
        <pc:picChg chg="add mod">
          <ac:chgData name="Patric Peloquin" userId="9eacfbb0-fd00-438a-bc85-8b7658ad6aa7" providerId="ADAL" clId="{6A8FC367-1E16-45E1-BB36-A7D94F9586D7}" dt="2025-07-02T19:12:54.636" v="223" actId="14100"/>
          <ac:picMkLst>
            <pc:docMk/>
            <pc:sldMk cId="4048581541" sldId="264"/>
            <ac:picMk id="5" creationId="{16B63CB9-B362-9A1E-7746-95DAB76786C2}"/>
          </ac:picMkLst>
        </pc:picChg>
        <pc:picChg chg="add del mod">
          <ac:chgData name="Patric Peloquin" userId="9eacfbb0-fd00-438a-bc85-8b7658ad6aa7" providerId="ADAL" clId="{6A8FC367-1E16-45E1-BB36-A7D94F9586D7}" dt="2025-07-02T19:12:06.727" v="216" actId="478"/>
          <ac:picMkLst>
            <pc:docMk/>
            <pc:sldMk cId="4048581541" sldId="264"/>
            <ac:picMk id="1026" creationId="{34E8D4CA-C072-4BE4-577E-EF7FC372EE85}"/>
          </ac:picMkLst>
        </pc:picChg>
        <pc:cxnChg chg="add">
          <ac:chgData name="Patric Peloquin" userId="9eacfbb0-fd00-438a-bc85-8b7658ad6aa7" providerId="ADAL" clId="{6A8FC367-1E16-45E1-BB36-A7D94F9586D7}" dt="2025-07-02T19:10:50.362" v="211" actId="26606"/>
          <ac:cxnSpMkLst>
            <pc:docMk/>
            <pc:sldMk cId="4048581541" sldId="264"/>
            <ac:cxnSpMk id="1033" creationId="{249EDD1B-F94D-B4E6-ACAA-566B9A26FDE3}"/>
          </ac:cxnSpMkLst>
        </pc:cxnChg>
      </pc:sldChg>
      <pc:sldChg chg="addSp delSp modSp new mod setBg">
        <pc:chgData name="Patric Peloquin" userId="9eacfbb0-fd00-438a-bc85-8b7658ad6aa7" providerId="ADAL" clId="{6A8FC367-1E16-45E1-BB36-A7D94F9586D7}" dt="2025-07-02T19:25:25.508" v="402" actId="255"/>
        <pc:sldMkLst>
          <pc:docMk/>
          <pc:sldMk cId="2743148446" sldId="265"/>
        </pc:sldMkLst>
        <pc:spChg chg="mod">
          <ac:chgData name="Patric Peloquin" userId="9eacfbb0-fd00-438a-bc85-8b7658ad6aa7" providerId="ADAL" clId="{6A8FC367-1E16-45E1-BB36-A7D94F9586D7}" dt="2025-07-02T19:24:19.783" v="399" actId="255"/>
          <ac:spMkLst>
            <pc:docMk/>
            <pc:sldMk cId="2743148446" sldId="265"/>
            <ac:spMk id="2" creationId="{63184DCD-3324-1C65-BB0B-30B11CD78532}"/>
          </ac:spMkLst>
        </pc:spChg>
        <pc:spChg chg="del mod">
          <ac:chgData name="Patric Peloquin" userId="9eacfbb0-fd00-438a-bc85-8b7658ad6aa7" providerId="ADAL" clId="{6A8FC367-1E16-45E1-BB36-A7D94F9586D7}" dt="2025-07-02T19:23:40.713" v="394"/>
          <ac:spMkLst>
            <pc:docMk/>
            <pc:sldMk cId="2743148446" sldId="265"/>
            <ac:spMk id="3" creationId="{7B115EFC-4A08-7471-63F1-9D23AFC23CF8}"/>
          </ac:spMkLst>
        </pc:spChg>
        <pc:spChg chg="add mod">
          <ac:chgData name="Patric Peloquin" userId="9eacfbb0-fd00-438a-bc85-8b7658ad6aa7" providerId="ADAL" clId="{6A8FC367-1E16-45E1-BB36-A7D94F9586D7}" dt="2025-07-02T19:25:25.508" v="402" actId="255"/>
          <ac:spMkLst>
            <pc:docMk/>
            <pc:sldMk cId="2743148446" sldId="265"/>
            <ac:spMk id="4" creationId="{F97DAFB1-FDFD-578D-EB3D-0F580DE14F68}"/>
          </ac:spMkLst>
        </pc:spChg>
        <pc:picChg chg="add mod">
          <ac:chgData name="Patric Peloquin" userId="9eacfbb0-fd00-438a-bc85-8b7658ad6aa7" providerId="ADAL" clId="{6A8FC367-1E16-45E1-BB36-A7D94F9586D7}" dt="2025-07-02T19:23:54.478" v="395" actId="26606"/>
          <ac:picMkLst>
            <pc:docMk/>
            <pc:sldMk cId="2743148446" sldId="265"/>
            <ac:picMk id="2050" creationId="{9614D74F-3A9E-8971-2BDC-92F0E778205B}"/>
          </ac:picMkLst>
        </pc:picChg>
        <pc:cxnChg chg="add">
          <ac:chgData name="Patric Peloquin" userId="9eacfbb0-fd00-438a-bc85-8b7658ad6aa7" providerId="ADAL" clId="{6A8FC367-1E16-45E1-BB36-A7D94F9586D7}" dt="2025-07-02T19:23:54.478" v="395" actId="26606"/>
          <ac:cxnSpMkLst>
            <pc:docMk/>
            <pc:sldMk cId="2743148446" sldId="265"/>
            <ac:cxnSpMk id="2055" creationId="{33193FD5-6A49-7562-EA76-F15D42E15804}"/>
          </ac:cxnSpMkLst>
        </pc:cxnChg>
      </pc:sldChg>
      <pc:sldChg chg="addSp delSp modSp new mod setBg">
        <pc:chgData name="Patric Peloquin" userId="9eacfbb0-fd00-438a-bc85-8b7658ad6aa7" providerId="ADAL" clId="{6A8FC367-1E16-45E1-BB36-A7D94F9586D7}" dt="2025-07-02T19:29:51.937" v="422" actId="255"/>
        <pc:sldMkLst>
          <pc:docMk/>
          <pc:sldMk cId="1697914742" sldId="266"/>
        </pc:sldMkLst>
        <pc:spChg chg="mod">
          <ac:chgData name="Patric Peloquin" userId="9eacfbb0-fd00-438a-bc85-8b7658ad6aa7" providerId="ADAL" clId="{6A8FC367-1E16-45E1-BB36-A7D94F9586D7}" dt="2025-07-02T19:29:20.508" v="419" actId="26606"/>
          <ac:spMkLst>
            <pc:docMk/>
            <pc:sldMk cId="1697914742" sldId="266"/>
            <ac:spMk id="2" creationId="{3DA195F8-F028-1A5B-7C95-3725FAD98CDC}"/>
          </ac:spMkLst>
        </pc:spChg>
        <pc:spChg chg="del">
          <ac:chgData name="Patric Peloquin" userId="9eacfbb0-fd00-438a-bc85-8b7658ad6aa7" providerId="ADAL" clId="{6A8FC367-1E16-45E1-BB36-A7D94F9586D7}" dt="2025-07-02T19:28:15.560" v="409"/>
          <ac:spMkLst>
            <pc:docMk/>
            <pc:sldMk cId="1697914742" sldId="266"/>
            <ac:spMk id="3" creationId="{FA63A95B-DB5A-07F5-ABBB-297156803C0E}"/>
          </ac:spMkLst>
        </pc:spChg>
        <pc:spChg chg="add mod">
          <ac:chgData name="Patric Peloquin" userId="9eacfbb0-fd00-438a-bc85-8b7658ad6aa7" providerId="ADAL" clId="{6A8FC367-1E16-45E1-BB36-A7D94F9586D7}" dt="2025-07-02T19:29:51.937" v="422" actId="255"/>
          <ac:spMkLst>
            <pc:docMk/>
            <pc:sldMk cId="1697914742" sldId="266"/>
            <ac:spMk id="4" creationId="{AD44F79F-8339-D450-08E8-90732330D6FC}"/>
          </ac:spMkLst>
        </pc:spChg>
        <pc:spChg chg="add del mod">
          <ac:chgData name="Patric Peloquin" userId="9eacfbb0-fd00-438a-bc85-8b7658ad6aa7" providerId="ADAL" clId="{6A8FC367-1E16-45E1-BB36-A7D94F9586D7}" dt="2025-07-02T19:29:20.508" v="419" actId="26606"/>
          <ac:spMkLst>
            <pc:docMk/>
            <pc:sldMk cId="1697914742" sldId="266"/>
            <ac:spMk id="3083" creationId="{C2AA6E44-B3BB-15AF-CB77-D2D0D2FCA3E9}"/>
          </ac:spMkLst>
        </pc:spChg>
        <pc:grpChg chg="add del">
          <ac:chgData name="Patric Peloquin" userId="9eacfbb0-fd00-438a-bc85-8b7658ad6aa7" providerId="ADAL" clId="{6A8FC367-1E16-45E1-BB36-A7D94F9586D7}" dt="2025-07-02T19:29:20.508" v="419" actId="26606"/>
          <ac:grpSpMkLst>
            <pc:docMk/>
            <pc:sldMk cId="1697914742" sldId="266"/>
            <ac:grpSpMk id="3086" creationId="{BE589684-54CA-64D8-C963-5F19FF75BF72}"/>
          </ac:grpSpMkLst>
        </pc:grpChg>
        <pc:grpChg chg="add del">
          <ac:chgData name="Patric Peloquin" userId="9eacfbb0-fd00-438a-bc85-8b7658ad6aa7" providerId="ADAL" clId="{6A8FC367-1E16-45E1-BB36-A7D94F9586D7}" dt="2025-07-02T19:29:04.712" v="416" actId="26606"/>
          <ac:grpSpMkLst>
            <pc:docMk/>
            <pc:sldMk cId="1697914742" sldId="266"/>
            <ac:grpSpMk id="3093" creationId="{BE589684-54CA-64D8-C963-5F19FF75BF72}"/>
          </ac:grpSpMkLst>
        </pc:grpChg>
        <pc:grpChg chg="add del">
          <ac:chgData name="Patric Peloquin" userId="9eacfbb0-fd00-438a-bc85-8b7658ad6aa7" providerId="ADAL" clId="{6A8FC367-1E16-45E1-BB36-A7D94F9586D7}" dt="2025-07-02T19:29:20.508" v="418" actId="26606"/>
          <ac:grpSpMkLst>
            <pc:docMk/>
            <pc:sldMk cId="1697914742" sldId="266"/>
            <ac:grpSpMk id="3097" creationId="{71E4E172-1EA7-E251-8265-AD4D67315470}"/>
          </ac:grpSpMkLst>
        </pc:grpChg>
        <pc:grpChg chg="add">
          <ac:chgData name="Patric Peloquin" userId="9eacfbb0-fd00-438a-bc85-8b7658ad6aa7" providerId="ADAL" clId="{6A8FC367-1E16-45E1-BB36-A7D94F9586D7}" dt="2025-07-02T19:29:20.508" v="419" actId="26606"/>
          <ac:grpSpMkLst>
            <pc:docMk/>
            <pc:sldMk cId="1697914742" sldId="266"/>
            <ac:grpSpMk id="3101" creationId="{7E0FE442-FDE7-03A0-48D0-17C4325DB29D}"/>
          </ac:grpSpMkLst>
        </pc:grpChg>
        <pc:picChg chg="add mod">
          <ac:chgData name="Patric Peloquin" userId="9eacfbb0-fd00-438a-bc85-8b7658ad6aa7" providerId="ADAL" clId="{6A8FC367-1E16-45E1-BB36-A7D94F9586D7}" dt="2025-07-02T19:29:20.508" v="419" actId="26606"/>
          <ac:picMkLst>
            <pc:docMk/>
            <pc:sldMk cId="1697914742" sldId="266"/>
            <ac:picMk id="3074" creationId="{CBA2E174-34E8-D6F2-AF4B-D9EAB95B818F}"/>
          </ac:picMkLst>
        </pc:picChg>
        <pc:cxnChg chg="add del">
          <ac:chgData name="Patric Peloquin" userId="9eacfbb0-fd00-438a-bc85-8b7658ad6aa7" providerId="ADAL" clId="{6A8FC367-1E16-45E1-BB36-A7D94F9586D7}" dt="2025-07-02T19:28:52.980" v="413" actId="26606"/>
          <ac:cxnSpMkLst>
            <pc:docMk/>
            <pc:sldMk cId="1697914742" sldId="266"/>
            <ac:cxnSpMk id="3079" creationId="{33193FD5-6A49-7562-EA76-F15D42E15804}"/>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3A0C3D-7F74-4B6A-99F2-B0FF2D4FE5FF}" type="datetimeFigureOut">
              <a:rPr lang="fr-CA" smtClean="0"/>
              <a:t>2025-07-02</a:t>
            </a:fld>
            <a:endParaRPr lang="fr-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7A2986-425F-4BAE-B0AA-704154A8B9FF}" type="slidenum">
              <a:rPr lang="fr-CA" smtClean="0"/>
              <a:t>‹#›</a:t>
            </a:fld>
            <a:endParaRPr lang="fr-CA"/>
          </a:p>
        </p:txBody>
      </p:sp>
    </p:spTree>
    <p:extLst>
      <p:ext uri="{BB962C8B-B14F-4D97-AF65-F5344CB8AC3E}">
        <p14:creationId xmlns:p14="http://schemas.microsoft.com/office/powerpoint/2010/main" val="3724189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F69E9CD5-D878-416A-9D33-C6491980E956}" type="slidenum">
              <a:rPr lang="fr-CA" smtClean="0"/>
              <a:t>1</a:t>
            </a:fld>
            <a:endParaRPr lang="fr-CA"/>
          </a:p>
        </p:txBody>
      </p:sp>
    </p:spTree>
    <p:extLst>
      <p:ext uri="{BB962C8B-B14F-4D97-AF65-F5344CB8AC3E}">
        <p14:creationId xmlns:p14="http://schemas.microsoft.com/office/powerpoint/2010/main" val="2222330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0AB3C-11F3-B8F6-8F70-997F7B209F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43809D21-818D-2D7F-FF96-B2D1F7B490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E841F712-426F-BDBA-6330-351AA7DB8867}"/>
              </a:ext>
            </a:extLst>
          </p:cNvPr>
          <p:cNvSpPr>
            <a:spLocks noGrp="1"/>
          </p:cNvSpPr>
          <p:nvPr>
            <p:ph type="dt" sz="half" idx="10"/>
          </p:nvPr>
        </p:nvSpPr>
        <p:spPr/>
        <p:txBody>
          <a:bodyPr/>
          <a:lstStyle/>
          <a:p>
            <a:fld id="{0D743A8E-A6A0-4EE1-A74E-48C4AEC98425}" type="datetimeFigureOut">
              <a:rPr lang="fr-CA" smtClean="0"/>
              <a:t>2025-07-02</a:t>
            </a:fld>
            <a:endParaRPr lang="fr-CA"/>
          </a:p>
        </p:txBody>
      </p:sp>
      <p:sp>
        <p:nvSpPr>
          <p:cNvPr id="5" name="Footer Placeholder 4">
            <a:extLst>
              <a:ext uri="{FF2B5EF4-FFF2-40B4-BE49-F238E27FC236}">
                <a16:creationId xmlns:a16="http://schemas.microsoft.com/office/drawing/2014/main" id="{8D8D82F9-804B-2163-5D4B-811ED1C23623}"/>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E1BD619C-1ED0-FAC5-12A9-77FD380F6CE5}"/>
              </a:ext>
            </a:extLst>
          </p:cNvPr>
          <p:cNvSpPr>
            <a:spLocks noGrp="1"/>
          </p:cNvSpPr>
          <p:nvPr>
            <p:ph type="sldNum" sz="quarter" idx="12"/>
          </p:nvPr>
        </p:nvSpPr>
        <p:spPr/>
        <p:txBody>
          <a:bodyPr/>
          <a:lstStyle/>
          <a:p>
            <a:fld id="{1FD56563-F432-4A1E-9BDA-292350E96586}" type="slidenum">
              <a:rPr lang="fr-CA" smtClean="0"/>
              <a:t>‹#›</a:t>
            </a:fld>
            <a:endParaRPr lang="fr-CA"/>
          </a:p>
        </p:txBody>
      </p:sp>
    </p:spTree>
    <p:extLst>
      <p:ext uri="{BB962C8B-B14F-4D97-AF65-F5344CB8AC3E}">
        <p14:creationId xmlns:p14="http://schemas.microsoft.com/office/powerpoint/2010/main" val="2283615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CABC4-9AF1-491E-2029-AF3DF5989147}"/>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655E8619-E72E-A119-C2C9-DFA69BD358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697D7924-7DAD-2076-11C1-42C87964D6A9}"/>
              </a:ext>
            </a:extLst>
          </p:cNvPr>
          <p:cNvSpPr>
            <a:spLocks noGrp="1"/>
          </p:cNvSpPr>
          <p:nvPr>
            <p:ph type="dt" sz="half" idx="10"/>
          </p:nvPr>
        </p:nvSpPr>
        <p:spPr/>
        <p:txBody>
          <a:bodyPr/>
          <a:lstStyle/>
          <a:p>
            <a:fld id="{0D743A8E-A6A0-4EE1-A74E-48C4AEC98425}" type="datetimeFigureOut">
              <a:rPr lang="fr-CA" smtClean="0"/>
              <a:t>2025-07-02</a:t>
            </a:fld>
            <a:endParaRPr lang="fr-CA"/>
          </a:p>
        </p:txBody>
      </p:sp>
      <p:sp>
        <p:nvSpPr>
          <p:cNvPr id="5" name="Footer Placeholder 4">
            <a:extLst>
              <a:ext uri="{FF2B5EF4-FFF2-40B4-BE49-F238E27FC236}">
                <a16:creationId xmlns:a16="http://schemas.microsoft.com/office/drawing/2014/main" id="{036BCE6D-DD3D-45A1-D714-04F3A7371CCD}"/>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1BFB0E49-2436-A412-B45F-3F530B5B17ED}"/>
              </a:ext>
            </a:extLst>
          </p:cNvPr>
          <p:cNvSpPr>
            <a:spLocks noGrp="1"/>
          </p:cNvSpPr>
          <p:nvPr>
            <p:ph type="sldNum" sz="quarter" idx="12"/>
          </p:nvPr>
        </p:nvSpPr>
        <p:spPr/>
        <p:txBody>
          <a:bodyPr/>
          <a:lstStyle/>
          <a:p>
            <a:fld id="{1FD56563-F432-4A1E-9BDA-292350E96586}" type="slidenum">
              <a:rPr lang="fr-CA" smtClean="0"/>
              <a:t>‹#›</a:t>
            </a:fld>
            <a:endParaRPr lang="fr-CA"/>
          </a:p>
        </p:txBody>
      </p:sp>
    </p:spTree>
    <p:extLst>
      <p:ext uri="{BB962C8B-B14F-4D97-AF65-F5344CB8AC3E}">
        <p14:creationId xmlns:p14="http://schemas.microsoft.com/office/powerpoint/2010/main" val="3544661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6FA537-6B39-2AA7-5D10-874356799D7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BB8B8494-680B-2A7C-A32F-9896688E43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55092597-1ECF-DD87-B416-C53268F48BD1}"/>
              </a:ext>
            </a:extLst>
          </p:cNvPr>
          <p:cNvSpPr>
            <a:spLocks noGrp="1"/>
          </p:cNvSpPr>
          <p:nvPr>
            <p:ph type="dt" sz="half" idx="10"/>
          </p:nvPr>
        </p:nvSpPr>
        <p:spPr/>
        <p:txBody>
          <a:bodyPr/>
          <a:lstStyle/>
          <a:p>
            <a:fld id="{0D743A8E-A6A0-4EE1-A74E-48C4AEC98425}" type="datetimeFigureOut">
              <a:rPr lang="fr-CA" smtClean="0"/>
              <a:t>2025-07-02</a:t>
            </a:fld>
            <a:endParaRPr lang="fr-CA"/>
          </a:p>
        </p:txBody>
      </p:sp>
      <p:sp>
        <p:nvSpPr>
          <p:cNvPr id="5" name="Footer Placeholder 4">
            <a:extLst>
              <a:ext uri="{FF2B5EF4-FFF2-40B4-BE49-F238E27FC236}">
                <a16:creationId xmlns:a16="http://schemas.microsoft.com/office/drawing/2014/main" id="{551E20B1-1079-B1EF-0BEE-B2B23B15789D}"/>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8ACA3D00-D966-CB52-1409-36878A1E2629}"/>
              </a:ext>
            </a:extLst>
          </p:cNvPr>
          <p:cNvSpPr>
            <a:spLocks noGrp="1"/>
          </p:cNvSpPr>
          <p:nvPr>
            <p:ph type="sldNum" sz="quarter" idx="12"/>
          </p:nvPr>
        </p:nvSpPr>
        <p:spPr/>
        <p:txBody>
          <a:bodyPr/>
          <a:lstStyle/>
          <a:p>
            <a:fld id="{1FD56563-F432-4A1E-9BDA-292350E96586}" type="slidenum">
              <a:rPr lang="fr-CA" smtClean="0"/>
              <a:t>‹#›</a:t>
            </a:fld>
            <a:endParaRPr lang="fr-CA"/>
          </a:p>
        </p:txBody>
      </p:sp>
    </p:spTree>
    <p:extLst>
      <p:ext uri="{BB962C8B-B14F-4D97-AF65-F5344CB8AC3E}">
        <p14:creationId xmlns:p14="http://schemas.microsoft.com/office/powerpoint/2010/main" val="4250077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145FC-C556-C767-0B94-3F9740BD7C59}"/>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3BDB5479-1243-C552-3E2F-1C9A40BB56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B3F24A83-847A-2DF7-7140-8F0C3BE0622E}"/>
              </a:ext>
            </a:extLst>
          </p:cNvPr>
          <p:cNvSpPr>
            <a:spLocks noGrp="1"/>
          </p:cNvSpPr>
          <p:nvPr>
            <p:ph type="dt" sz="half" idx="10"/>
          </p:nvPr>
        </p:nvSpPr>
        <p:spPr/>
        <p:txBody>
          <a:bodyPr/>
          <a:lstStyle/>
          <a:p>
            <a:fld id="{0D743A8E-A6A0-4EE1-A74E-48C4AEC98425}" type="datetimeFigureOut">
              <a:rPr lang="fr-CA" smtClean="0"/>
              <a:t>2025-07-02</a:t>
            </a:fld>
            <a:endParaRPr lang="fr-CA"/>
          </a:p>
        </p:txBody>
      </p:sp>
      <p:sp>
        <p:nvSpPr>
          <p:cNvPr id="5" name="Footer Placeholder 4">
            <a:extLst>
              <a:ext uri="{FF2B5EF4-FFF2-40B4-BE49-F238E27FC236}">
                <a16:creationId xmlns:a16="http://schemas.microsoft.com/office/drawing/2014/main" id="{5E0C6794-FF91-2F7D-E49A-51D17452522E}"/>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BBF5EDE6-98B4-B65A-D651-0315757AAEE6}"/>
              </a:ext>
            </a:extLst>
          </p:cNvPr>
          <p:cNvSpPr>
            <a:spLocks noGrp="1"/>
          </p:cNvSpPr>
          <p:nvPr>
            <p:ph type="sldNum" sz="quarter" idx="12"/>
          </p:nvPr>
        </p:nvSpPr>
        <p:spPr/>
        <p:txBody>
          <a:bodyPr/>
          <a:lstStyle/>
          <a:p>
            <a:fld id="{1FD56563-F432-4A1E-9BDA-292350E96586}" type="slidenum">
              <a:rPr lang="fr-CA" smtClean="0"/>
              <a:t>‹#›</a:t>
            </a:fld>
            <a:endParaRPr lang="fr-CA"/>
          </a:p>
        </p:txBody>
      </p:sp>
    </p:spTree>
    <p:extLst>
      <p:ext uri="{BB962C8B-B14F-4D97-AF65-F5344CB8AC3E}">
        <p14:creationId xmlns:p14="http://schemas.microsoft.com/office/powerpoint/2010/main" val="3160098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78E85-5DE7-145B-F59C-EE494CBB2D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4DA197A5-1C68-D1B3-A702-92862392EAF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CE7AFF-64D1-E627-FD7D-26A754E5FF32}"/>
              </a:ext>
            </a:extLst>
          </p:cNvPr>
          <p:cNvSpPr>
            <a:spLocks noGrp="1"/>
          </p:cNvSpPr>
          <p:nvPr>
            <p:ph type="dt" sz="half" idx="10"/>
          </p:nvPr>
        </p:nvSpPr>
        <p:spPr/>
        <p:txBody>
          <a:bodyPr/>
          <a:lstStyle/>
          <a:p>
            <a:fld id="{0D743A8E-A6A0-4EE1-A74E-48C4AEC98425}" type="datetimeFigureOut">
              <a:rPr lang="fr-CA" smtClean="0"/>
              <a:t>2025-07-02</a:t>
            </a:fld>
            <a:endParaRPr lang="fr-CA"/>
          </a:p>
        </p:txBody>
      </p:sp>
      <p:sp>
        <p:nvSpPr>
          <p:cNvPr id="5" name="Footer Placeholder 4">
            <a:extLst>
              <a:ext uri="{FF2B5EF4-FFF2-40B4-BE49-F238E27FC236}">
                <a16:creationId xmlns:a16="http://schemas.microsoft.com/office/drawing/2014/main" id="{51BBB66D-0329-9A87-A5BF-958F96D5C97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A39B2F58-B721-216D-FE6F-57D662A1A1F8}"/>
              </a:ext>
            </a:extLst>
          </p:cNvPr>
          <p:cNvSpPr>
            <a:spLocks noGrp="1"/>
          </p:cNvSpPr>
          <p:nvPr>
            <p:ph type="sldNum" sz="quarter" idx="12"/>
          </p:nvPr>
        </p:nvSpPr>
        <p:spPr/>
        <p:txBody>
          <a:bodyPr/>
          <a:lstStyle/>
          <a:p>
            <a:fld id="{1FD56563-F432-4A1E-9BDA-292350E96586}" type="slidenum">
              <a:rPr lang="fr-CA" smtClean="0"/>
              <a:t>‹#›</a:t>
            </a:fld>
            <a:endParaRPr lang="fr-CA"/>
          </a:p>
        </p:txBody>
      </p:sp>
    </p:spTree>
    <p:extLst>
      <p:ext uri="{BB962C8B-B14F-4D97-AF65-F5344CB8AC3E}">
        <p14:creationId xmlns:p14="http://schemas.microsoft.com/office/powerpoint/2010/main" val="1170884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C6213-BA3F-1786-9E22-91356209D908}"/>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D46C7DDA-ACBE-AFEE-ECAC-807CD8584D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B551631D-DBFF-13F7-8629-881D4F7F36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063D069C-DD9D-668C-A33F-386548CB4D51}"/>
              </a:ext>
            </a:extLst>
          </p:cNvPr>
          <p:cNvSpPr>
            <a:spLocks noGrp="1"/>
          </p:cNvSpPr>
          <p:nvPr>
            <p:ph type="dt" sz="half" idx="10"/>
          </p:nvPr>
        </p:nvSpPr>
        <p:spPr/>
        <p:txBody>
          <a:bodyPr/>
          <a:lstStyle/>
          <a:p>
            <a:fld id="{0D743A8E-A6A0-4EE1-A74E-48C4AEC98425}" type="datetimeFigureOut">
              <a:rPr lang="fr-CA" smtClean="0"/>
              <a:t>2025-07-02</a:t>
            </a:fld>
            <a:endParaRPr lang="fr-CA"/>
          </a:p>
        </p:txBody>
      </p:sp>
      <p:sp>
        <p:nvSpPr>
          <p:cNvPr id="6" name="Footer Placeholder 5">
            <a:extLst>
              <a:ext uri="{FF2B5EF4-FFF2-40B4-BE49-F238E27FC236}">
                <a16:creationId xmlns:a16="http://schemas.microsoft.com/office/drawing/2014/main" id="{EF5400B9-7199-71D8-8742-509B84D28C23}"/>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1ABCCF07-6D0F-6194-9386-A0130304AD41}"/>
              </a:ext>
            </a:extLst>
          </p:cNvPr>
          <p:cNvSpPr>
            <a:spLocks noGrp="1"/>
          </p:cNvSpPr>
          <p:nvPr>
            <p:ph type="sldNum" sz="quarter" idx="12"/>
          </p:nvPr>
        </p:nvSpPr>
        <p:spPr/>
        <p:txBody>
          <a:bodyPr/>
          <a:lstStyle/>
          <a:p>
            <a:fld id="{1FD56563-F432-4A1E-9BDA-292350E96586}" type="slidenum">
              <a:rPr lang="fr-CA" smtClean="0"/>
              <a:t>‹#›</a:t>
            </a:fld>
            <a:endParaRPr lang="fr-CA"/>
          </a:p>
        </p:txBody>
      </p:sp>
    </p:spTree>
    <p:extLst>
      <p:ext uri="{BB962C8B-B14F-4D97-AF65-F5344CB8AC3E}">
        <p14:creationId xmlns:p14="http://schemas.microsoft.com/office/powerpoint/2010/main" val="599787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FD18D-8658-B073-08C9-42980D5A21F1}"/>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F1264A84-5309-282B-D71D-E986B4C6ED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0F7CB0-CBEA-11D2-E394-37BB1B7B8B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E15AAEB1-47E6-E943-2DC3-B4A9C7F4CE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E5A04A-304E-112B-C437-6FE4B24C5E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04542A2F-B0E7-8C10-B32D-B10314EC754D}"/>
              </a:ext>
            </a:extLst>
          </p:cNvPr>
          <p:cNvSpPr>
            <a:spLocks noGrp="1"/>
          </p:cNvSpPr>
          <p:nvPr>
            <p:ph type="dt" sz="half" idx="10"/>
          </p:nvPr>
        </p:nvSpPr>
        <p:spPr/>
        <p:txBody>
          <a:bodyPr/>
          <a:lstStyle/>
          <a:p>
            <a:fld id="{0D743A8E-A6A0-4EE1-A74E-48C4AEC98425}" type="datetimeFigureOut">
              <a:rPr lang="fr-CA" smtClean="0"/>
              <a:t>2025-07-02</a:t>
            </a:fld>
            <a:endParaRPr lang="fr-CA"/>
          </a:p>
        </p:txBody>
      </p:sp>
      <p:sp>
        <p:nvSpPr>
          <p:cNvPr id="8" name="Footer Placeholder 7">
            <a:extLst>
              <a:ext uri="{FF2B5EF4-FFF2-40B4-BE49-F238E27FC236}">
                <a16:creationId xmlns:a16="http://schemas.microsoft.com/office/drawing/2014/main" id="{3585B174-04AA-DFD3-C8D2-2D82A7D099C0}"/>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7FC66520-4840-AB36-E167-2A0A39F429F2}"/>
              </a:ext>
            </a:extLst>
          </p:cNvPr>
          <p:cNvSpPr>
            <a:spLocks noGrp="1"/>
          </p:cNvSpPr>
          <p:nvPr>
            <p:ph type="sldNum" sz="quarter" idx="12"/>
          </p:nvPr>
        </p:nvSpPr>
        <p:spPr/>
        <p:txBody>
          <a:bodyPr/>
          <a:lstStyle/>
          <a:p>
            <a:fld id="{1FD56563-F432-4A1E-9BDA-292350E96586}" type="slidenum">
              <a:rPr lang="fr-CA" smtClean="0"/>
              <a:t>‹#›</a:t>
            </a:fld>
            <a:endParaRPr lang="fr-CA"/>
          </a:p>
        </p:txBody>
      </p:sp>
    </p:spTree>
    <p:extLst>
      <p:ext uri="{BB962C8B-B14F-4D97-AF65-F5344CB8AC3E}">
        <p14:creationId xmlns:p14="http://schemas.microsoft.com/office/powerpoint/2010/main" val="3831020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2B2C5-0E0B-674F-6F92-6A1F47E18537}"/>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DF360ED8-F03D-3A16-01BE-985AA6AF40A1}"/>
              </a:ext>
            </a:extLst>
          </p:cNvPr>
          <p:cNvSpPr>
            <a:spLocks noGrp="1"/>
          </p:cNvSpPr>
          <p:nvPr>
            <p:ph type="dt" sz="half" idx="10"/>
          </p:nvPr>
        </p:nvSpPr>
        <p:spPr/>
        <p:txBody>
          <a:bodyPr/>
          <a:lstStyle/>
          <a:p>
            <a:fld id="{0D743A8E-A6A0-4EE1-A74E-48C4AEC98425}" type="datetimeFigureOut">
              <a:rPr lang="fr-CA" smtClean="0"/>
              <a:t>2025-07-02</a:t>
            </a:fld>
            <a:endParaRPr lang="fr-CA"/>
          </a:p>
        </p:txBody>
      </p:sp>
      <p:sp>
        <p:nvSpPr>
          <p:cNvPr id="4" name="Footer Placeholder 3">
            <a:extLst>
              <a:ext uri="{FF2B5EF4-FFF2-40B4-BE49-F238E27FC236}">
                <a16:creationId xmlns:a16="http://schemas.microsoft.com/office/drawing/2014/main" id="{A3599C8A-A15A-D1F6-9488-FADBCF940F50}"/>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B8B6E6C5-41C4-4049-D313-BCAE3CF599D9}"/>
              </a:ext>
            </a:extLst>
          </p:cNvPr>
          <p:cNvSpPr>
            <a:spLocks noGrp="1"/>
          </p:cNvSpPr>
          <p:nvPr>
            <p:ph type="sldNum" sz="quarter" idx="12"/>
          </p:nvPr>
        </p:nvSpPr>
        <p:spPr/>
        <p:txBody>
          <a:bodyPr/>
          <a:lstStyle/>
          <a:p>
            <a:fld id="{1FD56563-F432-4A1E-9BDA-292350E96586}" type="slidenum">
              <a:rPr lang="fr-CA" smtClean="0"/>
              <a:t>‹#›</a:t>
            </a:fld>
            <a:endParaRPr lang="fr-CA"/>
          </a:p>
        </p:txBody>
      </p:sp>
    </p:spTree>
    <p:extLst>
      <p:ext uri="{BB962C8B-B14F-4D97-AF65-F5344CB8AC3E}">
        <p14:creationId xmlns:p14="http://schemas.microsoft.com/office/powerpoint/2010/main" val="388133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4DA2ED-7B3D-30A7-D474-55ED5D88536B}"/>
              </a:ext>
            </a:extLst>
          </p:cNvPr>
          <p:cNvSpPr>
            <a:spLocks noGrp="1"/>
          </p:cNvSpPr>
          <p:nvPr>
            <p:ph type="dt" sz="half" idx="10"/>
          </p:nvPr>
        </p:nvSpPr>
        <p:spPr/>
        <p:txBody>
          <a:bodyPr/>
          <a:lstStyle/>
          <a:p>
            <a:fld id="{0D743A8E-A6A0-4EE1-A74E-48C4AEC98425}" type="datetimeFigureOut">
              <a:rPr lang="fr-CA" smtClean="0"/>
              <a:t>2025-07-02</a:t>
            </a:fld>
            <a:endParaRPr lang="fr-CA"/>
          </a:p>
        </p:txBody>
      </p:sp>
      <p:sp>
        <p:nvSpPr>
          <p:cNvPr id="3" name="Footer Placeholder 2">
            <a:extLst>
              <a:ext uri="{FF2B5EF4-FFF2-40B4-BE49-F238E27FC236}">
                <a16:creationId xmlns:a16="http://schemas.microsoft.com/office/drawing/2014/main" id="{8A243839-D76F-C96F-DAF5-5E03C9C87579}"/>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852A0F41-D64C-C753-A155-808C20879998}"/>
              </a:ext>
            </a:extLst>
          </p:cNvPr>
          <p:cNvSpPr>
            <a:spLocks noGrp="1"/>
          </p:cNvSpPr>
          <p:nvPr>
            <p:ph type="sldNum" sz="quarter" idx="12"/>
          </p:nvPr>
        </p:nvSpPr>
        <p:spPr/>
        <p:txBody>
          <a:bodyPr/>
          <a:lstStyle/>
          <a:p>
            <a:fld id="{1FD56563-F432-4A1E-9BDA-292350E96586}" type="slidenum">
              <a:rPr lang="fr-CA" smtClean="0"/>
              <a:t>‹#›</a:t>
            </a:fld>
            <a:endParaRPr lang="fr-CA"/>
          </a:p>
        </p:txBody>
      </p:sp>
    </p:spTree>
    <p:extLst>
      <p:ext uri="{BB962C8B-B14F-4D97-AF65-F5344CB8AC3E}">
        <p14:creationId xmlns:p14="http://schemas.microsoft.com/office/powerpoint/2010/main" val="3435704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61C19-285E-2D80-340F-BEA0AFC4AD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595763A2-F7D7-A94D-4B1D-5B8DD5FF51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9B25A059-E352-A12E-12FA-0A74504898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3A793B-CC47-6692-7677-CAB5165E3360}"/>
              </a:ext>
            </a:extLst>
          </p:cNvPr>
          <p:cNvSpPr>
            <a:spLocks noGrp="1"/>
          </p:cNvSpPr>
          <p:nvPr>
            <p:ph type="dt" sz="half" idx="10"/>
          </p:nvPr>
        </p:nvSpPr>
        <p:spPr/>
        <p:txBody>
          <a:bodyPr/>
          <a:lstStyle/>
          <a:p>
            <a:fld id="{0D743A8E-A6A0-4EE1-A74E-48C4AEC98425}" type="datetimeFigureOut">
              <a:rPr lang="fr-CA" smtClean="0"/>
              <a:t>2025-07-02</a:t>
            </a:fld>
            <a:endParaRPr lang="fr-CA"/>
          </a:p>
        </p:txBody>
      </p:sp>
      <p:sp>
        <p:nvSpPr>
          <p:cNvPr id="6" name="Footer Placeholder 5">
            <a:extLst>
              <a:ext uri="{FF2B5EF4-FFF2-40B4-BE49-F238E27FC236}">
                <a16:creationId xmlns:a16="http://schemas.microsoft.com/office/drawing/2014/main" id="{42BB5661-3458-496C-A763-209EDC617E91}"/>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E4ACC987-7B6D-2790-4573-79DF37D94B77}"/>
              </a:ext>
            </a:extLst>
          </p:cNvPr>
          <p:cNvSpPr>
            <a:spLocks noGrp="1"/>
          </p:cNvSpPr>
          <p:nvPr>
            <p:ph type="sldNum" sz="quarter" idx="12"/>
          </p:nvPr>
        </p:nvSpPr>
        <p:spPr/>
        <p:txBody>
          <a:bodyPr/>
          <a:lstStyle/>
          <a:p>
            <a:fld id="{1FD56563-F432-4A1E-9BDA-292350E96586}" type="slidenum">
              <a:rPr lang="fr-CA" smtClean="0"/>
              <a:t>‹#›</a:t>
            </a:fld>
            <a:endParaRPr lang="fr-CA"/>
          </a:p>
        </p:txBody>
      </p:sp>
    </p:spTree>
    <p:extLst>
      <p:ext uri="{BB962C8B-B14F-4D97-AF65-F5344CB8AC3E}">
        <p14:creationId xmlns:p14="http://schemas.microsoft.com/office/powerpoint/2010/main" val="1004711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04021-BE92-47A8-C67A-A0B7165534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D5ACD8BC-E415-D864-02B7-D3AA5B2CA2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81FB7EA0-B035-D40E-4910-8EA60859F8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5BF10E-F49D-67A3-BD5B-471C05657F09}"/>
              </a:ext>
            </a:extLst>
          </p:cNvPr>
          <p:cNvSpPr>
            <a:spLocks noGrp="1"/>
          </p:cNvSpPr>
          <p:nvPr>
            <p:ph type="dt" sz="half" idx="10"/>
          </p:nvPr>
        </p:nvSpPr>
        <p:spPr/>
        <p:txBody>
          <a:bodyPr/>
          <a:lstStyle/>
          <a:p>
            <a:fld id="{0D743A8E-A6A0-4EE1-A74E-48C4AEC98425}" type="datetimeFigureOut">
              <a:rPr lang="fr-CA" smtClean="0"/>
              <a:t>2025-07-02</a:t>
            </a:fld>
            <a:endParaRPr lang="fr-CA"/>
          </a:p>
        </p:txBody>
      </p:sp>
      <p:sp>
        <p:nvSpPr>
          <p:cNvPr id="6" name="Footer Placeholder 5">
            <a:extLst>
              <a:ext uri="{FF2B5EF4-FFF2-40B4-BE49-F238E27FC236}">
                <a16:creationId xmlns:a16="http://schemas.microsoft.com/office/drawing/2014/main" id="{C3BDC339-D292-3CC5-E4B7-D5F81EADECE4}"/>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BC311431-03E0-CBC7-64B0-4033AF811961}"/>
              </a:ext>
            </a:extLst>
          </p:cNvPr>
          <p:cNvSpPr>
            <a:spLocks noGrp="1"/>
          </p:cNvSpPr>
          <p:nvPr>
            <p:ph type="sldNum" sz="quarter" idx="12"/>
          </p:nvPr>
        </p:nvSpPr>
        <p:spPr/>
        <p:txBody>
          <a:bodyPr/>
          <a:lstStyle/>
          <a:p>
            <a:fld id="{1FD56563-F432-4A1E-9BDA-292350E96586}" type="slidenum">
              <a:rPr lang="fr-CA" smtClean="0"/>
              <a:t>‹#›</a:t>
            </a:fld>
            <a:endParaRPr lang="fr-CA"/>
          </a:p>
        </p:txBody>
      </p:sp>
    </p:spTree>
    <p:extLst>
      <p:ext uri="{BB962C8B-B14F-4D97-AF65-F5344CB8AC3E}">
        <p14:creationId xmlns:p14="http://schemas.microsoft.com/office/powerpoint/2010/main" val="3608372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60F73-57F5-A849-1C7A-40329C70F7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53ED19B8-A562-6DBC-7EED-18DF2853E2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6E06E1E1-E0AE-BD17-FB62-8117DF4D2E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D743A8E-A6A0-4EE1-A74E-48C4AEC98425}" type="datetimeFigureOut">
              <a:rPr lang="fr-CA" smtClean="0"/>
              <a:t>2025-07-02</a:t>
            </a:fld>
            <a:endParaRPr lang="fr-CA"/>
          </a:p>
        </p:txBody>
      </p:sp>
      <p:sp>
        <p:nvSpPr>
          <p:cNvPr id="5" name="Footer Placeholder 4">
            <a:extLst>
              <a:ext uri="{FF2B5EF4-FFF2-40B4-BE49-F238E27FC236}">
                <a16:creationId xmlns:a16="http://schemas.microsoft.com/office/drawing/2014/main" id="{13F86540-3504-ADFE-541B-C4C8325ACA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34594AF5-9DBE-427B-958D-460A194FEB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FD56563-F432-4A1E-9BDA-292350E96586}" type="slidenum">
              <a:rPr lang="fr-CA" smtClean="0"/>
              <a:t>‹#›</a:t>
            </a:fld>
            <a:endParaRPr lang="fr-CA"/>
          </a:p>
        </p:txBody>
      </p:sp>
    </p:spTree>
    <p:extLst>
      <p:ext uri="{BB962C8B-B14F-4D97-AF65-F5344CB8AC3E}">
        <p14:creationId xmlns:p14="http://schemas.microsoft.com/office/powerpoint/2010/main" val="715505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rcaanc-cirnac.gc.ca/fra/1307460755710/1536862806124#chp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rcaanc-cirnac.gc.ca/fra/1100100013778/160790393413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thecanadianencyclopedia.ca/fr/article/seal/" TargetMode="External"/><Relationship Id="rId7" Type="http://schemas.openxmlformats.org/officeDocument/2006/relationships/image" Target="../media/image2.jpeg"/><Relationship Id="rId2" Type="http://schemas.openxmlformats.org/officeDocument/2006/relationships/hyperlink" Target="https://www.thecanadianencyclopedia.ca/fr/article/whale/" TargetMode="External"/><Relationship Id="rId1" Type="http://schemas.openxmlformats.org/officeDocument/2006/relationships/slideLayout" Target="../slideLayouts/slideLayout2.xml"/><Relationship Id="rId6" Type="http://schemas.openxmlformats.org/officeDocument/2006/relationships/hyperlink" Target="https://www.thecanadianencyclopedia.ca/fr/article/herring/" TargetMode="External"/><Relationship Id="rId5" Type="http://schemas.openxmlformats.org/officeDocument/2006/relationships/hyperlink" Target="https://www.thecanadianencyclopedia.ca/fr/article/salmon/" TargetMode="External"/><Relationship Id="rId4" Type="http://schemas.openxmlformats.org/officeDocument/2006/relationships/hyperlink" Target="https://www.thecanadianencyclopedia.ca/fr/article/sea-lion/"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thecanadianencyclopedia.ca/fr/article/horse" TargetMode="External"/><Relationship Id="rId2" Type="http://schemas.openxmlformats.org/officeDocument/2006/relationships/hyperlink" Target="https://www.thecanadianencyclopedia.ca/fr/article/aboriginal-people-plains"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s://www.thecanadianencyclopedia.ca/fr/article/do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F373-8568-154B-B01A-82C77F495187}"/>
              </a:ext>
            </a:extLst>
          </p:cNvPr>
          <p:cNvSpPr>
            <a:spLocks noGrp="1"/>
          </p:cNvSpPr>
          <p:nvPr>
            <p:ph type="ctrTitle"/>
          </p:nvPr>
        </p:nvSpPr>
        <p:spPr>
          <a:xfrm>
            <a:off x="1524000" y="1360713"/>
            <a:ext cx="9144000" cy="2514601"/>
          </a:xfrm>
        </p:spPr>
        <p:txBody>
          <a:bodyPr>
            <a:normAutofit fontScale="90000"/>
          </a:bodyPr>
          <a:lstStyle/>
          <a:p>
            <a:r>
              <a:rPr lang="fr-CA" dirty="0"/>
              <a:t>Qui étaient les Premiers Peuples et comment organisaient-ils leurs sociétés?</a:t>
            </a:r>
          </a:p>
        </p:txBody>
      </p:sp>
      <p:sp>
        <p:nvSpPr>
          <p:cNvPr id="3" name="Subtitle 2">
            <a:extLst>
              <a:ext uri="{FF2B5EF4-FFF2-40B4-BE49-F238E27FC236}">
                <a16:creationId xmlns:a16="http://schemas.microsoft.com/office/drawing/2014/main" id="{3B732B73-9BB4-B60C-B91F-7E10F66DB268}"/>
              </a:ext>
            </a:extLst>
          </p:cNvPr>
          <p:cNvSpPr>
            <a:spLocks noGrp="1"/>
          </p:cNvSpPr>
          <p:nvPr>
            <p:ph type="subTitle" idx="1"/>
          </p:nvPr>
        </p:nvSpPr>
        <p:spPr>
          <a:xfrm>
            <a:off x="1524000" y="3875314"/>
            <a:ext cx="9144000" cy="2601687"/>
          </a:xfrm>
        </p:spPr>
        <p:txBody>
          <a:bodyPr>
            <a:normAutofit fontScale="40000" lnSpcReduction="20000"/>
          </a:bodyPr>
          <a:lstStyle/>
          <a:p>
            <a:r>
              <a:rPr lang="fr-CA" sz="5900"/>
              <a:t># 3</a:t>
            </a:r>
            <a:endParaRPr lang="fr-CA" sz="5900" dirty="0"/>
          </a:p>
          <a:p>
            <a:r>
              <a:rPr lang="fr-CA" sz="5900" dirty="0"/>
              <a:t>Situation d’apprentissage 1.1</a:t>
            </a:r>
          </a:p>
          <a:p>
            <a:endParaRPr lang="fr-CA" sz="3600" dirty="0"/>
          </a:p>
          <a:p>
            <a:pPr algn="l"/>
            <a:r>
              <a:rPr lang="fr-CA" sz="3600" dirty="0"/>
              <a:t>L’Histoire des Autochtones au Canada – Site Web du Gouvernement du Canada</a:t>
            </a:r>
          </a:p>
          <a:p>
            <a:pPr algn="l"/>
            <a:r>
              <a:rPr lang="fr-FR" sz="3600" u="sng" dirty="0">
                <a:hlinkClick r:id="rId3"/>
              </a:rPr>
              <a:t>Première partie – Les Premières Nations d'antan : les six principaux groupes géographiques</a:t>
            </a:r>
            <a:endParaRPr lang="fr-CA" sz="3600" dirty="0"/>
          </a:p>
          <a:p>
            <a:pPr algn="l"/>
            <a:r>
              <a:rPr lang="fr-CA" sz="3600" dirty="0">
                <a:hlinkClick r:id="rId4"/>
              </a:rPr>
              <a:t>https://www.rcaanc-cirnac.gc.ca/fra/1100100013778/1607903934135</a:t>
            </a:r>
            <a:endParaRPr lang="fr-CA" sz="3600" dirty="0"/>
          </a:p>
          <a:p>
            <a:pPr algn="l"/>
            <a:r>
              <a:rPr lang="fr-FR" sz="3600" i="1" dirty="0"/>
              <a:t>Découvrir le Canada : Les droits et responsabilités liées à la citoyenneté</a:t>
            </a:r>
          </a:p>
          <a:p>
            <a:pPr algn="l"/>
            <a:r>
              <a:rPr lang="fr-FR" sz="3600" dirty="0"/>
              <a:t>© Sa Majesté la reine du chef du Canada, représentée par le ministre de Citoyenneté et Immigration Canada, 2021.</a:t>
            </a:r>
            <a:endParaRPr lang="fr-CA" sz="3600" dirty="0"/>
          </a:p>
          <a:p>
            <a:endParaRPr lang="fr-CA" sz="1500" dirty="0"/>
          </a:p>
        </p:txBody>
      </p:sp>
      <p:sp>
        <p:nvSpPr>
          <p:cNvPr id="4" name="TextBox 3">
            <a:extLst>
              <a:ext uri="{FF2B5EF4-FFF2-40B4-BE49-F238E27FC236}">
                <a16:creationId xmlns:a16="http://schemas.microsoft.com/office/drawing/2014/main" id="{A960FF1A-5EAB-FEB9-B77C-27653583CE9A}"/>
              </a:ext>
            </a:extLst>
          </p:cNvPr>
          <p:cNvSpPr txBox="1"/>
          <p:nvPr/>
        </p:nvSpPr>
        <p:spPr>
          <a:xfrm>
            <a:off x="3488872" y="430440"/>
            <a:ext cx="5214256" cy="769441"/>
          </a:xfrm>
          <a:prstGeom prst="rect">
            <a:avLst/>
          </a:prstGeom>
          <a:noFill/>
          <a:ln>
            <a:solidFill>
              <a:schemeClr val="accent1"/>
            </a:solidFill>
          </a:ln>
        </p:spPr>
        <p:txBody>
          <a:bodyPr wrap="square" rtlCol="0">
            <a:spAutoFit/>
          </a:bodyPr>
          <a:lstStyle/>
          <a:p>
            <a:pPr algn="ctr"/>
            <a:r>
              <a:rPr lang="fr-CA" sz="4400" u="sng" dirty="0">
                <a:solidFill>
                  <a:srgbClr val="FF0000"/>
                </a:solidFill>
                <a:effectLst>
                  <a:outerShdw blurRad="38100" dist="38100" dir="2700000" algn="tl">
                    <a:srgbClr val="000000">
                      <a:alpha val="43137"/>
                    </a:srgbClr>
                  </a:outerShdw>
                </a:effectLst>
              </a:rPr>
              <a:t>LES NOTES</a:t>
            </a:r>
          </a:p>
        </p:txBody>
      </p:sp>
    </p:spTree>
    <p:extLst>
      <p:ext uri="{BB962C8B-B14F-4D97-AF65-F5344CB8AC3E}">
        <p14:creationId xmlns:p14="http://schemas.microsoft.com/office/powerpoint/2010/main" val="1308070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17C04-1548-D329-5F20-EA2B5D827BF2}"/>
              </a:ext>
            </a:extLst>
          </p:cNvPr>
          <p:cNvSpPr>
            <a:spLocks noGrp="1"/>
          </p:cNvSpPr>
          <p:nvPr>
            <p:ph type="title"/>
          </p:nvPr>
        </p:nvSpPr>
        <p:spPr/>
        <p:txBody>
          <a:bodyPr/>
          <a:lstStyle/>
          <a:p>
            <a:pPr algn="ctr"/>
            <a:r>
              <a:rPr lang="en-US" b="1" u="sng" dirty="0" err="1">
                <a:solidFill>
                  <a:srgbClr val="FF0000"/>
                </a:solidFill>
              </a:rPr>
              <a:t>Croyances</a:t>
            </a:r>
            <a:r>
              <a:rPr lang="en-US" b="1" u="sng" dirty="0">
                <a:solidFill>
                  <a:srgbClr val="FF0000"/>
                </a:solidFill>
              </a:rPr>
              <a:t> </a:t>
            </a:r>
            <a:r>
              <a:rPr lang="en-US" b="1" u="sng" dirty="0" err="1">
                <a:solidFill>
                  <a:srgbClr val="FF0000"/>
                </a:solidFill>
              </a:rPr>
              <a:t>spirituelles</a:t>
            </a:r>
            <a:br>
              <a:rPr lang="en-US" b="1" dirty="0"/>
            </a:br>
            <a:endParaRPr lang="fr-CA" dirty="0"/>
          </a:p>
        </p:txBody>
      </p:sp>
      <p:sp>
        <p:nvSpPr>
          <p:cNvPr id="3" name="Content Placeholder 2">
            <a:extLst>
              <a:ext uri="{FF2B5EF4-FFF2-40B4-BE49-F238E27FC236}">
                <a16:creationId xmlns:a16="http://schemas.microsoft.com/office/drawing/2014/main" id="{892F4979-F13C-BF20-65C8-1DCF7D41D89D}"/>
              </a:ext>
            </a:extLst>
          </p:cNvPr>
          <p:cNvSpPr>
            <a:spLocks noGrp="1"/>
          </p:cNvSpPr>
          <p:nvPr>
            <p:ph idx="1"/>
          </p:nvPr>
        </p:nvSpPr>
        <p:spPr>
          <a:xfrm>
            <a:off x="838200" y="1219200"/>
            <a:ext cx="10515600" cy="5431971"/>
          </a:xfrm>
        </p:spPr>
        <p:txBody>
          <a:bodyPr>
            <a:normAutofit fontScale="92500" lnSpcReduction="10000"/>
          </a:bodyPr>
          <a:lstStyle/>
          <a:p>
            <a:pPr marL="514350" indent="-514350">
              <a:buFont typeface="+mj-lt"/>
              <a:buAutoNum type="arabicParenR"/>
            </a:pPr>
            <a:r>
              <a:rPr lang="fr-FR" dirty="0"/>
              <a:t>Les Premières Nations croyaient toutes que leurs valeurs et leurs traditions étaient des cadeaux du Créateur.</a:t>
            </a:r>
          </a:p>
          <a:p>
            <a:pPr marL="514350" indent="-514350">
              <a:buFont typeface="+mj-lt"/>
              <a:buAutoNum type="arabicParenR"/>
            </a:pPr>
            <a:endParaRPr lang="fr-FR" dirty="0"/>
          </a:p>
          <a:p>
            <a:pPr marL="514350" indent="-514350">
              <a:buFont typeface="+mj-lt"/>
              <a:buAutoNum type="arabicParenR"/>
            </a:pPr>
            <a:r>
              <a:rPr lang="fr-FR" dirty="0"/>
              <a:t>Un des enseignements les plus importants et les plus répandus de leurs croyances consistait à vivre en harmonie avec la nature.</a:t>
            </a:r>
          </a:p>
          <a:p>
            <a:pPr marL="514350" indent="-514350">
              <a:buFont typeface="+mj-lt"/>
              <a:buAutoNum type="arabicParenR"/>
            </a:pPr>
            <a:endParaRPr lang="fr-FR" dirty="0"/>
          </a:p>
          <a:p>
            <a:pPr marL="514350" indent="-514350">
              <a:buFont typeface="+mj-lt"/>
              <a:buAutoNum type="arabicParenR"/>
            </a:pPr>
            <a:r>
              <a:rPr lang="fr-FR" dirty="0"/>
              <a:t>Les Autochtones exprimaient leur gratitude envers tous les éléments de la nature et un immense respect pour tous les éléments de leur environnement, qu'ils soient animés ou non.</a:t>
            </a:r>
          </a:p>
          <a:p>
            <a:pPr marL="514350" indent="-514350">
              <a:buFont typeface="+mj-lt"/>
              <a:buAutoNum type="arabicParenR"/>
            </a:pPr>
            <a:endParaRPr lang="fr-FR" dirty="0"/>
          </a:p>
          <a:p>
            <a:pPr marL="514350" indent="-514350">
              <a:buFont typeface="+mj-lt"/>
              <a:buAutoNum type="arabicParenR"/>
            </a:pPr>
            <a:r>
              <a:rPr lang="fr-FR" dirty="0"/>
              <a:t>Le grand respect pour tous les éléments de la nature était dominant dans toutes les groupes Autochtones et se traduisait dans leurs chansons, danses, festivals et cérémonies.</a:t>
            </a:r>
            <a:endParaRPr lang="fr-CA" dirty="0"/>
          </a:p>
        </p:txBody>
      </p:sp>
    </p:spTree>
    <p:extLst>
      <p:ext uri="{BB962C8B-B14F-4D97-AF65-F5344CB8AC3E}">
        <p14:creationId xmlns:p14="http://schemas.microsoft.com/office/powerpoint/2010/main" val="3516072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7D09D-DA24-4B50-D5C9-016D58C5B2EB}"/>
              </a:ext>
            </a:extLst>
          </p:cNvPr>
          <p:cNvSpPr>
            <a:spLocks noGrp="1"/>
          </p:cNvSpPr>
          <p:nvPr>
            <p:ph type="title"/>
          </p:nvPr>
        </p:nvSpPr>
        <p:spPr>
          <a:xfrm>
            <a:off x="838200" y="299812"/>
            <a:ext cx="10515600" cy="658132"/>
          </a:xfrm>
        </p:spPr>
        <p:txBody>
          <a:bodyPr>
            <a:normAutofit fontScale="90000"/>
          </a:bodyPr>
          <a:lstStyle/>
          <a:p>
            <a:pPr algn="ctr"/>
            <a:r>
              <a:rPr lang="en-US" b="1" u="sng" dirty="0" err="1">
                <a:solidFill>
                  <a:srgbClr val="FF0000"/>
                </a:solidFill>
              </a:rPr>
              <a:t>Habillement</a:t>
            </a:r>
            <a:endParaRPr lang="fr-CA" u="sng" dirty="0">
              <a:solidFill>
                <a:srgbClr val="FF0000"/>
              </a:solidFill>
            </a:endParaRPr>
          </a:p>
        </p:txBody>
      </p:sp>
      <p:sp>
        <p:nvSpPr>
          <p:cNvPr id="3" name="Content Placeholder 2">
            <a:extLst>
              <a:ext uri="{FF2B5EF4-FFF2-40B4-BE49-F238E27FC236}">
                <a16:creationId xmlns:a16="http://schemas.microsoft.com/office/drawing/2014/main" id="{5A183C4B-0983-708E-E82A-0C50FFC57D0E}"/>
              </a:ext>
            </a:extLst>
          </p:cNvPr>
          <p:cNvSpPr>
            <a:spLocks noGrp="1"/>
          </p:cNvSpPr>
          <p:nvPr>
            <p:ph idx="1"/>
          </p:nvPr>
        </p:nvSpPr>
        <p:spPr>
          <a:xfrm>
            <a:off x="838200" y="1055914"/>
            <a:ext cx="10515600" cy="5121049"/>
          </a:xfrm>
        </p:spPr>
        <p:txBody>
          <a:bodyPr>
            <a:normAutofit fontScale="92500" lnSpcReduction="20000"/>
          </a:bodyPr>
          <a:lstStyle/>
          <a:p>
            <a:pPr marL="514350" indent="-514350">
              <a:buFont typeface="+mj-lt"/>
              <a:buAutoNum type="arabicParenR"/>
            </a:pPr>
            <a:r>
              <a:rPr lang="fr-FR" dirty="0"/>
              <a:t>À l'exception des peuples de la côte du Pacifique, toutes les Premières Nations du pays confectionnaient leurs habits à partir de peaux d'animal tannées.</a:t>
            </a:r>
          </a:p>
          <a:p>
            <a:pPr marL="514350" indent="-514350">
              <a:buFont typeface="+mj-lt"/>
              <a:buAutoNum type="arabicParenR"/>
            </a:pPr>
            <a:endParaRPr lang="fr-FR" dirty="0"/>
          </a:p>
          <a:p>
            <a:pPr marL="514350" indent="-514350">
              <a:buFont typeface="+mj-lt"/>
              <a:buAutoNum type="arabicParenR"/>
            </a:pPr>
            <a:r>
              <a:rPr lang="fr-FR" dirty="0"/>
              <a:t>Quand la température le permettait, les hommes des Premières Nations de la côte du Pacifique demeuraient nus. Les hommes et les femmes des Premières Nations de la côte du Pacifique ne portaient pas de chaussures.</a:t>
            </a:r>
          </a:p>
          <a:p>
            <a:pPr marL="514350" indent="-514350">
              <a:buFont typeface="+mj-lt"/>
              <a:buAutoNum type="arabicParenR"/>
            </a:pPr>
            <a:endParaRPr lang="fr-FR" dirty="0"/>
          </a:p>
          <a:p>
            <a:pPr marL="514350" indent="-514350">
              <a:buFont typeface="+mj-lt"/>
              <a:buAutoNum type="arabicParenR"/>
            </a:pPr>
            <a:r>
              <a:rPr lang="fr-FR" dirty="0"/>
              <a:t>Hommes et femmes coloraient aussi leurs habits au moyen de teintures rouges, jaunes, bleues et vertes, conçues à partir de fleurs, de fruits, de racines et de baies.</a:t>
            </a:r>
          </a:p>
          <a:p>
            <a:pPr marL="514350" indent="-514350">
              <a:buFont typeface="+mj-lt"/>
              <a:buAutoNum type="arabicParenR"/>
            </a:pPr>
            <a:endParaRPr lang="fr-FR" dirty="0"/>
          </a:p>
          <a:p>
            <a:pPr marL="514350" indent="-514350">
              <a:buFont typeface="+mj-lt"/>
              <a:buAutoNum type="arabicParenR"/>
            </a:pPr>
            <a:r>
              <a:rPr lang="fr-FR" dirty="0"/>
              <a:t>Les hommes des Premières Nations des Plaines s'appliquaient régulièrement de la peinture au visage.</a:t>
            </a:r>
            <a:endParaRPr lang="fr-CA" dirty="0"/>
          </a:p>
        </p:txBody>
      </p:sp>
    </p:spTree>
    <p:extLst>
      <p:ext uri="{BB962C8B-B14F-4D97-AF65-F5344CB8AC3E}">
        <p14:creationId xmlns:p14="http://schemas.microsoft.com/office/powerpoint/2010/main" val="319347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E6E7E-B591-3F57-06CB-CB38EE4B52B1}"/>
              </a:ext>
            </a:extLst>
          </p:cNvPr>
          <p:cNvSpPr>
            <a:spLocks noGrp="1"/>
          </p:cNvSpPr>
          <p:nvPr>
            <p:ph type="title"/>
          </p:nvPr>
        </p:nvSpPr>
        <p:spPr>
          <a:xfrm>
            <a:off x="9628741" y="231355"/>
            <a:ext cx="2373297" cy="6224529"/>
          </a:xfrm>
        </p:spPr>
        <p:txBody>
          <a:bodyPr anchor="t">
            <a:noAutofit/>
          </a:bodyPr>
          <a:lstStyle/>
          <a:p>
            <a:r>
              <a:rPr lang="fr-FR" sz="1900" b="1" dirty="0"/>
              <a:t>Les nations algonquiennes vers 1500</a:t>
            </a:r>
            <a:br>
              <a:rPr lang="fr-FR" sz="1900" b="1" dirty="0"/>
            </a:br>
            <a:br>
              <a:rPr lang="fr-FR" sz="1900" dirty="0"/>
            </a:br>
            <a:r>
              <a:rPr lang="fr-FR" sz="1900" dirty="0"/>
              <a:t>Les zones jaunes illustrent les territoires des </a:t>
            </a:r>
            <a:r>
              <a:rPr lang="fr-FR" sz="1900" dirty="0" err="1"/>
              <a:t>Anishinabegs</a:t>
            </a:r>
            <a:r>
              <a:rPr lang="fr-FR" sz="1900" dirty="0"/>
              <a:t> (Algonquins), des Cris, des Atikamekws, des Innus, des Naskapis, des Abénakis, des Wolastoqiyik (Malécites), des </a:t>
            </a:r>
            <a:r>
              <a:rPr lang="fr-FR" sz="1900" dirty="0" err="1"/>
              <a:t>Mi'gmaqs</a:t>
            </a:r>
            <a:r>
              <a:rPr lang="fr-FR" sz="1900" dirty="0"/>
              <a:t> et des Béothuks.</a:t>
            </a:r>
            <a:br>
              <a:rPr lang="fr-FR" sz="1900" dirty="0"/>
            </a:br>
            <a:br>
              <a:rPr lang="fr-FR" sz="1900" dirty="0"/>
            </a:br>
            <a:r>
              <a:rPr lang="fr-FR" sz="1900" dirty="0"/>
              <a:t>Source : Service national du RÉCIT, domaine de l’univers social. Licence : Creative Commons (BY-NC-SA).</a:t>
            </a:r>
            <a:br>
              <a:rPr lang="fr-FR" sz="1900" dirty="0"/>
            </a:br>
            <a:endParaRPr lang="fr-CA" sz="1900" dirty="0"/>
          </a:p>
        </p:txBody>
      </p:sp>
      <p:cxnSp>
        <p:nvCxnSpPr>
          <p:cNvPr id="1033" name="Straight Connector 1032">
            <a:extLst>
              <a:ext uri="{FF2B5EF4-FFF2-40B4-BE49-F238E27FC236}">
                <a16:creationId xmlns:a16="http://schemas.microsoft.com/office/drawing/2014/main" id="{249EDD1B-F94D-B4E6-ACAA-566B9A26FD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99390"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5" name="Picture 4" descr="A map of the north america&#10;&#10;AI-generated content may be incorrect.">
            <a:extLst>
              <a:ext uri="{FF2B5EF4-FFF2-40B4-BE49-F238E27FC236}">
                <a16:creationId xmlns:a16="http://schemas.microsoft.com/office/drawing/2014/main" id="{16B63CB9-B362-9A1E-7746-95DAB76786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507557" cy="6035232"/>
          </a:xfrm>
          <a:prstGeom prst="rect">
            <a:avLst/>
          </a:prstGeom>
        </p:spPr>
      </p:pic>
      <p:sp>
        <p:nvSpPr>
          <p:cNvPr id="6" name="TextBox 5">
            <a:extLst>
              <a:ext uri="{FF2B5EF4-FFF2-40B4-BE49-F238E27FC236}">
                <a16:creationId xmlns:a16="http://schemas.microsoft.com/office/drawing/2014/main" id="{D7D60B92-C4B4-9E31-20CD-C6B0BF65229F}"/>
              </a:ext>
            </a:extLst>
          </p:cNvPr>
          <p:cNvSpPr txBox="1"/>
          <p:nvPr/>
        </p:nvSpPr>
        <p:spPr>
          <a:xfrm>
            <a:off x="429658" y="6268598"/>
            <a:ext cx="8506671" cy="246221"/>
          </a:xfrm>
          <a:prstGeom prst="rect">
            <a:avLst/>
          </a:prstGeom>
          <a:noFill/>
        </p:spPr>
        <p:txBody>
          <a:bodyPr wrap="square" rtlCol="0">
            <a:spAutoFit/>
          </a:bodyPr>
          <a:lstStyle/>
          <a:p>
            <a:r>
              <a:rPr lang="fr-CA" sz="1000" dirty="0"/>
              <a:t>https://histoire.recitus.qc.ca/periode/explorer/des-origines-a-1608/page/les-rapports-sociaux-au-sein-des-nations-autochtones</a:t>
            </a:r>
          </a:p>
        </p:txBody>
      </p:sp>
    </p:spTree>
    <p:extLst>
      <p:ext uri="{BB962C8B-B14F-4D97-AF65-F5344CB8AC3E}">
        <p14:creationId xmlns:p14="http://schemas.microsoft.com/office/powerpoint/2010/main" val="4048581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A223B-BF22-915D-26BA-2324BFB72378}"/>
              </a:ext>
            </a:extLst>
          </p:cNvPr>
          <p:cNvSpPr>
            <a:spLocks noGrp="1"/>
          </p:cNvSpPr>
          <p:nvPr>
            <p:ph type="title"/>
          </p:nvPr>
        </p:nvSpPr>
        <p:spPr>
          <a:xfrm>
            <a:off x="838200" y="272145"/>
            <a:ext cx="10515600" cy="729342"/>
          </a:xfrm>
        </p:spPr>
        <p:txBody>
          <a:bodyPr>
            <a:normAutofit fontScale="90000"/>
          </a:bodyPr>
          <a:lstStyle/>
          <a:p>
            <a:pPr algn="ctr"/>
            <a:br>
              <a:rPr lang="en-US" b="1" dirty="0"/>
            </a:br>
            <a:r>
              <a:rPr lang="en-US" b="1" u="sng" dirty="0">
                <a:solidFill>
                  <a:srgbClr val="FF0000"/>
                </a:solidFill>
              </a:rPr>
              <a:t>Modes de Transport</a:t>
            </a:r>
            <a:br>
              <a:rPr lang="en-US" b="1" dirty="0"/>
            </a:br>
            <a:endParaRPr lang="fr-CA" dirty="0"/>
          </a:p>
        </p:txBody>
      </p:sp>
      <p:sp>
        <p:nvSpPr>
          <p:cNvPr id="3" name="Content Placeholder 2">
            <a:extLst>
              <a:ext uri="{FF2B5EF4-FFF2-40B4-BE49-F238E27FC236}">
                <a16:creationId xmlns:a16="http://schemas.microsoft.com/office/drawing/2014/main" id="{4BD39AA6-2F14-8243-81F0-4FE63078443D}"/>
              </a:ext>
            </a:extLst>
          </p:cNvPr>
          <p:cNvSpPr>
            <a:spLocks noGrp="1"/>
          </p:cNvSpPr>
          <p:nvPr>
            <p:ph idx="1"/>
          </p:nvPr>
        </p:nvSpPr>
        <p:spPr>
          <a:xfrm>
            <a:off x="838200" y="1001487"/>
            <a:ext cx="10515600" cy="5175476"/>
          </a:xfrm>
        </p:spPr>
        <p:txBody>
          <a:bodyPr>
            <a:normAutofit fontScale="92500" lnSpcReduction="20000"/>
          </a:bodyPr>
          <a:lstStyle/>
          <a:p>
            <a:pPr marL="514350" indent="-514350">
              <a:buFont typeface="+mj-lt"/>
              <a:buAutoNum type="arabicParenR"/>
            </a:pPr>
            <a:r>
              <a:rPr lang="fr-FR" dirty="0"/>
              <a:t>Les Premières Nations des régions boisées et des basins de fleuve Mackenzie et Yukon construisaient des canoës faits d'écorces de bouleau. Ils étaient légers, durables et adaptées à la navigation sur de nombreux cours d'eau et lacs de la région.</a:t>
            </a:r>
          </a:p>
          <a:p>
            <a:pPr marL="514350" indent="-514350">
              <a:buFont typeface="+mj-lt"/>
              <a:buAutoNum type="arabicParenR"/>
            </a:pPr>
            <a:endParaRPr lang="fr-FR" dirty="0"/>
          </a:p>
          <a:p>
            <a:pPr marL="514350" indent="-514350">
              <a:buFont typeface="+mj-lt"/>
              <a:buAutoNum type="arabicParenR"/>
            </a:pPr>
            <a:r>
              <a:rPr lang="fr-FR" dirty="0"/>
              <a:t>Les Premières Nations de la côte du Pacifique se déplaçaient presque exclusivement par voies navigables en utilisant des pirogues faites de cèdre rouge.</a:t>
            </a:r>
          </a:p>
          <a:p>
            <a:pPr marL="514350" indent="-514350">
              <a:buFont typeface="+mj-lt"/>
              <a:buAutoNum type="arabicParenR"/>
            </a:pPr>
            <a:endParaRPr lang="fr-FR" dirty="0"/>
          </a:p>
          <a:p>
            <a:pPr marL="514350" indent="-514350">
              <a:buFont typeface="+mj-lt"/>
              <a:buAutoNum type="arabicParenR"/>
            </a:pPr>
            <a:r>
              <a:rPr lang="fr-FR" dirty="0"/>
              <a:t>Les Premières Nations des Plaines sont devenues excellents cavaliers lorsque les explorateurs européens ont introduit les chevaux dans les Plaines autour de 1700.</a:t>
            </a:r>
          </a:p>
          <a:p>
            <a:pPr marL="514350" indent="-514350">
              <a:buFont typeface="+mj-lt"/>
              <a:buAutoNum type="arabicParenR"/>
            </a:pPr>
            <a:endParaRPr lang="fr-FR" dirty="0"/>
          </a:p>
          <a:p>
            <a:pPr marL="514350" indent="-514350">
              <a:buFont typeface="+mj-lt"/>
              <a:buAutoNum type="arabicParenR"/>
            </a:pPr>
            <a:r>
              <a:rPr lang="fr-FR" dirty="0"/>
              <a:t>Le cheval est devenu un élément essentiel de la culture : il servait pour la chasse, la guerre, les déplacements et le transport de biens.</a:t>
            </a:r>
          </a:p>
        </p:txBody>
      </p:sp>
    </p:spTree>
    <p:extLst>
      <p:ext uri="{BB962C8B-B14F-4D97-AF65-F5344CB8AC3E}">
        <p14:creationId xmlns:p14="http://schemas.microsoft.com/office/powerpoint/2010/main" val="1048882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84DCD-3324-1C65-BB0B-30B11CD78532}"/>
              </a:ext>
            </a:extLst>
          </p:cNvPr>
          <p:cNvSpPr>
            <a:spLocks noGrp="1"/>
          </p:cNvSpPr>
          <p:nvPr>
            <p:ph type="title"/>
          </p:nvPr>
        </p:nvSpPr>
        <p:spPr>
          <a:xfrm>
            <a:off x="8096251" y="714621"/>
            <a:ext cx="3445167" cy="4154834"/>
          </a:xfrm>
        </p:spPr>
        <p:txBody>
          <a:bodyPr vert="horz" lIns="91440" tIns="45720" rIns="91440" bIns="45720" rtlCol="0" anchor="t">
            <a:noAutofit/>
          </a:bodyPr>
          <a:lstStyle/>
          <a:p>
            <a:r>
              <a:rPr lang="en-US" sz="1800" dirty="0"/>
              <a:t>La pirogue </a:t>
            </a:r>
            <a:r>
              <a:rPr lang="en-US" sz="1800" dirty="0" err="1"/>
              <a:t>est</a:t>
            </a:r>
            <a:r>
              <a:rPr lang="en-US" sz="1800" dirty="0"/>
              <a:t> un type </a:t>
            </a:r>
            <a:r>
              <a:rPr lang="en-US" sz="1800" dirty="0" err="1"/>
              <a:t>populaire</a:t>
            </a:r>
            <a:r>
              <a:rPr lang="en-US" sz="1800" dirty="0"/>
              <a:t> de </a:t>
            </a:r>
            <a:r>
              <a:rPr lang="en-US" sz="1800" dirty="0" err="1"/>
              <a:t>canot</a:t>
            </a:r>
            <a:r>
              <a:rPr lang="en-US" sz="1800" dirty="0"/>
              <a:t> </a:t>
            </a:r>
            <a:r>
              <a:rPr lang="en-US" sz="1800" dirty="0" err="1"/>
              <a:t>traditionnellement</a:t>
            </a:r>
            <a:r>
              <a:rPr lang="en-US" sz="1800" dirty="0"/>
              <a:t> </a:t>
            </a:r>
            <a:r>
              <a:rPr lang="en-US" sz="1800" dirty="0" err="1"/>
              <a:t>utilisé</a:t>
            </a:r>
            <a:r>
              <a:rPr lang="en-US" sz="1800" dirty="0"/>
              <a:t> par les </a:t>
            </a:r>
            <a:r>
              <a:rPr lang="en-US" sz="1800" dirty="0" err="1"/>
              <a:t>peuples</a:t>
            </a:r>
            <a:r>
              <a:rPr lang="en-US" sz="1800" dirty="0"/>
              <a:t> </a:t>
            </a:r>
            <a:r>
              <a:rPr lang="en-US" sz="1800" dirty="0" err="1"/>
              <a:t>autochtones</a:t>
            </a:r>
            <a:r>
              <a:rPr lang="en-US" sz="1800" dirty="0"/>
              <a:t> et les premiers colons </a:t>
            </a:r>
            <a:r>
              <a:rPr lang="en-US" sz="1800" dirty="0" err="1"/>
              <a:t>partout</a:t>
            </a:r>
            <a:r>
              <a:rPr lang="en-US" sz="1800" dirty="0"/>
              <a:t> </a:t>
            </a:r>
            <a:r>
              <a:rPr lang="en-US" sz="1800" dirty="0" err="1"/>
              <a:t>où</a:t>
            </a:r>
            <a:r>
              <a:rPr lang="en-US" sz="1800" dirty="0"/>
              <a:t> la </a:t>
            </a:r>
            <a:r>
              <a:rPr lang="en-US" sz="1800" dirty="0" err="1"/>
              <a:t>grosseur</a:t>
            </a:r>
            <a:r>
              <a:rPr lang="en-US" sz="1800" dirty="0"/>
              <a:t> des </a:t>
            </a:r>
            <a:r>
              <a:rPr lang="en-US" sz="1800" dirty="0" err="1"/>
              <a:t>arbres</a:t>
            </a:r>
            <a:r>
              <a:rPr lang="en-US" sz="1800" dirty="0"/>
              <a:t> rend </a:t>
            </a:r>
            <a:r>
              <a:rPr lang="en-US" sz="1800" dirty="0" err="1"/>
              <a:t>sa</a:t>
            </a:r>
            <a:r>
              <a:rPr lang="en-US" sz="1800" dirty="0"/>
              <a:t> construction possible.</a:t>
            </a:r>
            <a:br>
              <a:rPr lang="en-US" sz="1800" dirty="0"/>
            </a:br>
            <a:br>
              <a:rPr lang="en-US" sz="1800" dirty="0"/>
            </a:br>
            <a:r>
              <a:rPr lang="en-US" sz="1800" dirty="0"/>
              <a:t>La pirogue </a:t>
            </a:r>
            <a:r>
              <a:rPr lang="en-US" sz="1800" dirty="0" err="1"/>
              <a:t>atteint</a:t>
            </a:r>
            <a:r>
              <a:rPr lang="en-US" sz="1800" dirty="0"/>
              <a:t> le </a:t>
            </a:r>
            <a:r>
              <a:rPr lang="en-US" sz="1800" dirty="0" err="1"/>
              <a:t>sommet</a:t>
            </a:r>
            <a:r>
              <a:rPr lang="en-US" sz="1800" dirty="0"/>
              <a:t> de </a:t>
            </a:r>
            <a:r>
              <a:rPr lang="en-US" sz="1800" dirty="0" err="1"/>
              <a:t>sa</a:t>
            </a:r>
            <a:r>
              <a:rPr lang="en-US" sz="1800" dirty="0"/>
              <a:t> </a:t>
            </a:r>
            <a:r>
              <a:rPr lang="en-US" sz="1800" dirty="0" err="1"/>
              <a:t>popularité</a:t>
            </a:r>
            <a:r>
              <a:rPr lang="en-US" sz="1800" dirty="0"/>
              <a:t> le long de la Côte Ouest, </a:t>
            </a:r>
            <a:r>
              <a:rPr lang="en-US" sz="1800" dirty="0" err="1"/>
              <a:t>où</a:t>
            </a:r>
            <a:r>
              <a:rPr lang="en-US" sz="1800" dirty="0"/>
              <a:t> les eaux </a:t>
            </a:r>
            <a:r>
              <a:rPr lang="en-US" sz="1800" dirty="0" err="1"/>
              <a:t>grouillantes</a:t>
            </a:r>
            <a:r>
              <a:rPr lang="en-US" sz="1800" dirty="0"/>
              <a:t> de vie (</a:t>
            </a:r>
            <a:r>
              <a:rPr lang="en-US" sz="1800" dirty="0" err="1">
                <a:hlinkClick r:id="rId2"/>
              </a:rPr>
              <a:t>baleines</a:t>
            </a:r>
            <a:r>
              <a:rPr lang="en-US" sz="1800" dirty="0"/>
              <a:t>, </a:t>
            </a:r>
            <a:r>
              <a:rPr lang="en-US" sz="1800" dirty="0" err="1">
                <a:hlinkClick r:id="rId3"/>
              </a:rPr>
              <a:t>phoques</a:t>
            </a:r>
            <a:r>
              <a:rPr lang="en-US" sz="1800" dirty="0"/>
              <a:t>, </a:t>
            </a:r>
            <a:r>
              <a:rPr lang="en-US" sz="1800" dirty="0" err="1">
                <a:hlinkClick r:id="rId4"/>
              </a:rPr>
              <a:t>otaries</a:t>
            </a:r>
            <a:r>
              <a:rPr lang="en-US" sz="1800" dirty="0"/>
              <a:t>, </a:t>
            </a:r>
            <a:r>
              <a:rPr lang="en-US" sz="1800" dirty="0" err="1">
                <a:hlinkClick r:id="rId5"/>
              </a:rPr>
              <a:t>saumons</a:t>
            </a:r>
            <a:r>
              <a:rPr lang="en-US" sz="1800" dirty="0"/>
              <a:t>, </a:t>
            </a:r>
            <a:r>
              <a:rPr lang="en-US" sz="1800" dirty="0" err="1"/>
              <a:t>flétans</a:t>
            </a:r>
            <a:r>
              <a:rPr lang="en-US" sz="1800" dirty="0"/>
              <a:t>, </a:t>
            </a:r>
            <a:r>
              <a:rPr lang="en-US" sz="1800" dirty="0" err="1">
                <a:hlinkClick r:id="rId6"/>
              </a:rPr>
              <a:t>harengs</a:t>
            </a:r>
            <a:r>
              <a:rPr lang="en-US" sz="1800" dirty="0"/>
              <a:t>, </a:t>
            </a:r>
            <a:r>
              <a:rPr lang="en-US" sz="1800" dirty="0" err="1"/>
              <a:t>ouchalons</a:t>
            </a:r>
            <a:r>
              <a:rPr lang="en-US" sz="1800" dirty="0"/>
              <a:t> et </a:t>
            </a:r>
            <a:r>
              <a:rPr lang="en-US" sz="1800" dirty="0" err="1"/>
              <a:t>crustacés</a:t>
            </a:r>
            <a:r>
              <a:rPr lang="en-US" sz="1800" dirty="0"/>
              <a:t>), </a:t>
            </a:r>
            <a:r>
              <a:rPr lang="en-US" sz="1800" dirty="0" err="1"/>
              <a:t>abritent</a:t>
            </a:r>
            <a:r>
              <a:rPr lang="en-US" sz="1800" dirty="0"/>
              <a:t> </a:t>
            </a:r>
            <a:r>
              <a:rPr lang="en-US" sz="1800" dirty="0" err="1"/>
              <a:t>une</a:t>
            </a:r>
            <a:r>
              <a:rPr lang="en-US" sz="1800" dirty="0"/>
              <a:t> </a:t>
            </a:r>
            <a:r>
              <a:rPr lang="en-US" sz="1800" dirty="0" err="1"/>
              <a:t>faune</a:t>
            </a:r>
            <a:r>
              <a:rPr lang="en-US" sz="1800" dirty="0"/>
              <a:t> maritime </a:t>
            </a:r>
            <a:r>
              <a:rPr lang="en-US" sz="1800" dirty="0" err="1"/>
              <a:t>complexe</a:t>
            </a:r>
            <a:r>
              <a:rPr lang="en-US" sz="1800" dirty="0"/>
              <a:t>.</a:t>
            </a:r>
          </a:p>
        </p:txBody>
      </p:sp>
      <p:pic>
        <p:nvPicPr>
          <p:cNvPr id="2050" name="Picture 2" descr="Première nation gitxsane (gitksane)">
            <a:extLst>
              <a:ext uri="{FF2B5EF4-FFF2-40B4-BE49-F238E27FC236}">
                <a16:creationId xmlns:a16="http://schemas.microsoft.com/office/drawing/2014/main" id="{9614D74F-3A9E-8971-2BDC-92F0E778205B}"/>
              </a:ext>
            </a:extLst>
          </p:cNvPr>
          <p:cNvPicPr>
            <a:picLocks noGrp="1" noChangeAspect="1" noChangeArrowheads="1"/>
          </p:cNvPicPr>
          <p:nvPr>
            <p:ph idx="1"/>
          </p:nvPr>
        </p:nvPicPr>
        <p:blipFill>
          <a:blip r:embed="rId7">
            <a:extLst>
              <a:ext uri="{28A0092B-C50C-407E-A947-70E740481C1C}">
                <a14:useLocalDpi xmlns:a14="http://schemas.microsoft.com/office/drawing/2010/main" val="0"/>
              </a:ext>
            </a:extLst>
          </a:blip>
          <a:srcRect l="17532" r="10936" b="1"/>
          <a:stretch>
            <a:fillRect/>
          </a:stretch>
        </p:blipFill>
        <p:spPr bwMode="auto">
          <a:xfrm>
            <a:off x="20" y="-3"/>
            <a:ext cx="7576437" cy="6857993"/>
          </a:xfrm>
          <a:prstGeom prst="rect">
            <a:avLst/>
          </a:prstGeom>
          <a:noFill/>
          <a:extLst>
            <a:ext uri="{909E8E84-426E-40DD-AFC4-6F175D3DCCD1}">
              <a14:hiddenFill xmlns:a14="http://schemas.microsoft.com/office/drawing/2010/main">
                <a:solidFill>
                  <a:srgbClr val="FFFFFF"/>
                </a:solidFill>
              </a14:hiddenFill>
            </a:ext>
          </a:extLst>
        </p:spPr>
      </p:pic>
      <p:cxnSp>
        <p:nvCxnSpPr>
          <p:cNvPr id="2055" name="Straight Connector 2054">
            <a:extLst>
              <a:ext uri="{FF2B5EF4-FFF2-40B4-BE49-F238E27FC236}">
                <a16:creationId xmlns:a16="http://schemas.microsoft.com/office/drawing/2014/main" id="{33193FD5-6A49-7562-EA76-F15D42E1580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99390" y="5181888"/>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F97DAFB1-FDFD-578D-EB3D-0F580DE14F68}"/>
              </a:ext>
            </a:extLst>
          </p:cNvPr>
          <p:cNvSpPr txBox="1"/>
          <p:nvPr/>
        </p:nvSpPr>
        <p:spPr>
          <a:xfrm>
            <a:off x="7987229" y="5982159"/>
            <a:ext cx="3833870" cy="246221"/>
          </a:xfrm>
          <a:prstGeom prst="rect">
            <a:avLst/>
          </a:prstGeom>
          <a:noFill/>
        </p:spPr>
        <p:txBody>
          <a:bodyPr wrap="square" rtlCol="0">
            <a:spAutoFit/>
          </a:bodyPr>
          <a:lstStyle/>
          <a:p>
            <a:r>
              <a:rPr lang="fr-CA" sz="1000" dirty="0"/>
              <a:t>https://www.thecanadianencyclopedia.ca/fr/article/pirogue</a:t>
            </a:r>
          </a:p>
        </p:txBody>
      </p:sp>
    </p:spTree>
    <p:extLst>
      <p:ext uri="{BB962C8B-B14F-4D97-AF65-F5344CB8AC3E}">
        <p14:creationId xmlns:p14="http://schemas.microsoft.com/office/powerpoint/2010/main" val="2743148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195F8-F028-1A5B-7C95-3725FAD98CDC}"/>
              </a:ext>
            </a:extLst>
          </p:cNvPr>
          <p:cNvSpPr>
            <a:spLocks noGrp="1"/>
          </p:cNvSpPr>
          <p:nvPr>
            <p:ph type="title"/>
          </p:nvPr>
        </p:nvSpPr>
        <p:spPr>
          <a:xfrm>
            <a:off x="7720781" y="1320127"/>
            <a:ext cx="3633019" cy="3049920"/>
          </a:xfrm>
        </p:spPr>
        <p:txBody>
          <a:bodyPr vert="horz" lIns="91440" tIns="45720" rIns="91440" bIns="45720" rtlCol="0" anchor="t">
            <a:normAutofit/>
          </a:bodyPr>
          <a:lstStyle/>
          <a:p>
            <a:r>
              <a:rPr lang="en-US" sz="2000" b="1" u="sng" kern="1200">
                <a:solidFill>
                  <a:schemeClr val="tx1"/>
                </a:solidFill>
                <a:latin typeface="+mj-lt"/>
                <a:ea typeface="+mj-ea"/>
                <a:cs typeface="+mj-cs"/>
              </a:rPr>
              <a:t>Le travois</a:t>
            </a:r>
            <a:r>
              <a:rPr lang="en-US" sz="2000" kern="1200">
                <a:solidFill>
                  <a:schemeClr val="tx1"/>
                </a:solidFill>
                <a:latin typeface="+mj-lt"/>
                <a:ea typeface="+mj-ea"/>
                <a:cs typeface="+mj-cs"/>
              </a:rPr>
              <a:t>, un terme qui vient du mot </a:t>
            </a:r>
            <a:r>
              <a:rPr lang="en-US" sz="2000" i="1" kern="1200">
                <a:solidFill>
                  <a:schemeClr val="tx1"/>
                </a:solidFill>
                <a:latin typeface="+mj-lt"/>
                <a:ea typeface="+mj-ea"/>
                <a:cs typeface="+mj-cs"/>
              </a:rPr>
              <a:t>travail</a:t>
            </a:r>
            <a:r>
              <a:rPr lang="en-US" sz="2000" kern="1200">
                <a:solidFill>
                  <a:schemeClr val="tx1"/>
                </a:solidFill>
                <a:latin typeface="+mj-lt"/>
                <a:ea typeface="+mj-ea"/>
                <a:cs typeface="+mj-cs"/>
              </a:rPr>
              <a:t>, est un mode de transport utilisé par les </a:t>
            </a:r>
            <a:r>
              <a:rPr lang="en-US" sz="2000" kern="1200">
                <a:solidFill>
                  <a:schemeClr val="tx1"/>
                </a:solidFill>
                <a:latin typeface="+mj-lt"/>
                <a:ea typeface="+mj-ea"/>
                <a:cs typeface="+mj-cs"/>
                <a:hlinkClick r:id="rId2"/>
              </a:rPr>
              <a:t>peuples autochtones des Plaines</a:t>
            </a:r>
            <a:r>
              <a:rPr lang="en-US" sz="2000" kern="1200">
                <a:solidFill>
                  <a:schemeClr val="tx1"/>
                </a:solidFill>
                <a:latin typeface="+mj-lt"/>
                <a:ea typeface="+mj-ea"/>
                <a:cs typeface="+mj-cs"/>
              </a:rPr>
              <a:t>. Tirés par des </a:t>
            </a:r>
            <a:r>
              <a:rPr lang="en-US" sz="2000" kern="1200">
                <a:solidFill>
                  <a:schemeClr val="tx1"/>
                </a:solidFill>
                <a:latin typeface="+mj-lt"/>
                <a:ea typeface="+mj-ea"/>
                <a:cs typeface="+mj-cs"/>
                <a:hlinkClick r:id="rId3"/>
              </a:rPr>
              <a:t>chevaux</a:t>
            </a:r>
            <a:r>
              <a:rPr lang="en-US" sz="2000" kern="1200">
                <a:solidFill>
                  <a:schemeClr val="tx1"/>
                </a:solidFill>
                <a:latin typeface="+mj-lt"/>
                <a:ea typeface="+mj-ea"/>
                <a:cs typeface="+mj-cs"/>
              </a:rPr>
              <a:t> ou par des </a:t>
            </a:r>
            <a:r>
              <a:rPr lang="en-US" sz="2000" kern="1200">
                <a:solidFill>
                  <a:schemeClr val="tx1"/>
                </a:solidFill>
                <a:latin typeface="+mj-lt"/>
                <a:ea typeface="+mj-ea"/>
                <a:cs typeface="+mj-cs"/>
                <a:hlinkClick r:id="rId4"/>
              </a:rPr>
              <a:t>chiens</a:t>
            </a:r>
            <a:r>
              <a:rPr lang="en-US" sz="2000" kern="1200">
                <a:solidFill>
                  <a:schemeClr val="tx1"/>
                </a:solidFill>
                <a:latin typeface="+mj-lt"/>
                <a:ea typeface="+mj-ea"/>
                <a:cs typeface="+mj-cs"/>
              </a:rPr>
              <a:t>, les travois transportent des biens personnels, en provenance et à destination des sites de chasse et des camps provisoires.</a:t>
            </a:r>
          </a:p>
        </p:txBody>
      </p:sp>
      <p:pic>
        <p:nvPicPr>
          <p:cNvPr id="3074" name="Picture 2" descr="Tsuut’ina travois et tipi">
            <a:extLst>
              <a:ext uri="{FF2B5EF4-FFF2-40B4-BE49-F238E27FC236}">
                <a16:creationId xmlns:a16="http://schemas.microsoft.com/office/drawing/2014/main" id="{CBA2E174-34E8-D6F2-AF4B-D9EAB95B818F}"/>
              </a:ext>
            </a:extLst>
          </p:cNvPr>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l="6760" r="7485" b="-1"/>
          <a:stretch>
            <a:fillRect/>
          </a:stretch>
        </p:blipFill>
        <p:spPr bwMode="auto">
          <a:xfrm>
            <a:off x="782090" y="824212"/>
            <a:ext cx="6400376" cy="5037951"/>
          </a:xfrm>
          <a:prstGeom prst="rect">
            <a:avLst/>
          </a:prstGeom>
          <a:noFill/>
          <a:extLst>
            <a:ext uri="{909E8E84-426E-40DD-AFC4-6F175D3DCCD1}">
              <a14:hiddenFill xmlns:a14="http://schemas.microsoft.com/office/drawing/2010/main">
                <a:solidFill>
                  <a:srgbClr val="FFFFFF"/>
                </a:solidFill>
              </a14:hiddenFill>
            </a:ext>
          </a:extLst>
        </p:spPr>
      </p:pic>
      <p:grpSp>
        <p:nvGrpSpPr>
          <p:cNvPr id="3101" name="Group 3100">
            <a:extLst>
              <a:ext uri="{FF2B5EF4-FFF2-40B4-BE49-F238E27FC236}">
                <a16:creationId xmlns:a16="http://schemas.microsoft.com/office/drawing/2014/main" id="{7E0FE442-FDE7-03A0-48D0-17C4325DB2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094" name="Rectangle 3093">
              <a:extLst>
                <a:ext uri="{FF2B5EF4-FFF2-40B4-BE49-F238E27FC236}">
                  <a16:creationId xmlns:a16="http://schemas.microsoft.com/office/drawing/2014/main" id="{45A187A5-6081-1B66-F1E9-CB90253CCB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5" name="Rectangle 3094">
              <a:extLst>
                <a:ext uri="{FF2B5EF4-FFF2-40B4-BE49-F238E27FC236}">
                  <a16:creationId xmlns:a16="http://schemas.microsoft.com/office/drawing/2014/main" id="{1122D013-AC81-41D9-9EAC-40AF2594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xtBox 3">
            <a:extLst>
              <a:ext uri="{FF2B5EF4-FFF2-40B4-BE49-F238E27FC236}">
                <a16:creationId xmlns:a16="http://schemas.microsoft.com/office/drawing/2014/main" id="{AD44F79F-8339-D450-08E8-90732330D6FC}"/>
              </a:ext>
            </a:extLst>
          </p:cNvPr>
          <p:cNvSpPr txBox="1"/>
          <p:nvPr/>
        </p:nvSpPr>
        <p:spPr>
          <a:xfrm>
            <a:off x="7634689" y="5221995"/>
            <a:ext cx="3775221" cy="246221"/>
          </a:xfrm>
          <a:prstGeom prst="rect">
            <a:avLst/>
          </a:prstGeom>
          <a:noFill/>
        </p:spPr>
        <p:txBody>
          <a:bodyPr wrap="square" rtlCol="0">
            <a:spAutoFit/>
          </a:bodyPr>
          <a:lstStyle/>
          <a:p>
            <a:r>
              <a:rPr lang="fr-CA" sz="1000" dirty="0"/>
              <a:t>https://www.thecanadianencyclopedia.ca/fr/article/travois</a:t>
            </a:r>
          </a:p>
        </p:txBody>
      </p:sp>
    </p:spTree>
    <p:extLst>
      <p:ext uri="{BB962C8B-B14F-4D97-AF65-F5344CB8AC3E}">
        <p14:creationId xmlns:p14="http://schemas.microsoft.com/office/powerpoint/2010/main" val="16979147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64</TotalTime>
  <Words>671</Words>
  <Application>Microsoft Office PowerPoint</Application>
  <PresentationFormat>Widescreen</PresentationFormat>
  <Paragraphs>41</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Qui étaient les Premiers Peuples et comment organisaient-ils leurs sociétés?</vt:lpstr>
      <vt:lpstr>Croyances spirituelles </vt:lpstr>
      <vt:lpstr>Habillement</vt:lpstr>
      <vt:lpstr>Les nations algonquiennes vers 1500  Les zones jaunes illustrent les territoires des Anishinabegs (Algonquins), des Cris, des Atikamekws, des Innus, des Naskapis, des Abénakis, des Wolastoqiyik (Malécites), des Mi'gmaqs et des Béothuks.  Source : Service national du RÉCIT, domaine de l’univers social. Licence : Creative Commons (BY-NC-SA). </vt:lpstr>
      <vt:lpstr> Modes de Transport </vt:lpstr>
      <vt:lpstr>La pirogue est un type populaire de canot traditionnellement utilisé par les peuples autochtones et les premiers colons partout où la grosseur des arbres rend sa construction possible.  La pirogue atteint le sommet de sa popularité le long de la Côte Ouest, où les eaux grouillantes de vie (baleines, phoques, otaries, saumons, flétans, harengs, ouchalons et crustacés), abritent une faune maritime complexe.</vt:lpstr>
      <vt:lpstr>Le travois, un terme qui vient du mot travail, est un mode de transport utilisé par les peuples autochtones des Plaines. Tirés par des chevaux ou par des chiens, les travois transportent des biens personnels, en provenance et à destination des sites de chasse et des camps provisoires.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2025-06-30T17:51:14Z</dcterms:created>
  <dcterms:modified xsi:type="dcterms:W3CDTF">2025-07-02T19:29:55Z</dcterms:modified>
</cp:coreProperties>
</file>