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60" r:id="rId3"/>
    <p:sldId id="262" r:id="rId4"/>
    <p:sldId id="267" r:id="rId5"/>
    <p:sldId id="270" r:id="rId6"/>
    <p:sldId id="263" r:id="rId7"/>
    <p:sldId id="264"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E59EE6-D569-4A86-ABEE-63E433D8C362}" v="24" dt="2025-07-03T15:30:37.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0BE59EE6-D569-4A86-ABEE-63E433D8C362}"/>
    <pc:docChg chg="custSel addSld delSld modSld sldOrd">
      <pc:chgData name="Patric Peloquin" userId="9eacfbb0-fd00-438a-bc85-8b7658ad6aa7" providerId="ADAL" clId="{0BE59EE6-D569-4A86-ABEE-63E433D8C362}" dt="2025-07-03T15:31:08.087" v="1026" actId="313"/>
      <pc:docMkLst>
        <pc:docMk/>
      </pc:docMkLst>
      <pc:sldChg chg="modSp mod">
        <pc:chgData name="Patric Peloquin" userId="9eacfbb0-fd00-438a-bc85-8b7658ad6aa7" providerId="ADAL" clId="{0BE59EE6-D569-4A86-ABEE-63E433D8C362}" dt="2025-06-30T19:11:21.308" v="2" actId="20577"/>
        <pc:sldMkLst>
          <pc:docMk/>
          <pc:sldMk cId="3513950259" sldId="260"/>
        </pc:sldMkLst>
        <pc:spChg chg="mod">
          <ac:chgData name="Patric Peloquin" userId="9eacfbb0-fd00-438a-bc85-8b7658ad6aa7" providerId="ADAL" clId="{0BE59EE6-D569-4A86-ABEE-63E433D8C362}" dt="2025-06-30T19:11:18.734" v="0" actId="207"/>
          <ac:spMkLst>
            <pc:docMk/>
            <pc:sldMk cId="3513950259" sldId="260"/>
            <ac:spMk id="2" creationId="{2F52A6B1-1AE9-DD07-29F1-E73EE6D50AD9}"/>
          </ac:spMkLst>
        </pc:spChg>
        <pc:spChg chg="mod">
          <ac:chgData name="Patric Peloquin" userId="9eacfbb0-fd00-438a-bc85-8b7658ad6aa7" providerId="ADAL" clId="{0BE59EE6-D569-4A86-ABEE-63E433D8C362}" dt="2025-06-30T19:11:21.308" v="2" actId="20577"/>
          <ac:spMkLst>
            <pc:docMk/>
            <pc:sldMk cId="3513950259" sldId="260"/>
            <ac:spMk id="3" creationId="{4C998359-8883-B2BD-F716-993AFE5D830D}"/>
          </ac:spMkLst>
        </pc:spChg>
      </pc:sldChg>
      <pc:sldChg chg="del">
        <pc:chgData name="Patric Peloquin" userId="9eacfbb0-fd00-438a-bc85-8b7658ad6aa7" providerId="ADAL" clId="{0BE59EE6-D569-4A86-ABEE-63E433D8C362}" dt="2025-06-30T21:47:49.699" v="862" actId="2696"/>
        <pc:sldMkLst>
          <pc:docMk/>
          <pc:sldMk cId="3612640183" sldId="261"/>
        </pc:sldMkLst>
      </pc:sldChg>
      <pc:sldChg chg="modSp mod">
        <pc:chgData name="Patric Peloquin" userId="9eacfbb0-fd00-438a-bc85-8b7658ad6aa7" providerId="ADAL" clId="{0BE59EE6-D569-4A86-ABEE-63E433D8C362}" dt="2025-06-30T19:55:56.451" v="817" actId="20577"/>
        <pc:sldMkLst>
          <pc:docMk/>
          <pc:sldMk cId="337337107" sldId="262"/>
        </pc:sldMkLst>
        <pc:spChg chg="mod">
          <ac:chgData name="Patric Peloquin" userId="9eacfbb0-fd00-438a-bc85-8b7658ad6aa7" providerId="ADAL" clId="{0BE59EE6-D569-4A86-ABEE-63E433D8C362}" dt="2025-06-30T19:11:38.636" v="5" actId="1076"/>
          <ac:spMkLst>
            <pc:docMk/>
            <pc:sldMk cId="337337107" sldId="262"/>
            <ac:spMk id="2" creationId="{D8494781-CEAA-08AB-B2C4-4C7985275FCE}"/>
          </ac:spMkLst>
        </pc:spChg>
        <pc:spChg chg="mod">
          <ac:chgData name="Patric Peloquin" userId="9eacfbb0-fd00-438a-bc85-8b7658ad6aa7" providerId="ADAL" clId="{0BE59EE6-D569-4A86-ABEE-63E433D8C362}" dt="2025-06-30T19:55:56.451" v="817" actId="20577"/>
          <ac:spMkLst>
            <pc:docMk/>
            <pc:sldMk cId="337337107" sldId="262"/>
            <ac:spMk id="3" creationId="{FDC48E7C-4DDC-CB1E-F1B2-998FB9B8D16B}"/>
          </ac:spMkLst>
        </pc:spChg>
      </pc:sldChg>
      <pc:sldChg chg="addSp delSp modSp new mod">
        <pc:chgData name="Patric Peloquin" userId="9eacfbb0-fd00-438a-bc85-8b7658ad6aa7" providerId="ADAL" clId="{0BE59EE6-D569-4A86-ABEE-63E433D8C362}" dt="2025-06-30T19:57:24.060" v="835" actId="20577"/>
        <pc:sldMkLst>
          <pc:docMk/>
          <pc:sldMk cId="759095082" sldId="263"/>
        </pc:sldMkLst>
        <pc:spChg chg="mod">
          <ac:chgData name="Patric Peloquin" userId="9eacfbb0-fd00-438a-bc85-8b7658ad6aa7" providerId="ADAL" clId="{0BE59EE6-D569-4A86-ABEE-63E433D8C362}" dt="2025-06-30T19:34:37.758" v="420" actId="1076"/>
          <ac:spMkLst>
            <pc:docMk/>
            <pc:sldMk cId="759095082" sldId="263"/>
            <ac:spMk id="2" creationId="{2D46EA31-9899-0B21-57D6-4DDD0749A458}"/>
          </ac:spMkLst>
        </pc:spChg>
        <pc:spChg chg="add del mod">
          <ac:chgData name="Patric Peloquin" userId="9eacfbb0-fd00-438a-bc85-8b7658ad6aa7" providerId="ADAL" clId="{0BE59EE6-D569-4A86-ABEE-63E433D8C362}" dt="2025-06-30T19:57:24.060" v="835" actId="20577"/>
          <ac:spMkLst>
            <pc:docMk/>
            <pc:sldMk cId="759095082" sldId="263"/>
            <ac:spMk id="3" creationId="{B937387D-2139-169A-8A35-E33F54580F13}"/>
          </ac:spMkLst>
        </pc:spChg>
      </pc:sldChg>
      <pc:sldChg chg="addSp delSp modSp new mod">
        <pc:chgData name="Patric Peloquin" userId="9eacfbb0-fd00-438a-bc85-8b7658ad6aa7" providerId="ADAL" clId="{0BE59EE6-D569-4A86-ABEE-63E433D8C362}" dt="2025-06-30T19:58:14.759" v="852" actId="14100"/>
        <pc:sldMkLst>
          <pc:docMk/>
          <pc:sldMk cId="617661403" sldId="264"/>
        </pc:sldMkLst>
        <pc:spChg chg="mod">
          <ac:chgData name="Patric Peloquin" userId="9eacfbb0-fd00-438a-bc85-8b7658ad6aa7" providerId="ADAL" clId="{0BE59EE6-D569-4A86-ABEE-63E433D8C362}" dt="2025-06-30T19:41:26.847" v="490" actId="14100"/>
          <ac:spMkLst>
            <pc:docMk/>
            <pc:sldMk cId="617661403" sldId="264"/>
            <ac:spMk id="2" creationId="{93393F75-1780-CD44-BC17-50D0295EAC19}"/>
          </ac:spMkLst>
        </pc:spChg>
        <pc:spChg chg="add del mod">
          <ac:chgData name="Patric Peloquin" userId="9eacfbb0-fd00-438a-bc85-8b7658ad6aa7" providerId="ADAL" clId="{0BE59EE6-D569-4A86-ABEE-63E433D8C362}" dt="2025-06-30T19:58:14.759" v="852" actId="14100"/>
          <ac:spMkLst>
            <pc:docMk/>
            <pc:sldMk cId="617661403" sldId="264"/>
            <ac:spMk id="3" creationId="{C6F18B0A-8917-84E1-75D1-F231B20CA585}"/>
          </ac:spMkLst>
        </pc:spChg>
      </pc:sldChg>
      <pc:sldChg chg="addSp new del">
        <pc:chgData name="Patric Peloquin" userId="9eacfbb0-fd00-438a-bc85-8b7658ad6aa7" providerId="ADAL" clId="{0BE59EE6-D569-4A86-ABEE-63E433D8C362}" dt="2025-06-30T19:49:32.400" v="738" actId="2696"/>
        <pc:sldMkLst>
          <pc:docMk/>
          <pc:sldMk cId="1014059369" sldId="265"/>
        </pc:sldMkLst>
      </pc:sldChg>
      <pc:sldChg chg="modSp add del mod ord">
        <pc:chgData name="Patric Peloquin" userId="9eacfbb0-fd00-438a-bc85-8b7658ad6aa7" providerId="ADAL" clId="{0BE59EE6-D569-4A86-ABEE-63E433D8C362}" dt="2025-06-30T21:48:38.215" v="872" actId="2696"/>
        <pc:sldMkLst>
          <pc:docMk/>
          <pc:sldMk cId="2737004035" sldId="266"/>
        </pc:sldMkLst>
      </pc:sldChg>
      <pc:sldChg chg="modSp new mod">
        <pc:chgData name="Patric Peloquin" userId="9eacfbb0-fd00-438a-bc85-8b7658ad6aa7" providerId="ADAL" clId="{0BE59EE6-D569-4A86-ABEE-63E433D8C362}" dt="2025-06-30T19:56:22.724" v="824" actId="1076"/>
        <pc:sldMkLst>
          <pc:docMk/>
          <pc:sldMk cId="3519095027" sldId="267"/>
        </pc:sldMkLst>
        <pc:spChg chg="mod">
          <ac:chgData name="Patric Peloquin" userId="9eacfbb0-fd00-438a-bc85-8b7658ad6aa7" providerId="ADAL" clId="{0BE59EE6-D569-4A86-ABEE-63E433D8C362}" dt="2025-06-30T19:56:22.724" v="824" actId="1076"/>
          <ac:spMkLst>
            <pc:docMk/>
            <pc:sldMk cId="3519095027" sldId="267"/>
            <ac:spMk id="2" creationId="{84AFE752-7161-AD6A-896B-82FFE9D2C584}"/>
          </ac:spMkLst>
        </pc:spChg>
        <pc:spChg chg="mod">
          <ac:chgData name="Patric Peloquin" userId="9eacfbb0-fd00-438a-bc85-8b7658ad6aa7" providerId="ADAL" clId="{0BE59EE6-D569-4A86-ABEE-63E433D8C362}" dt="2025-06-30T19:56:03.582" v="821" actId="20577"/>
          <ac:spMkLst>
            <pc:docMk/>
            <pc:sldMk cId="3519095027" sldId="267"/>
            <ac:spMk id="3" creationId="{00DE95F0-4542-C45B-7A77-F99894BFD189}"/>
          </ac:spMkLst>
        </pc:spChg>
      </pc:sldChg>
      <pc:sldChg chg="modSp new mod">
        <pc:chgData name="Patric Peloquin" userId="9eacfbb0-fd00-438a-bc85-8b7658ad6aa7" providerId="ADAL" clId="{0BE59EE6-D569-4A86-ABEE-63E433D8C362}" dt="2025-06-30T19:59:02.215" v="860" actId="14100"/>
        <pc:sldMkLst>
          <pc:docMk/>
          <pc:sldMk cId="2315259273" sldId="268"/>
        </pc:sldMkLst>
        <pc:spChg chg="mod">
          <ac:chgData name="Patric Peloquin" userId="9eacfbb0-fd00-438a-bc85-8b7658ad6aa7" providerId="ADAL" clId="{0BE59EE6-D569-4A86-ABEE-63E433D8C362}" dt="2025-06-30T19:58:00.263" v="848" actId="14100"/>
          <ac:spMkLst>
            <pc:docMk/>
            <pc:sldMk cId="2315259273" sldId="268"/>
            <ac:spMk id="2" creationId="{21C406DE-D98F-F639-DA91-3ED5ED9B9C4A}"/>
          </ac:spMkLst>
        </pc:spChg>
        <pc:spChg chg="mod">
          <ac:chgData name="Patric Peloquin" userId="9eacfbb0-fd00-438a-bc85-8b7658ad6aa7" providerId="ADAL" clId="{0BE59EE6-D569-4A86-ABEE-63E433D8C362}" dt="2025-06-30T19:59:02.215" v="860" actId="14100"/>
          <ac:spMkLst>
            <pc:docMk/>
            <pc:sldMk cId="2315259273" sldId="268"/>
            <ac:spMk id="3" creationId="{7DE5CE0B-182B-16B5-E6E4-B0F0EAAB13AB}"/>
          </ac:spMkLst>
        </pc:spChg>
      </pc:sldChg>
      <pc:sldChg chg="modSp add mod">
        <pc:chgData name="Patric Peloquin" userId="9eacfbb0-fd00-438a-bc85-8b7658ad6aa7" providerId="ADAL" clId="{0BE59EE6-D569-4A86-ABEE-63E433D8C362}" dt="2025-07-03T15:31:08.087" v="1026" actId="313"/>
        <pc:sldMkLst>
          <pc:docMk/>
          <pc:sldMk cId="2387458256" sldId="269"/>
        </pc:sldMkLst>
        <pc:spChg chg="mod">
          <ac:chgData name="Patric Peloquin" userId="9eacfbb0-fd00-438a-bc85-8b7658ad6aa7" providerId="ADAL" clId="{0BE59EE6-D569-4A86-ABEE-63E433D8C362}" dt="2025-07-03T15:31:08.087" v="1026" actId="313"/>
          <ac:spMkLst>
            <pc:docMk/>
            <pc:sldMk cId="2387458256" sldId="269"/>
            <ac:spMk id="3" creationId="{4AC3F7EA-022C-7E68-8514-145B3B541576}"/>
          </ac:spMkLst>
        </pc:spChg>
        <pc:spChg chg="mod">
          <ac:chgData name="Patric Peloquin" userId="9eacfbb0-fd00-438a-bc85-8b7658ad6aa7" providerId="ADAL" clId="{0BE59EE6-D569-4A86-ABEE-63E433D8C362}" dt="2025-07-03T15:29:33.139" v="1018" actId="20577"/>
          <ac:spMkLst>
            <pc:docMk/>
            <pc:sldMk cId="2387458256" sldId="269"/>
            <ac:spMk id="5" creationId="{5144DB86-46E6-7A40-1EB6-8E66407A3E00}"/>
          </ac:spMkLst>
        </pc:spChg>
      </pc:sldChg>
      <pc:sldChg chg="addSp delSp modSp add mod">
        <pc:chgData name="Patric Peloquin" userId="9eacfbb0-fd00-438a-bc85-8b7658ad6aa7" providerId="ADAL" clId="{0BE59EE6-D569-4A86-ABEE-63E433D8C362}" dt="2025-07-03T15:31:00.832" v="1025" actId="313"/>
        <pc:sldMkLst>
          <pc:docMk/>
          <pc:sldMk cId="4234609914" sldId="270"/>
        </pc:sldMkLst>
        <pc:spChg chg="add mod">
          <ac:chgData name="Patric Peloquin" userId="9eacfbb0-fd00-438a-bc85-8b7658ad6aa7" providerId="ADAL" clId="{0BE59EE6-D569-4A86-ABEE-63E433D8C362}" dt="2025-07-03T15:30:13.423" v="1019"/>
          <ac:spMkLst>
            <pc:docMk/>
            <pc:sldMk cId="4234609914" sldId="270"/>
            <ac:spMk id="2" creationId="{823ACE61-ACDB-A46D-54DF-9F331DEC093A}"/>
          </ac:spMkLst>
        </pc:spChg>
        <pc:spChg chg="del">
          <ac:chgData name="Patric Peloquin" userId="9eacfbb0-fd00-438a-bc85-8b7658ad6aa7" providerId="ADAL" clId="{0BE59EE6-D569-4A86-ABEE-63E433D8C362}" dt="2025-07-03T15:30:33.626" v="1020" actId="478"/>
          <ac:spMkLst>
            <pc:docMk/>
            <pc:sldMk cId="4234609914" sldId="270"/>
            <ac:spMk id="3" creationId="{678D2B0B-AF41-FABC-2920-2151439E6AE6}"/>
          </ac:spMkLst>
        </pc:spChg>
        <pc:spChg chg="mod">
          <ac:chgData name="Patric Peloquin" userId="9eacfbb0-fd00-438a-bc85-8b7658ad6aa7" providerId="ADAL" clId="{0BE59EE6-D569-4A86-ABEE-63E433D8C362}" dt="2025-07-03T15:30:45.116" v="1024" actId="20577"/>
          <ac:spMkLst>
            <pc:docMk/>
            <pc:sldMk cId="4234609914" sldId="270"/>
            <ac:spMk id="5" creationId="{8D626A9D-6D69-84CE-D3B2-42357A9965D5}"/>
          </ac:spMkLst>
        </pc:spChg>
        <pc:spChg chg="add mod">
          <ac:chgData name="Patric Peloquin" userId="9eacfbb0-fd00-438a-bc85-8b7658ad6aa7" providerId="ADAL" clId="{0BE59EE6-D569-4A86-ABEE-63E433D8C362}" dt="2025-07-03T15:31:00.832" v="1025" actId="313"/>
          <ac:spMkLst>
            <pc:docMk/>
            <pc:sldMk cId="4234609914" sldId="270"/>
            <ac:spMk id="6" creationId="{C96D5B19-9FE0-E334-3559-90248AF199B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56002-FDC4-EB73-B648-5B1F812797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B5BC0C88-BB82-8678-6983-93D18E7A5D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75BF465F-983D-2BDC-C634-0F4D41255218}"/>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5" name="Footer Placeholder 4">
            <a:extLst>
              <a:ext uri="{FF2B5EF4-FFF2-40B4-BE49-F238E27FC236}">
                <a16:creationId xmlns:a16="http://schemas.microsoft.com/office/drawing/2014/main" id="{9AF57347-D625-F3A9-592F-9C41544FB39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7B5813A-BE3B-98B8-2D61-6F98ECB2D99A}"/>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476782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45174-52F3-53A9-B4A0-D1FF463B23DA}"/>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92FC3FDD-02E0-61E1-2B66-3ABBBD7824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A0105403-70F9-AC81-C4AF-5F65D300196F}"/>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5" name="Footer Placeholder 4">
            <a:extLst>
              <a:ext uri="{FF2B5EF4-FFF2-40B4-BE49-F238E27FC236}">
                <a16:creationId xmlns:a16="http://schemas.microsoft.com/office/drawing/2014/main" id="{D7063D7D-296A-69BE-BFE3-1B5F7C5D181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5E60282-30BA-4E45-861F-64E991291E07}"/>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239782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C04B79-3750-E58F-89C3-46B6DD30CB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5B046550-2D46-F73B-E3E8-1DB0F0A500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40DEB166-C479-5A41-310C-36FB111AD945}"/>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5" name="Footer Placeholder 4">
            <a:extLst>
              <a:ext uri="{FF2B5EF4-FFF2-40B4-BE49-F238E27FC236}">
                <a16:creationId xmlns:a16="http://schemas.microsoft.com/office/drawing/2014/main" id="{BDE211B9-16AA-83B9-143C-46AFDA1F6AE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73ED996-E344-D5E9-F095-451618794F0E}"/>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1866468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A4EB4-C233-F076-F44D-A1ABB23EC247}"/>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A1820604-A31F-89C9-14A6-DC195AA11E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87D15B87-3A6D-E99F-C269-9646757F2D11}"/>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5" name="Footer Placeholder 4">
            <a:extLst>
              <a:ext uri="{FF2B5EF4-FFF2-40B4-BE49-F238E27FC236}">
                <a16:creationId xmlns:a16="http://schemas.microsoft.com/office/drawing/2014/main" id="{6B5800F4-E778-1433-9FFD-768DC12D843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950F67C-D21B-051D-69E0-446869F2FC0C}"/>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3117198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247C0-E5A5-ADD9-9F4C-011794EA11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A53C30BE-3D03-3936-C223-80158D5DCA1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D50B5-15A6-F7F0-D610-64B38846E441}"/>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5" name="Footer Placeholder 4">
            <a:extLst>
              <a:ext uri="{FF2B5EF4-FFF2-40B4-BE49-F238E27FC236}">
                <a16:creationId xmlns:a16="http://schemas.microsoft.com/office/drawing/2014/main" id="{8CA34D29-3A96-7629-14BA-31D976EF3CF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D45D575-6AA5-C804-2A3F-87471C75988C}"/>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3507343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2588D-FE01-DCB4-BD82-C7720F385903}"/>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ECC8E120-8B2C-0477-CCEA-E679E82182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912568A0-DDD0-E2C0-DB61-BF1C5672D7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8E69CC99-B78E-1583-4E1B-C273F183D909}"/>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6" name="Footer Placeholder 5">
            <a:extLst>
              <a:ext uri="{FF2B5EF4-FFF2-40B4-BE49-F238E27FC236}">
                <a16:creationId xmlns:a16="http://schemas.microsoft.com/office/drawing/2014/main" id="{A6FF59CA-FED9-AC22-FC6F-E1D5492985A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F5CED97-1838-06A8-5531-B3DAFFDA421E}"/>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708286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700BF-5145-63CF-1DB4-770535BCC05C}"/>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A8445CE-2F29-95E7-29A7-A7262466C6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72E24C-4708-1027-D379-DE1BDF327F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DDF92C7A-8F3F-ED7D-F656-7995B7FD32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28CAE6-68BF-515A-8F79-52CA3D2463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364B7EAC-0BA0-3203-D9C0-6381B6C13B71}"/>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8" name="Footer Placeholder 7">
            <a:extLst>
              <a:ext uri="{FF2B5EF4-FFF2-40B4-BE49-F238E27FC236}">
                <a16:creationId xmlns:a16="http://schemas.microsoft.com/office/drawing/2014/main" id="{A34615F5-74FF-C413-DB34-AC481357D817}"/>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80AFAA43-DBBC-04AA-0C66-C550DDBCD331}"/>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2198089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B27AE-26AE-4567-2D8E-DCEDAF93D670}"/>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B8A89337-98DA-5241-5F5D-167A48827174}"/>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4" name="Footer Placeholder 3">
            <a:extLst>
              <a:ext uri="{FF2B5EF4-FFF2-40B4-BE49-F238E27FC236}">
                <a16:creationId xmlns:a16="http://schemas.microsoft.com/office/drawing/2014/main" id="{78926034-ADB3-7766-1D84-D1801CB3D326}"/>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72AEC1BA-3594-4AD2-16D4-8B494EF6CA34}"/>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2466866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F5CCEC-4A63-B864-EB47-C49D82321248}"/>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3" name="Footer Placeholder 2">
            <a:extLst>
              <a:ext uri="{FF2B5EF4-FFF2-40B4-BE49-F238E27FC236}">
                <a16:creationId xmlns:a16="http://schemas.microsoft.com/office/drawing/2014/main" id="{60BB407D-BCAC-20FB-3C9C-D376522DEEC9}"/>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CFAD8598-DF91-0D3F-0350-1BAB1180E877}"/>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3353372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E0E17-4FED-8DAA-1877-5C64781E71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C13B2B47-7201-7C21-6949-5B8A22B51B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CA3119C3-6FEB-0E52-ED32-7FE301DB4C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7C3761-93EC-E67D-9B12-8D5B28826690}"/>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6" name="Footer Placeholder 5">
            <a:extLst>
              <a:ext uri="{FF2B5EF4-FFF2-40B4-BE49-F238E27FC236}">
                <a16:creationId xmlns:a16="http://schemas.microsoft.com/office/drawing/2014/main" id="{FC2D653E-259B-8FE7-2D9E-81327E2DA902}"/>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2327358-1D58-99B8-7225-86008B79D3E7}"/>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1105203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57F16-C947-4F1A-EB3A-12C8C79CCB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5EE0D996-79C2-B51C-619E-A93199826F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61063760-B882-0CC3-649D-A120931106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12B2C4-5181-6CD6-A525-8939178E4E36}"/>
              </a:ext>
            </a:extLst>
          </p:cNvPr>
          <p:cNvSpPr>
            <a:spLocks noGrp="1"/>
          </p:cNvSpPr>
          <p:nvPr>
            <p:ph type="dt" sz="half" idx="10"/>
          </p:nvPr>
        </p:nvSpPr>
        <p:spPr/>
        <p:txBody>
          <a:bodyPr/>
          <a:lstStyle/>
          <a:p>
            <a:fld id="{37EBE0E7-E7CB-498C-83E4-429FD156CC0A}" type="datetimeFigureOut">
              <a:rPr lang="fr-CA" smtClean="0"/>
              <a:t>2025-07-03</a:t>
            </a:fld>
            <a:endParaRPr lang="fr-CA"/>
          </a:p>
        </p:txBody>
      </p:sp>
      <p:sp>
        <p:nvSpPr>
          <p:cNvPr id="6" name="Footer Placeholder 5">
            <a:extLst>
              <a:ext uri="{FF2B5EF4-FFF2-40B4-BE49-F238E27FC236}">
                <a16:creationId xmlns:a16="http://schemas.microsoft.com/office/drawing/2014/main" id="{D796F4D4-5EC7-9D90-665E-71C68AB3BA9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49815F54-4281-A4CE-3EC2-67A015AB8D43}"/>
              </a:ext>
            </a:extLst>
          </p:cNvPr>
          <p:cNvSpPr>
            <a:spLocks noGrp="1"/>
          </p:cNvSpPr>
          <p:nvPr>
            <p:ph type="sldNum" sz="quarter" idx="12"/>
          </p:nvPr>
        </p:nvSpPr>
        <p:spPr/>
        <p:txBody>
          <a:bodyPr/>
          <a:lstStyle/>
          <a:p>
            <a:fld id="{401797E1-5071-4DCF-9513-DC5644EE2568}" type="slidenum">
              <a:rPr lang="fr-CA" smtClean="0"/>
              <a:t>‹#›</a:t>
            </a:fld>
            <a:endParaRPr lang="fr-CA"/>
          </a:p>
        </p:txBody>
      </p:sp>
    </p:spTree>
    <p:extLst>
      <p:ext uri="{BB962C8B-B14F-4D97-AF65-F5344CB8AC3E}">
        <p14:creationId xmlns:p14="http://schemas.microsoft.com/office/powerpoint/2010/main" val="4046228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D102DB-9875-22D5-03E1-27D9DDB53C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CE43DF23-BC64-4EF1-D660-C658EA7F31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FD6C2065-5978-7809-D56E-AE8099D31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EBE0E7-E7CB-498C-83E4-429FD156CC0A}" type="datetimeFigureOut">
              <a:rPr lang="fr-CA" smtClean="0"/>
              <a:t>2025-07-03</a:t>
            </a:fld>
            <a:endParaRPr lang="fr-CA"/>
          </a:p>
        </p:txBody>
      </p:sp>
      <p:sp>
        <p:nvSpPr>
          <p:cNvPr id="5" name="Footer Placeholder 4">
            <a:extLst>
              <a:ext uri="{FF2B5EF4-FFF2-40B4-BE49-F238E27FC236}">
                <a16:creationId xmlns:a16="http://schemas.microsoft.com/office/drawing/2014/main" id="{A43FD7B8-8776-5D7A-2D9C-2C6B22B237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498BBF3A-9843-4070-D321-CC6A68536F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1797E1-5071-4DCF-9513-DC5644EE2568}" type="slidenum">
              <a:rPr lang="fr-CA" smtClean="0"/>
              <a:t>‹#›</a:t>
            </a:fld>
            <a:endParaRPr lang="fr-CA"/>
          </a:p>
        </p:txBody>
      </p:sp>
    </p:spTree>
    <p:extLst>
      <p:ext uri="{BB962C8B-B14F-4D97-AF65-F5344CB8AC3E}">
        <p14:creationId xmlns:p14="http://schemas.microsoft.com/office/powerpoint/2010/main" val="2681459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100100013778/1607903934135" TargetMode="External"/><Relationship Id="rId2" Type="http://schemas.openxmlformats.org/officeDocument/2006/relationships/hyperlink" Target="https://www.rcaanc-cirnac.gc.ca/fra/1307460755710/1536862806124#chp3"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rcaanc-cirnac.gc.ca/fra/1100100013778/1607903934135" TargetMode="External"/><Relationship Id="rId2" Type="http://schemas.openxmlformats.org/officeDocument/2006/relationships/hyperlink" Target="https://www.rcaanc-cirnac.gc.ca/fra/1307460755710/1536862806124#chp3"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C3F7EA-022C-7E68-8514-145B3B541576}"/>
              </a:ext>
            </a:extLst>
          </p:cNvPr>
          <p:cNvSpPr txBox="1"/>
          <p:nvPr/>
        </p:nvSpPr>
        <p:spPr>
          <a:xfrm>
            <a:off x="772885" y="1371600"/>
            <a:ext cx="10646229" cy="1569660"/>
          </a:xfrm>
          <a:prstGeom prst="rect">
            <a:avLst/>
          </a:prstGeom>
          <a:noFill/>
        </p:spPr>
        <p:txBody>
          <a:bodyPr wrap="square">
            <a:spAutoFit/>
          </a:bodyPr>
          <a:lstStyle/>
          <a:p>
            <a:pPr algn="ctr"/>
            <a:r>
              <a:rPr lang="fr-FR" sz="4800" u="sng" dirty="0"/>
              <a:t>La Traite des Fourrures, les Européens et les Premiers Nations</a:t>
            </a:r>
            <a:endParaRPr lang="fr-CA" sz="4800" u="sng" dirty="0"/>
          </a:p>
        </p:txBody>
      </p:sp>
      <p:sp>
        <p:nvSpPr>
          <p:cNvPr id="4" name="TextBox 3">
            <a:extLst>
              <a:ext uri="{FF2B5EF4-FFF2-40B4-BE49-F238E27FC236}">
                <a16:creationId xmlns:a16="http://schemas.microsoft.com/office/drawing/2014/main" id="{29425603-4267-4844-F23F-79BDF036A453}"/>
              </a:ext>
            </a:extLst>
          </p:cNvPr>
          <p:cNvSpPr txBox="1"/>
          <p:nvPr/>
        </p:nvSpPr>
        <p:spPr>
          <a:xfrm>
            <a:off x="3820883" y="835343"/>
            <a:ext cx="4332513" cy="584775"/>
          </a:xfrm>
          <a:prstGeom prst="rect">
            <a:avLst/>
          </a:prstGeom>
          <a:noFill/>
        </p:spPr>
        <p:txBody>
          <a:bodyPr wrap="square" rtlCol="0">
            <a:spAutoFit/>
          </a:bodyPr>
          <a:lstStyle/>
          <a:p>
            <a:pPr algn="ctr"/>
            <a:r>
              <a:rPr lang="fr-CA" sz="3200" u="sng" dirty="0">
                <a:solidFill>
                  <a:srgbClr val="FF0000"/>
                </a:solidFill>
              </a:rPr>
              <a:t>LES NOTES</a:t>
            </a:r>
          </a:p>
        </p:txBody>
      </p:sp>
      <p:sp>
        <p:nvSpPr>
          <p:cNvPr id="5" name="TextBox 4">
            <a:extLst>
              <a:ext uri="{FF2B5EF4-FFF2-40B4-BE49-F238E27FC236}">
                <a16:creationId xmlns:a16="http://schemas.microsoft.com/office/drawing/2014/main" id="{5144DB86-46E6-7A40-1EB6-8E66407A3E00}"/>
              </a:ext>
            </a:extLst>
          </p:cNvPr>
          <p:cNvSpPr txBox="1"/>
          <p:nvPr/>
        </p:nvSpPr>
        <p:spPr>
          <a:xfrm>
            <a:off x="587827" y="3429000"/>
            <a:ext cx="11016341" cy="2215991"/>
          </a:xfrm>
          <a:prstGeom prst="rect">
            <a:avLst/>
          </a:prstGeom>
          <a:noFill/>
        </p:spPr>
        <p:txBody>
          <a:bodyPr wrap="square" rtlCol="0">
            <a:spAutoFit/>
          </a:bodyPr>
          <a:lstStyle/>
          <a:p>
            <a:pPr algn="ctr"/>
            <a:r>
              <a:rPr lang="fr-CA" sz="2000" dirty="0"/>
              <a:t># 1</a:t>
            </a:r>
          </a:p>
          <a:p>
            <a:pPr algn="ctr"/>
            <a:endParaRPr lang="fr-CA" sz="2000" dirty="0"/>
          </a:p>
          <a:p>
            <a:pPr algn="ctr"/>
            <a:r>
              <a:rPr lang="fr-CA" sz="2000" dirty="0"/>
              <a:t>Situation d’apprentissage 2.2</a:t>
            </a:r>
          </a:p>
          <a:p>
            <a:pPr algn="ctr"/>
            <a:r>
              <a:rPr lang="fr-CA" sz="2000" dirty="0"/>
              <a:t>L’Histoire des Autochtones au Canada – Site Web du Gouvernement du Canada</a:t>
            </a:r>
          </a:p>
          <a:p>
            <a:pPr algn="ctr"/>
            <a:r>
              <a:rPr lang="fr-FR" u="sng" dirty="0">
                <a:hlinkClick r:id="rId2"/>
              </a:rPr>
              <a:t>Troisième partie – Des rapports changeants : D'alliés à pupilles (1763-1862)</a:t>
            </a:r>
            <a:endParaRPr lang="fr-FR" u="sng" dirty="0"/>
          </a:p>
          <a:p>
            <a:pPr algn="ctr"/>
            <a:endParaRPr lang="fr-FR" sz="2000" dirty="0"/>
          </a:p>
          <a:p>
            <a:pPr algn="ctr"/>
            <a:r>
              <a:rPr lang="fr-CA" sz="2000" dirty="0">
                <a:hlinkClick r:id="rId3"/>
              </a:rPr>
              <a:t>https://www.rcaanc-cirnac.gc.ca/fra/1100100013778/1607903934135</a:t>
            </a:r>
            <a:endParaRPr lang="fr-CA" sz="2000" dirty="0"/>
          </a:p>
        </p:txBody>
      </p:sp>
    </p:spTree>
    <p:extLst>
      <p:ext uri="{BB962C8B-B14F-4D97-AF65-F5344CB8AC3E}">
        <p14:creationId xmlns:p14="http://schemas.microsoft.com/office/powerpoint/2010/main" val="2387458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2A6B1-1AE9-DD07-29F1-E73EE6D50AD9}"/>
              </a:ext>
            </a:extLst>
          </p:cNvPr>
          <p:cNvSpPr>
            <a:spLocks noGrp="1"/>
          </p:cNvSpPr>
          <p:nvPr>
            <p:ph type="title"/>
          </p:nvPr>
        </p:nvSpPr>
        <p:spPr>
          <a:xfrm>
            <a:off x="2280557" y="408668"/>
            <a:ext cx="7630886" cy="1325563"/>
          </a:xfrm>
        </p:spPr>
        <p:txBody>
          <a:bodyPr/>
          <a:lstStyle/>
          <a:p>
            <a:r>
              <a:rPr lang="fr-FR" b="1" u="sng" dirty="0">
                <a:solidFill>
                  <a:srgbClr val="FF0000"/>
                </a:solidFill>
              </a:rPr>
              <a:t>La Compagnie du Nord - Ouest</a:t>
            </a:r>
            <a:endParaRPr lang="fr-CA" dirty="0">
              <a:solidFill>
                <a:srgbClr val="FF0000"/>
              </a:solidFill>
            </a:endParaRPr>
          </a:p>
        </p:txBody>
      </p:sp>
      <p:sp>
        <p:nvSpPr>
          <p:cNvPr id="3" name="Content Placeholder 2">
            <a:extLst>
              <a:ext uri="{FF2B5EF4-FFF2-40B4-BE49-F238E27FC236}">
                <a16:creationId xmlns:a16="http://schemas.microsoft.com/office/drawing/2014/main" id="{4C998359-8883-B2BD-F716-993AFE5D830D}"/>
              </a:ext>
            </a:extLst>
          </p:cNvPr>
          <p:cNvSpPr>
            <a:spLocks noGrp="1"/>
          </p:cNvSpPr>
          <p:nvPr>
            <p:ph idx="1"/>
          </p:nvPr>
        </p:nvSpPr>
        <p:spPr/>
        <p:txBody>
          <a:bodyPr>
            <a:normAutofit/>
          </a:bodyPr>
          <a:lstStyle/>
          <a:p>
            <a:pPr marL="514350" indent="-514350">
              <a:buFont typeface="+mj-lt"/>
              <a:buAutoNum type="arabicParenR"/>
            </a:pPr>
            <a:r>
              <a:rPr lang="fr-FR" dirty="0"/>
              <a:t>La Compagnie du Nord-Ouest, avec l'aide des voyageurs canadiens-français, métis et des Premières Nations se sont rendue directement aux fournisseurs des fourrures.</a:t>
            </a:r>
          </a:p>
          <a:p>
            <a:pPr marL="514350" indent="-514350">
              <a:buFont typeface="+mj-lt"/>
              <a:buAutoNum type="arabicParenR"/>
            </a:pPr>
            <a:endParaRPr lang="fr-FR" dirty="0"/>
          </a:p>
          <a:p>
            <a:pPr marL="514350" indent="-514350">
              <a:buFont typeface="+mj-lt"/>
              <a:buAutoNum type="arabicParenR"/>
            </a:pPr>
            <a:r>
              <a:rPr lang="fr-FR" dirty="0"/>
              <a:t>La Compagnie du Nord-Ouest dirigeait la majeure partie de la traite des fourrures destinées à Montréal et à toute l'Europe. Depuis le poste principal de leur compagnie à Fort William (situé près de la ville actuelle de Thunder Bay), les « </a:t>
            </a:r>
            <a:r>
              <a:rPr lang="fr-FR" dirty="0" err="1"/>
              <a:t>Nor'Wester</a:t>
            </a:r>
            <a:r>
              <a:rPr lang="fr-FR" dirty="0"/>
              <a:t> » ont pu rejoindre les vastes Prairies de l'Amérique du Nord.</a:t>
            </a:r>
            <a:endParaRPr lang="fr-CA" dirty="0"/>
          </a:p>
        </p:txBody>
      </p:sp>
    </p:spTree>
    <p:extLst>
      <p:ext uri="{BB962C8B-B14F-4D97-AF65-F5344CB8AC3E}">
        <p14:creationId xmlns:p14="http://schemas.microsoft.com/office/powerpoint/2010/main" val="3513950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94781-CEAA-08AB-B2C4-4C7985275FCE}"/>
              </a:ext>
            </a:extLst>
          </p:cNvPr>
          <p:cNvSpPr>
            <a:spLocks noGrp="1"/>
          </p:cNvSpPr>
          <p:nvPr>
            <p:ph type="title"/>
          </p:nvPr>
        </p:nvSpPr>
        <p:spPr>
          <a:xfrm>
            <a:off x="2329543" y="278040"/>
            <a:ext cx="7532914" cy="1325563"/>
          </a:xfrm>
        </p:spPr>
        <p:txBody>
          <a:bodyPr/>
          <a:lstStyle/>
          <a:p>
            <a:pPr algn="ctr"/>
            <a:r>
              <a:rPr lang="fr-FR" b="1" u="sng" dirty="0">
                <a:solidFill>
                  <a:srgbClr val="FF0000"/>
                </a:solidFill>
              </a:rPr>
              <a:t>La Compagnie du Nord - Ouest</a:t>
            </a:r>
            <a:endParaRPr lang="fr-CA" dirty="0">
              <a:solidFill>
                <a:srgbClr val="FF0000"/>
              </a:solidFill>
            </a:endParaRPr>
          </a:p>
        </p:txBody>
      </p:sp>
      <p:sp>
        <p:nvSpPr>
          <p:cNvPr id="3" name="Content Placeholder 2">
            <a:extLst>
              <a:ext uri="{FF2B5EF4-FFF2-40B4-BE49-F238E27FC236}">
                <a16:creationId xmlns:a16="http://schemas.microsoft.com/office/drawing/2014/main" id="{FDC48E7C-4DDC-CB1E-F1B2-998FB9B8D16B}"/>
              </a:ext>
            </a:extLst>
          </p:cNvPr>
          <p:cNvSpPr>
            <a:spLocks noGrp="1"/>
          </p:cNvSpPr>
          <p:nvPr>
            <p:ph idx="1"/>
          </p:nvPr>
        </p:nvSpPr>
        <p:spPr>
          <a:xfrm>
            <a:off x="838200" y="1382486"/>
            <a:ext cx="10515600" cy="5197473"/>
          </a:xfrm>
        </p:spPr>
        <p:txBody>
          <a:bodyPr>
            <a:normAutofit/>
          </a:bodyPr>
          <a:lstStyle/>
          <a:p>
            <a:pPr marL="514350" indent="-514350">
              <a:buFont typeface="+mj-lt"/>
              <a:buAutoNum type="arabicParenR"/>
            </a:pPr>
            <a:r>
              <a:rPr lang="fr-FR" dirty="0"/>
              <a:t>En pénétrant dans les terres et en traitant directement avec les chasseurs des Premières Nations, la Compagnie du Nord-Ouest a ébranlé les rapports de longue date entre la CBH et ses intermédiaires cris.</a:t>
            </a:r>
          </a:p>
          <a:p>
            <a:pPr marL="514350" indent="-514350">
              <a:buFont typeface="+mj-lt"/>
              <a:buAutoNum type="arabicParenR"/>
            </a:pPr>
            <a:endParaRPr lang="fr-FR" dirty="0"/>
          </a:p>
          <a:p>
            <a:pPr marL="514350" indent="-514350">
              <a:buFont typeface="+mj-lt"/>
              <a:buAutoNum type="arabicParenR"/>
            </a:pPr>
            <a:r>
              <a:rPr lang="fr-FR" dirty="0"/>
              <a:t>Pendant les années entre 1800 – 1820 du 19e siècle, la CBH et la Compagnie du Nord-Ouest se sont aventurées de plus en plus loin sur les rivières Saskatchewan-Nord et Saskatchewan-Sud ainsi que les rivières Assiniboine et Athabasca.</a:t>
            </a:r>
          </a:p>
        </p:txBody>
      </p:sp>
    </p:spTree>
    <p:extLst>
      <p:ext uri="{BB962C8B-B14F-4D97-AF65-F5344CB8AC3E}">
        <p14:creationId xmlns:p14="http://schemas.microsoft.com/office/powerpoint/2010/main" val="337337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FE752-7161-AD6A-896B-82FFE9D2C584}"/>
              </a:ext>
            </a:extLst>
          </p:cNvPr>
          <p:cNvSpPr>
            <a:spLocks noGrp="1"/>
          </p:cNvSpPr>
          <p:nvPr>
            <p:ph type="title"/>
          </p:nvPr>
        </p:nvSpPr>
        <p:spPr>
          <a:xfrm>
            <a:off x="2318657" y="376010"/>
            <a:ext cx="7554686" cy="1325563"/>
          </a:xfrm>
        </p:spPr>
        <p:txBody>
          <a:bodyPr/>
          <a:lstStyle/>
          <a:p>
            <a:r>
              <a:rPr lang="fr-FR" b="1" u="sng" dirty="0">
                <a:solidFill>
                  <a:srgbClr val="FF0000"/>
                </a:solidFill>
              </a:rPr>
              <a:t>La Compagnie du Nord - Ouest</a:t>
            </a:r>
            <a:endParaRPr lang="fr-CA" dirty="0"/>
          </a:p>
        </p:txBody>
      </p:sp>
      <p:sp>
        <p:nvSpPr>
          <p:cNvPr id="3" name="Content Placeholder 2">
            <a:extLst>
              <a:ext uri="{FF2B5EF4-FFF2-40B4-BE49-F238E27FC236}">
                <a16:creationId xmlns:a16="http://schemas.microsoft.com/office/drawing/2014/main" id="{00DE95F0-4542-C45B-7A77-F99894BFD189}"/>
              </a:ext>
            </a:extLst>
          </p:cNvPr>
          <p:cNvSpPr>
            <a:spLocks noGrp="1"/>
          </p:cNvSpPr>
          <p:nvPr>
            <p:ph idx="1"/>
          </p:nvPr>
        </p:nvSpPr>
        <p:spPr/>
        <p:txBody>
          <a:bodyPr>
            <a:normAutofit fontScale="92500" lnSpcReduction="10000"/>
          </a:bodyPr>
          <a:lstStyle/>
          <a:p>
            <a:pPr marL="514350" indent="-514350">
              <a:buFont typeface="+mj-lt"/>
              <a:buAutoNum type="arabicParenR"/>
            </a:pPr>
            <a:r>
              <a:rPr lang="fr-FR" dirty="0"/>
              <a:t>Dans le but d'être les premiers à prendre contact avec les chasseurs des Premières Nations et à se prévaloir de leurs stocks de fourrures.</a:t>
            </a:r>
          </a:p>
          <a:p>
            <a:pPr marL="514350" indent="-514350">
              <a:buFont typeface="+mj-lt"/>
              <a:buAutoNum type="arabicParenR"/>
            </a:pPr>
            <a:endParaRPr lang="fr-FR" dirty="0"/>
          </a:p>
          <a:p>
            <a:pPr marL="514350" indent="-514350">
              <a:buFont typeface="+mj-lt"/>
              <a:buAutoNum type="arabicParenR"/>
            </a:pPr>
            <a:r>
              <a:rPr lang="fr-FR" dirty="0"/>
              <a:t>En 1821, après 10 ans de conflits violents et sanglants dans les Prairies, les deux compagnies ont fusionné pour former la nouvelle CBH.</a:t>
            </a:r>
          </a:p>
          <a:p>
            <a:pPr marL="514350" indent="-514350">
              <a:buFont typeface="+mj-lt"/>
              <a:buAutoNum type="arabicParenR"/>
            </a:pPr>
            <a:endParaRPr lang="fr-FR" dirty="0"/>
          </a:p>
          <a:p>
            <a:pPr marL="514350" indent="-514350">
              <a:buFont typeface="+mj-lt"/>
              <a:buAutoNum type="arabicParenR"/>
            </a:pPr>
            <a:r>
              <a:rPr lang="fr-FR" dirty="0"/>
              <a:t>Les activités de cette nouvelle compagnie s'effectuaient au Nord du continent; la société avait </a:t>
            </a:r>
            <a:r>
              <a:rPr lang="fr-FR" b="1" u="sng" dirty="0"/>
              <a:t>le quasi-monopole</a:t>
            </a:r>
            <a:r>
              <a:rPr lang="fr-FR" dirty="0"/>
              <a:t> du commerce, de la côte du Pacifique à la baie d'Hudson, de même qu'au sud jusqu'à Montréal.</a:t>
            </a:r>
            <a:endParaRPr lang="fr-CA" dirty="0"/>
          </a:p>
        </p:txBody>
      </p:sp>
    </p:spTree>
    <p:extLst>
      <p:ext uri="{BB962C8B-B14F-4D97-AF65-F5344CB8AC3E}">
        <p14:creationId xmlns:p14="http://schemas.microsoft.com/office/powerpoint/2010/main" val="3519095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E9F12-4A05-B4BD-F173-C2D0960D1BC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5D9C33D-1C26-2610-9DAF-281A4CA6E671}"/>
              </a:ext>
            </a:extLst>
          </p:cNvPr>
          <p:cNvSpPr txBox="1"/>
          <p:nvPr/>
        </p:nvSpPr>
        <p:spPr>
          <a:xfrm>
            <a:off x="3820883" y="835343"/>
            <a:ext cx="4332513" cy="584775"/>
          </a:xfrm>
          <a:prstGeom prst="rect">
            <a:avLst/>
          </a:prstGeom>
          <a:noFill/>
        </p:spPr>
        <p:txBody>
          <a:bodyPr wrap="square" rtlCol="0">
            <a:spAutoFit/>
          </a:bodyPr>
          <a:lstStyle/>
          <a:p>
            <a:pPr algn="ctr"/>
            <a:r>
              <a:rPr lang="fr-CA" sz="3200" u="sng" dirty="0">
                <a:solidFill>
                  <a:srgbClr val="FF0000"/>
                </a:solidFill>
              </a:rPr>
              <a:t>LES NOTES</a:t>
            </a:r>
          </a:p>
        </p:txBody>
      </p:sp>
      <p:sp>
        <p:nvSpPr>
          <p:cNvPr id="5" name="TextBox 4">
            <a:extLst>
              <a:ext uri="{FF2B5EF4-FFF2-40B4-BE49-F238E27FC236}">
                <a16:creationId xmlns:a16="http://schemas.microsoft.com/office/drawing/2014/main" id="{8D626A9D-6D69-84CE-D3B2-42357A9965D5}"/>
              </a:ext>
            </a:extLst>
          </p:cNvPr>
          <p:cNvSpPr txBox="1"/>
          <p:nvPr/>
        </p:nvSpPr>
        <p:spPr>
          <a:xfrm>
            <a:off x="587827" y="3429000"/>
            <a:ext cx="11016341" cy="2215991"/>
          </a:xfrm>
          <a:prstGeom prst="rect">
            <a:avLst/>
          </a:prstGeom>
          <a:noFill/>
        </p:spPr>
        <p:txBody>
          <a:bodyPr wrap="square" rtlCol="0">
            <a:spAutoFit/>
          </a:bodyPr>
          <a:lstStyle/>
          <a:p>
            <a:pPr algn="ctr"/>
            <a:r>
              <a:rPr lang="fr-CA" sz="2000" dirty="0"/>
              <a:t># 2</a:t>
            </a:r>
          </a:p>
          <a:p>
            <a:pPr algn="ctr"/>
            <a:endParaRPr lang="fr-CA" sz="2000" dirty="0"/>
          </a:p>
          <a:p>
            <a:pPr algn="ctr"/>
            <a:r>
              <a:rPr lang="fr-CA" sz="2000" dirty="0"/>
              <a:t>Situation d’apprentissage 2.2</a:t>
            </a:r>
          </a:p>
          <a:p>
            <a:pPr algn="ctr"/>
            <a:r>
              <a:rPr lang="fr-CA" sz="2000" dirty="0"/>
              <a:t>L’Histoire des Autochtones au Canada – Site Web du Gouvernement du Canada</a:t>
            </a:r>
          </a:p>
          <a:p>
            <a:pPr algn="ctr"/>
            <a:r>
              <a:rPr lang="fr-FR" u="sng" dirty="0">
                <a:hlinkClick r:id="rId2"/>
              </a:rPr>
              <a:t>Troisième partie – Des rapports changeants : D'alliés à pupilles (1763-1862)</a:t>
            </a:r>
            <a:endParaRPr lang="fr-FR" u="sng" dirty="0"/>
          </a:p>
          <a:p>
            <a:pPr algn="ctr"/>
            <a:endParaRPr lang="fr-FR" sz="2000" dirty="0"/>
          </a:p>
          <a:p>
            <a:pPr algn="ctr"/>
            <a:r>
              <a:rPr lang="fr-CA" sz="2000" dirty="0">
                <a:hlinkClick r:id="rId3"/>
              </a:rPr>
              <a:t>https://www.rcaanc-cirnac.gc.ca/fra/1100100013778/1607903934135</a:t>
            </a:r>
            <a:endParaRPr lang="fr-CA" sz="2000" dirty="0"/>
          </a:p>
        </p:txBody>
      </p:sp>
      <p:sp>
        <p:nvSpPr>
          <p:cNvPr id="6" name="TextBox 5">
            <a:extLst>
              <a:ext uri="{FF2B5EF4-FFF2-40B4-BE49-F238E27FC236}">
                <a16:creationId xmlns:a16="http://schemas.microsoft.com/office/drawing/2014/main" id="{C96D5B19-9FE0-E334-3559-90248AF199BD}"/>
              </a:ext>
            </a:extLst>
          </p:cNvPr>
          <p:cNvSpPr txBox="1"/>
          <p:nvPr/>
        </p:nvSpPr>
        <p:spPr>
          <a:xfrm>
            <a:off x="772882" y="1639729"/>
            <a:ext cx="10646229" cy="1569660"/>
          </a:xfrm>
          <a:prstGeom prst="rect">
            <a:avLst/>
          </a:prstGeom>
          <a:noFill/>
        </p:spPr>
        <p:txBody>
          <a:bodyPr wrap="square">
            <a:spAutoFit/>
          </a:bodyPr>
          <a:lstStyle/>
          <a:p>
            <a:pPr algn="ctr"/>
            <a:r>
              <a:rPr lang="fr-FR" sz="4800" u="sng" dirty="0"/>
              <a:t>La Traite des Fourrures, les Européens et les Premiers Nations</a:t>
            </a:r>
            <a:endParaRPr lang="fr-CA" sz="4800" u="sng" dirty="0"/>
          </a:p>
        </p:txBody>
      </p:sp>
    </p:spTree>
    <p:extLst>
      <p:ext uri="{BB962C8B-B14F-4D97-AF65-F5344CB8AC3E}">
        <p14:creationId xmlns:p14="http://schemas.microsoft.com/office/powerpoint/2010/main" val="4234609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6EA31-9899-0B21-57D6-4DDD0749A458}"/>
              </a:ext>
            </a:extLst>
          </p:cNvPr>
          <p:cNvSpPr>
            <a:spLocks noGrp="1"/>
          </p:cNvSpPr>
          <p:nvPr>
            <p:ph type="title"/>
          </p:nvPr>
        </p:nvSpPr>
        <p:spPr>
          <a:xfrm>
            <a:off x="2356757" y="299811"/>
            <a:ext cx="7478486" cy="1325563"/>
          </a:xfrm>
        </p:spPr>
        <p:txBody>
          <a:bodyPr/>
          <a:lstStyle/>
          <a:p>
            <a:r>
              <a:rPr lang="fr-FR" b="1" u="sng" dirty="0">
                <a:solidFill>
                  <a:srgbClr val="FF0000"/>
                </a:solidFill>
              </a:rPr>
              <a:t>La Compagnie du Nord - Ouest</a:t>
            </a:r>
            <a:endParaRPr lang="fr-CA" dirty="0"/>
          </a:p>
        </p:txBody>
      </p:sp>
      <p:sp>
        <p:nvSpPr>
          <p:cNvPr id="3" name="Content Placeholder 2">
            <a:extLst>
              <a:ext uri="{FF2B5EF4-FFF2-40B4-BE49-F238E27FC236}">
                <a16:creationId xmlns:a16="http://schemas.microsoft.com/office/drawing/2014/main" id="{B937387D-2139-169A-8A35-E33F54580F13}"/>
              </a:ext>
            </a:extLst>
          </p:cNvPr>
          <p:cNvSpPr>
            <a:spLocks noGrp="1"/>
          </p:cNvSpPr>
          <p:nvPr>
            <p:ph idx="1"/>
          </p:nvPr>
        </p:nvSpPr>
        <p:spPr>
          <a:xfrm>
            <a:off x="838200" y="1625374"/>
            <a:ext cx="10515600" cy="4932815"/>
          </a:xfrm>
        </p:spPr>
        <p:txBody>
          <a:bodyPr>
            <a:normAutofit fontScale="92500" lnSpcReduction="20000"/>
          </a:bodyPr>
          <a:lstStyle/>
          <a:p>
            <a:pPr marL="514350" indent="-514350">
              <a:buFont typeface="+mj-lt"/>
              <a:buAutoNum type="arabicParenR"/>
            </a:pPr>
            <a:r>
              <a:rPr lang="fr-FR" dirty="0"/>
              <a:t>La longue histoire de traite, de commerce des fourrures et de concurrence a entraîné des changements économiques majeurs pour les populations des Premières Nations des plaines du Nord.</a:t>
            </a:r>
          </a:p>
          <a:p>
            <a:pPr marL="514350" indent="-514350">
              <a:buFont typeface="+mj-lt"/>
              <a:buAutoNum type="arabicParenR"/>
            </a:pPr>
            <a:endParaRPr lang="fr-FR" dirty="0"/>
          </a:p>
          <a:p>
            <a:pPr marL="514350" indent="-514350">
              <a:buFont typeface="+mj-lt"/>
              <a:buAutoNum type="arabicParenR"/>
            </a:pPr>
            <a:r>
              <a:rPr lang="fr-FR" dirty="0"/>
              <a:t>La demande de la CBH pour les peaux de bison et le pemmican, une viande de bison nourrissante qui se conservait longtemps, a transformé la façon dont les Premières Nations des Plaines chassaient cet animal : ce n'était désormais plus une activité de subsistance, mais plutôt une exploitation commerciale à grande échelle.</a:t>
            </a:r>
          </a:p>
          <a:p>
            <a:pPr marL="514350" indent="-514350">
              <a:buFont typeface="+mj-lt"/>
              <a:buAutoNum type="arabicParenR"/>
            </a:pPr>
            <a:endParaRPr lang="fr-FR" dirty="0"/>
          </a:p>
          <a:p>
            <a:pPr marL="514350" indent="-514350">
              <a:buFont typeface="+mj-lt"/>
              <a:buAutoNum type="arabicParenR"/>
            </a:pPr>
            <a:r>
              <a:rPr lang="fr-FR" dirty="0"/>
              <a:t>Les négociants qui devaient transporter les marchandises sur les rivières jusqu'aux entrepôts centraux, comme celui de Fort William, ont alors eu recours à des hommes des Premières Nations qui agissaient comme ouvriers et porteurs.</a:t>
            </a:r>
          </a:p>
        </p:txBody>
      </p:sp>
    </p:spTree>
    <p:extLst>
      <p:ext uri="{BB962C8B-B14F-4D97-AF65-F5344CB8AC3E}">
        <p14:creationId xmlns:p14="http://schemas.microsoft.com/office/powerpoint/2010/main" val="759095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93F75-1780-CD44-BC17-50D0295EAC19}"/>
              </a:ext>
            </a:extLst>
          </p:cNvPr>
          <p:cNvSpPr>
            <a:spLocks noGrp="1"/>
          </p:cNvSpPr>
          <p:nvPr>
            <p:ph type="title"/>
          </p:nvPr>
        </p:nvSpPr>
        <p:spPr>
          <a:xfrm>
            <a:off x="2351314" y="408668"/>
            <a:ext cx="7489371" cy="1006475"/>
          </a:xfrm>
        </p:spPr>
        <p:txBody>
          <a:bodyPr/>
          <a:lstStyle/>
          <a:p>
            <a:r>
              <a:rPr lang="fr-FR" b="1" u="sng" dirty="0">
                <a:solidFill>
                  <a:srgbClr val="FF0000"/>
                </a:solidFill>
              </a:rPr>
              <a:t>La Compagnie du Nord - Ouest</a:t>
            </a:r>
            <a:endParaRPr lang="fr-CA" dirty="0"/>
          </a:p>
        </p:txBody>
      </p:sp>
      <p:sp>
        <p:nvSpPr>
          <p:cNvPr id="3" name="Content Placeholder 2">
            <a:extLst>
              <a:ext uri="{FF2B5EF4-FFF2-40B4-BE49-F238E27FC236}">
                <a16:creationId xmlns:a16="http://schemas.microsoft.com/office/drawing/2014/main" id="{C6F18B0A-8917-84E1-75D1-F231B20CA585}"/>
              </a:ext>
            </a:extLst>
          </p:cNvPr>
          <p:cNvSpPr>
            <a:spLocks noGrp="1"/>
          </p:cNvSpPr>
          <p:nvPr>
            <p:ph idx="1"/>
          </p:nvPr>
        </p:nvSpPr>
        <p:spPr>
          <a:xfrm>
            <a:off x="838200" y="1621971"/>
            <a:ext cx="10515600" cy="4953000"/>
          </a:xfrm>
        </p:spPr>
        <p:txBody>
          <a:bodyPr>
            <a:normAutofit fontScale="92500" lnSpcReduction="20000"/>
          </a:bodyPr>
          <a:lstStyle/>
          <a:p>
            <a:pPr marL="514350" indent="-514350">
              <a:buFont typeface="+mj-lt"/>
              <a:buAutoNum type="arabicParenR"/>
            </a:pPr>
            <a:r>
              <a:rPr lang="fr-FR" dirty="0"/>
              <a:t>Toutes ces activités ont contribué à la propagation à grande échelle des marchandises européennes, surtout les articles en fer, les couteaux et les armes, ainsi qu'à la dépendance des Premières Nations pour ces objets.</a:t>
            </a:r>
          </a:p>
          <a:p>
            <a:pPr marL="514350" indent="-514350">
              <a:buFont typeface="+mj-lt"/>
              <a:buAutoNum type="arabicParenR"/>
            </a:pPr>
            <a:endParaRPr lang="fr-FR" dirty="0"/>
          </a:p>
          <a:p>
            <a:pPr marL="514350" indent="-514350">
              <a:buFont typeface="+mj-lt"/>
              <a:buAutoNum type="arabicParenR"/>
            </a:pPr>
            <a:r>
              <a:rPr lang="fr-FR" dirty="0"/>
              <a:t>Les postes de traite épars et isolés sont devenus des lieux de rassemblement pour de nombreux groupes, qui non seulement venaient traiter avec la CBH, mais également entre eux. Cette proximité avec les négociants a fait augmenter la consommation d'alcool, ce qui a exacerbé les effets dévastateurs sur les Premières Nations.</a:t>
            </a:r>
          </a:p>
          <a:p>
            <a:pPr marL="514350" indent="-514350">
              <a:buFont typeface="+mj-lt"/>
              <a:buAutoNum type="arabicParenR"/>
            </a:pPr>
            <a:endParaRPr lang="fr-FR" dirty="0"/>
          </a:p>
          <a:p>
            <a:pPr marL="514350" indent="-514350">
              <a:buFont typeface="+mj-lt"/>
              <a:buAutoNum type="arabicParenR"/>
            </a:pPr>
            <a:r>
              <a:rPr lang="fr-FR" dirty="0"/>
              <a:t>Puis, en 1812, le gouverneur de la CBH, le comte de Selkirk, a fondé un établissement colonial au confluent de la rivière Rouge et de la rivière Assiniboine.</a:t>
            </a:r>
          </a:p>
        </p:txBody>
      </p:sp>
    </p:spTree>
    <p:extLst>
      <p:ext uri="{BB962C8B-B14F-4D97-AF65-F5344CB8AC3E}">
        <p14:creationId xmlns:p14="http://schemas.microsoft.com/office/powerpoint/2010/main" val="61766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406DE-D98F-F639-DA91-3ED5ED9B9C4A}"/>
              </a:ext>
            </a:extLst>
          </p:cNvPr>
          <p:cNvSpPr>
            <a:spLocks noGrp="1"/>
          </p:cNvSpPr>
          <p:nvPr>
            <p:ph type="title"/>
          </p:nvPr>
        </p:nvSpPr>
        <p:spPr>
          <a:xfrm>
            <a:off x="2275114" y="332469"/>
            <a:ext cx="7641771" cy="1028246"/>
          </a:xfrm>
        </p:spPr>
        <p:txBody>
          <a:bodyPr/>
          <a:lstStyle/>
          <a:p>
            <a:r>
              <a:rPr lang="fr-FR" b="1" u="sng" dirty="0">
                <a:solidFill>
                  <a:srgbClr val="FF0000"/>
                </a:solidFill>
              </a:rPr>
              <a:t>La Compagnie du Nord - Ouest</a:t>
            </a:r>
            <a:endParaRPr lang="fr-CA" dirty="0"/>
          </a:p>
        </p:txBody>
      </p:sp>
      <p:sp>
        <p:nvSpPr>
          <p:cNvPr id="3" name="Content Placeholder 2">
            <a:extLst>
              <a:ext uri="{FF2B5EF4-FFF2-40B4-BE49-F238E27FC236}">
                <a16:creationId xmlns:a16="http://schemas.microsoft.com/office/drawing/2014/main" id="{7DE5CE0B-182B-16B5-E6E4-B0F0EAAB13AB}"/>
              </a:ext>
            </a:extLst>
          </p:cNvPr>
          <p:cNvSpPr>
            <a:spLocks noGrp="1"/>
          </p:cNvSpPr>
          <p:nvPr>
            <p:ph idx="1"/>
          </p:nvPr>
        </p:nvSpPr>
        <p:spPr>
          <a:xfrm>
            <a:off x="838200" y="1360715"/>
            <a:ext cx="10515600" cy="4887686"/>
          </a:xfrm>
        </p:spPr>
        <p:txBody>
          <a:bodyPr>
            <a:normAutofit fontScale="77500" lnSpcReduction="20000"/>
          </a:bodyPr>
          <a:lstStyle/>
          <a:p>
            <a:pPr marL="514350" indent="-514350">
              <a:buFont typeface="+mj-lt"/>
              <a:buAutoNum type="arabicParenR"/>
            </a:pPr>
            <a:r>
              <a:rPr lang="fr-FR" dirty="0"/>
              <a:t>En raison d'une piètre planification et des répercussions du conflit permanent entre la CBH et la Compagnie du Nord-Ouest, cette première tentative d'installation d'une colonie dans les terres intérieures s'est avérée un échec.</a:t>
            </a:r>
          </a:p>
          <a:p>
            <a:pPr marL="514350" indent="-514350">
              <a:buFont typeface="+mj-lt"/>
              <a:buAutoNum type="arabicParenR"/>
            </a:pPr>
            <a:endParaRPr lang="fr-FR" dirty="0"/>
          </a:p>
          <a:p>
            <a:pPr marL="514350" indent="-514350">
              <a:buFont typeface="+mj-lt"/>
              <a:buAutoNum type="arabicParenR"/>
            </a:pPr>
            <a:r>
              <a:rPr lang="fr-FR" dirty="0"/>
              <a:t>Toutefois, quelques colons et des hommes de la Compagnie sont demeurés sur place pour y résider l'année durant. Peu à peu, ces gens ont contribué à former une collectivité bien établie le long de la rivière Rouge.</a:t>
            </a:r>
          </a:p>
          <a:p>
            <a:pPr marL="514350" indent="-514350">
              <a:buFont typeface="+mj-lt"/>
              <a:buAutoNum type="arabicParenR"/>
            </a:pPr>
            <a:endParaRPr lang="fr-FR" dirty="0"/>
          </a:p>
          <a:p>
            <a:pPr marL="514350" indent="-514350">
              <a:buFont typeface="+mj-lt"/>
              <a:buAutoNum type="arabicParenR"/>
            </a:pPr>
            <a:r>
              <a:rPr lang="fr-FR" dirty="0"/>
              <a:t>Pendant des décennies, on a assisté à des mariages entre des voyageurs et des négociants de la CBH et des femmes des Premières Nations, ce qui a entraîné l'apparition d'un nouveau groupe autochtone distinct, les Métis, concentré près du point de rencontre des rivières Rouge et Assiniboine</a:t>
            </a:r>
          </a:p>
          <a:p>
            <a:pPr marL="514350" indent="-514350">
              <a:buFont typeface="+mj-lt"/>
              <a:buAutoNum type="arabicParenR"/>
            </a:pPr>
            <a:endParaRPr lang="fr-FR" dirty="0"/>
          </a:p>
          <a:p>
            <a:pPr marL="514350" indent="-514350">
              <a:buFont typeface="+mj-lt"/>
              <a:buAutoNum type="arabicParenR"/>
            </a:pPr>
            <a:r>
              <a:rPr lang="fr-FR" dirty="0"/>
              <a:t> Cette collectivité étroitement unie s'est rassemblée et a adopté les coutumes et les modes de vie des Européens et des Premières Nations afin de satisfaire aux exigences de cet établissement pionnier en pleine croissance.</a:t>
            </a:r>
            <a:endParaRPr lang="fr-CA" dirty="0"/>
          </a:p>
        </p:txBody>
      </p:sp>
    </p:spTree>
    <p:extLst>
      <p:ext uri="{BB962C8B-B14F-4D97-AF65-F5344CB8AC3E}">
        <p14:creationId xmlns:p14="http://schemas.microsoft.com/office/powerpoint/2010/main" val="2315259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57</TotalTime>
  <Words>806</Words>
  <Application>Microsoft Office PowerPoint</Application>
  <PresentationFormat>Widescreen</PresentationFormat>
  <Paragraphs>52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PowerPoint Presentation</vt:lpstr>
      <vt:lpstr>La Compagnie du Nord - Ouest</vt:lpstr>
      <vt:lpstr>La Compagnie du Nord - Ouest</vt:lpstr>
      <vt:lpstr>La Compagnie du Nord - Ouest</vt:lpstr>
      <vt:lpstr>PowerPoint Presentation</vt:lpstr>
      <vt:lpstr>La Compagnie du Nord - Ouest</vt:lpstr>
      <vt:lpstr>La Compagnie du Nord - Ouest</vt:lpstr>
      <vt:lpstr>La Compagnie du Nord - Ouest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2025-06-30T19:04:57Z</dcterms:created>
  <dcterms:modified xsi:type="dcterms:W3CDTF">2025-07-03T15:31:10Z</dcterms:modified>
</cp:coreProperties>
</file>