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58012E-CBBE-4B80-9F4F-20E794078F0E}" v="1" dt="2025-07-13T18:53:27.5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2558012E-CBBE-4B80-9F4F-20E794078F0E}"/>
    <pc:docChg chg="custSel addSld modSld">
      <pc:chgData name="Patric Peloquin" userId="9eacfbb0-fd00-438a-bc85-8b7658ad6aa7" providerId="ADAL" clId="{2558012E-CBBE-4B80-9F4F-20E794078F0E}" dt="2025-07-13T18:53:38.837" v="17" actId="27636"/>
      <pc:docMkLst>
        <pc:docMk/>
      </pc:docMkLst>
      <pc:sldChg chg="modSp mod">
        <pc:chgData name="Patric Peloquin" userId="9eacfbb0-fd00-438a-bc85-8b7658ad6aa7" providerId="ADAL" clId="{2558012E-CBBE-4B80-9F4F-20E794078F0E}" dt="2025-07-13T18:52:33.865" v="7" actId="20577"/>
        <pc:sldMkLst>
          <pc:docMk/>
          <pc:sldMk cId="2740090650" sldId="256"/>
        </pc:sldMkLst>
        <pc:spChg chg="mod">
          <ac:chgData name="Patric Peloquin" userId="9eacfbb0-fd00-438a-bc85-8b7658ad6aa7" providerId="ADAL" clId="{2558012E-CBBE-4B80-9F4F-20E794078F0E}" dt="2025-07-13T18:52:33.865" v="7" actId="20577"/>
          <ac:spMkLst>
            <pc:docMk/>
            <pc:sldMk cId="2740090650" sldId="256"/>
            <ac:spMk id="2" creationId="{5C2C3441-0636-3D1C-B37B-928E24031717}"/>
          </ac:spMkLst>
        </pc:spChg>
      </pc:sldChg>
      <pc:sldChg chg="modSp add mod">
        <pc:chgData name="Patric Peloquin" userId="9eacfbb0-fd00-438a-bc85-8b7658ad6aa7" providerId="ADAL" clId="{2558012E-CBBE-4B80-9F4F-20E794078F0E}" dt="2025-07-13T18:53:38.837" v="17" actId="27636"/>
        <pc:sldMkLst>
          <pc:docMk/>
          <pc:sldMk cId="3803996037" sldId="257"/>
        </pc:sldMkLst>
        <pc:spChg chg="mod">
          <ac:chgData name="Patric Peloquin" userId="9eacfbb0-fd00-438a-bc85-8b7658ad6aa7" providerId="ADAL" clId="{2558012E-CBBE-4B80-9F4F-20E794078F0E}" dt="2025-07-13T18:53:38.837" v="17" actId="27636"/>
          <ac:spMkLst>
            <pc:docMk/>
            <pc:sldMk cId="3803996037" sldId="257"/>
            <ac:spMk id="3" creationId="{3424732B-3E2D-EBA1-24D1-E6B9A1D7D84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AE119-2D78-C417-9420-6498D680DF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6B139-EC9C-CEA4-9CBE-D78816FAC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D1CAB3-984F-E141-A0EF-522D419A2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12559-F139-06B7-16E6-A8A2E1F6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34EF78-8263-4D9E-F26E-E932EC2C0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09015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0D245-6ADA-9073-2D34-510269B36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802FBE-68D4-9716-1073-A6A587DA1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EE59A9-47AC-37C8-7B30-6A67A6B8C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A71FE-14A1-0F3B-F223-8AA2040B7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AA51B-490F-F3FA-AC82-E4D987F5B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3743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0A2163-7F68-D945-5D4B-4F5FE946AE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D5145F-28F1-3AB4-5A7F-1C1D2BF1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BAC48-1BC5-228A-C671-BAA83941D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4860F-A7E4-C4F1-0D7B-26B82C38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F28A7-69B1-988E-21B3-CE677D435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92582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CD5DF-87B8-C17D-45C1-6E2850487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F7ED2-09E7-FEAE-068A-7E4BF20C1B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F331AE-5965-863A-4368-1CDA3EBCF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BB154A-FBEA-D4D6-679F-354707870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AFEBE-98A3-DAF1-2078-E4505CFE5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100478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B7102-7EE1-FF66-DFF3-903FEA5C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9CC2B8-D0E6-89BF-CD4C-57261782B7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2CB47-1B3E-3C1C-8754-5BA81AEF8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C9725-F628-80F1-7D1A-BB89BC093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21598-727F-5EF4-E947-265589F60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28503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F4F27-9C29-180E-FE5A-B35A1A842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59D2C-60A1-ABB1-AAAA-DC61A5CB4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E6EF2-4237-050A-834A-B4234FACCB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74C8A-AA58-71CB-8EA4-23FB4926C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A8ECFB-F191-9405-8CEC-BA97FA02C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F8229-FFD0-81CF-FD1A-555E12ED2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1376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2FD7B0-85B6-ED0B-99F6-433B39154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EA93D-7D98-DAB8-32B7-5DAB7159B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052AB9-92BB-E631-7E80-CB1FD872A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9814F-C020-F4F9-8C4D-7ACEFF928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1835F3E-53E0-E7B6-C630-2D64319F3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330601-C744-0D7A-F777-0C7E1A952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DC5544-E33C-5EBB-592E-15CF8F0DB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C6C68D-2647-DC3B-4A97-AF281D73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02166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62D49-87CF-06AC-35F5-F36F26F93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9B459E-274A-8BAC-21AC-72DF4A190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61ACF4-2CF3-538E-4A60-5D9B1A3FE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AFF0F4-5FD7-2860-AC60-146BA89C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517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3EF3E3-D33A-1831-FB57-FD599FD9A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AA1806-AD79-F265-C845-E431762E2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93FA28-2B5C-EA82-BAAE-198667C4D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48382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70C4F-1192-5C1B-B2F4-7550E9A51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B2B9B-060F-9B1B-80EA-EC2C4A08A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2BEA6B-6EC7-0000-63AB-30B1767AE3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948B96-1155-0305-E366-C84FA6825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7158E-379F-EBFF-EF4D-FB186390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EBC10-4396-38E0-3141-E978FB03D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836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B36DA-45C1-A8A1-6FF2-5F26C491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58BCAD-DE67-28E2-C5C7-858478C8E2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568D8F-B224-BA67-96BB-09E08AA09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23DA06-E7DD-4322-EC50-961169EDE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5F1892-A29C-5B73-DF5B-89CDA68C2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6EC4D3-7C72-1915-9B8E-6A0E2FA3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192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EF3B9D-97AC-F6FA-E3D1-B6A4A73F8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6E9EC-205D-64EE-06C8-F7682FFB71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BFD521-171D-7169-C8D3-CE77B018E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0ECC1A-D809-46C2-95D9-5871D53AAD9C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B80006-9EEC-6A0B-E6BD-85E9F9A7D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61C871-67B1-3E00-5A4A-8AB27AA06F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58E7D68-0D67-4811-92B3-D9117304A7E6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46348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C3441-0636-3D1C-B37B-928E240317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3"/>
          </a:xfrm>
        </p:spPr>
        <p:txBody>
          <a:bodyPr>
            <a:normAutofit/>
          </a:bodyPr>
          <a:lstStyle/>
          <a:p>
            <a:r>
              <a:rPr lang="fr-CA" u="sng" dirty="0"/>
              <a:t>L’inventaire des ressources naturelles # 2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ADC0E5-0FB0-331E-5CEE-F47612DB7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7143"/>
            <a:ext cx="9144000" cy="4463143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fr-FR" dirty="0"/>
              <a:t>Un inventaire des ressources naturelles implique généralement plusieurs étapes :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Collecte de données</a:t>
            </a:r>
            <a:r>
              <a:rPr lang="fr-FR" dirty="0"/>
              <a:t> : L'utilisation de satellites, de systèmes d'information géographique (SIG), de relevés de terrain, ainsi que de données historiques pour recenser les ressources disponibles.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Évaluation des ressources</a:t>
            </a:r>
            <a:r>
              <a:rPr lang="fr-FR" dirty="0"/>
              <a:t> : Déterminer la quantité de chaque ressource présente, sa répartition géographique et son état (ex. : pour les forêts, leur taux de déforestation).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Classification</a:t>
            </a:r>
            <a:r>
              <a:rPr lang="fr-FR" dirty="0"/>
              <a:t> : Regrouper les ressources en fonction de leur type, de leur </a:t>
            </a:r>
            <a:r>
              <a:rPr lang="fr-FR" dirty="0" err="1"/>
              <a:t>renouvelabilité</a:t>
            </a:r>
            <a:r>
              <a:rPr lang="fr-FR" dirty="0"/>
              <a:t>, de leur importance économique, etc.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Suivi et mise à jour</a:t>
            </a:r>
            <a:r>
              <a:rPr lang="fr-FR" dirty="0"/>
              <a:t> : Étant donné que les ressources naturelles peuvent se renouveler ou se diminuer, un suivi constant est nécessaire pour ajuster les stratégies de gestion.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Analyse des tendances et impact</a:t>
            </a:r>
            <a:r>
              <a:rPr lang="fr-FR" dirty="0"/>
              <a:t> : Analyser les tendances d’utilisation et les impacts environnementaux ou économiques pour ajuster les pratiques.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40090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A605A-CBED-896C-5534-5123999935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15C0D-6585-1263-3165-E91DBABC8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0"/>
            <a:ext cx="9144000" cy="1909763"/>
          </a:xfrm>
        </p:spPr>
        <p:txBody>
          <a:bodyPr>
            <a:normAutofit/>
          </a:bodyPr>
          <a:lstStyle/>
          <a:p>
            <a:r>
              <a:rPr lang="fr-CA" u="sng" dirty="0"/>
              <a:t>L’inventaire des ressources naturelles # 2</a:t>
            </a:r>
            <a:endParaRPr lang="fr-C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24732B-3E2D-EBA1-24D1-E6B9A1D7D8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7143"/>
            <a:ext cx="9144000" cy="446314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r-FR" b="1" dirty="0"/>
              <a:t>Exemples d'inventaires nationaux :</a:t>
            </a:r>
          </a:p>
          <a:p>
            <a:pPr algn="l"/>
            <a:endParaRPr lang="fr-FR" b="1" dirty="0"/>
          </a:p>
          <a:p>
            <a:pPr algn="l"/>
            <a:r>
              <a:rPr lang="fr-FR" b="1" dirty="0"/>
              <a:t>Le Fonds Mondial pour la Nature (WWF)</a:t>
            </a:r>
            <a:r>
              <a:rPr lang="fr-FR" dirty="0"/>
              <a:t> réalise régulièrement des inventaires des ressources naturelles pour évaluer la durabilité de leur gestion à l’échelle mondiale.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Les Nations Unies</a:t>
            </a:r>
            <a:r>
              <a:rPr lang="fr-FR" dirty="0"/>
              <a:t> ont également des rapports mondiaux sur l’état des ressources naturelles dans le cadre de leur Programme pour l’Environnement (PNUE).</a:t>
            </a:r>
          </a:p>
          <a:p>
            <a:pPr algn="l"/>
            <a:endParaRPr lang="fr-FR" dirty="0"/>
          </a:p>
          <a:p>
            <a:pPr algn="l"/>
            <a:r>
              <a:rPr lang="fr-FR" b="1" dirty="0"/>
              <a:t>L'Agence Internationale de l'Énergie (AIE)</a:t>
            </a:r>
            <a:r>
              <a:rPr lang="fr-FR" dirty="0"/>
              <a:t> publie des inventaires et des rapports sur les ressources énergétiques mondiales et leur gestion.</a:t>
            </a:r>
          </a:p>
          <a:p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03996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235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L’inventaire des ressources naturelles # 2</vt:lpstr>
      <vt:lpstr>L’inventaire des ressources naturelles #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2025-07-13T18:49:46Z</dcterms:created>
  <dcterms:modified xsi:type="dcterms:W3CDTF">2025-07-13T18:53:47Z</dcterms:modified>
</cp:coreProperties>
</file>