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7BE6F-C246-0206-EAF6-277BFDAFA4D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CA"/>
          </a:p>
        </p:txBody>
      </p:sp>
      <p:sp>
        <p:nvSpPr>
          <p:cNvPr id="3" name="Subtitle 2">
            <a:extLst>
              <a:ext uri="{FF2B5EF4-FFF2-40B4-BE49-F238E27FC236}">
                <a16:creationId xmlns:a16="http://schemas.microsoft.com/office/drawing/2014/main" id="{873C19F7-2182-A66C-9DDC-0540C8DDFDD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CA"/>
          </a:p>
        </p:txBody>
      </p:sp>
      <p:sp>
        <p:nvSpPr>
          <p:cNvPr id="4" name="Date Placeholder 3">
            <a:extLst>
              <a:ext uri="{FF2B5EF4-FFF2-40B4-BE49-F238E27FC236}">
                <a16:creationId xmlns:a16="http://schemas.microsoft.com/office/drawing/2014/main" id="{C6CCCD75-391D-038B-014D-ADF65B21BD0A}"/>
              </a:ext>
            </a:extLst>
          </p:cNvPr>
          <p:cNvSpPr>
            <a:spLocks noGrp="1"/>
          </p:cNvSpPr>
          <p:nvPr>
            <p:ph type="dt" sz="half" idx="10"/>
          </p:nvPr>
        </p:nvSpPr>
        <p:spPr/>
        <p:txBody>
          <a:bodyPr/>
          <a:lstStyle/>
          <a:p>
            <a:fld id="{2025AB3F-6D5C-4479-9622-E3B4813659FD}" type="datetimeFigureOut">
              <a:rPr lang="fr-CA" smtClean="0"/>
              <a:t>2025-07-13</a:t>
            </a:fld>
            <a:endParaRPr lang="fr-CA"/>
          </a:p>
        </p:txBody>
      </p:sp>
      <p:sp>
        <p:nvSpPr>
          <p:cNvPr id="5" name="Footer Placeholder 4">
            <a:extLst>
              <a:ext uri="{FF2B5EF4-FFF2-40B4-BE49-F238E27FC236}">
                <a16:creationId xmlns:a16="http://schemas.microsoft.com/office/drawing/2014/main" id="{CB7CC147-9D14-8093-6847-7B8A9A6CD59B}"/>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53145C28-A09F-DBD0-FD0F-A923DB30A6F5}"/>
              </a:ext>
            </a:extLst>
          </p:cNvPr>
          <p:cNvSpPr>
            <a:spLocks noGrp="1"/>
          </p:cNvSpPr>
          <p:nvPr>
            <p:ph type="sldNum" sz="quarter" idx="12"/>
          </p:nvPr>
        </p:nvSpPr>
        <p:spPr/>
        <p:txBody>
          <a:bodyPr/>
          <a:lstStyle/>
          <a:p>
            <a:fld id="{F125BDF6-DFD8-43E7-AB4F-C0045B3952F4}" type="slidenum">
              <a:rPr lang="fr-CA" smtClean="0"/>
              <a:t>‹#›</a:t>
            </a:fld>
            <a:endParaRPr lang="fr-CA"/>
          </a:p>
        </p:txBody>
      </p:sp>
    </p:spTree>
    <p:extLst>
      <p:ext uri="{BB962C8B-B14F-4D97-AF65-F5344CB8AC3E}">
        <p14:creationId xmlns:p14="http://schemas.microsoft.com/office/powerpoint/2010/main" val="13176969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4F0F3-42FA-CBE0-836C-131EC881E079}"/>
              </a:ext>
            </a:extLst>
          </p:cNvPr>
          <p:cNvSpPr>
            <a:spLocks noGrp="1"/>
          </p:cNvSpPr>
          <p:nvPr>
            <p:ph type="title"/>
          </p:nvPr>
        </p:nvSpPr>
        <p:spPr/>
        <p:txBody>
          <a:bodyPr/>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E4FDB401-05D5-0C63-1D02-BCE3228D549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199658F5-205F-201F-9202-E2B432C281A7}"/>
              </a:ext>
            </a:extLst>
          </p:cNvPr>
          <p:cNvSpPr>
            <a:spLocks noGrp="1"/>
          </p:cNvSpPr>
          <p:nvPr>
            <p:ph type="dt" sz="half" idx="10"/>
          </p:nvPr>
        </p:nvSpPr>
        <p:spPr/>
        <p:txBody>
          <a:bodyPr/>
          <a:lstStyle/>
          <a:p>
            <a:fld id="{2025AB3F-6D5C-4479-9622-E3B4813659FD}" type="datetimeFigureOut">
              <a:rPr lang="fr-CA" smtClean="0"/>
              <a:t>2025-07-13</a:t>
            </a:fld>
            <a:endParaRPr lang="fr-CA"/>
          </a:p>
        </p:txBody>
      </p:sp>
      <p:sp>
        <p:nvSpPr>
          <p:cNvPr id="5" name="Footer Placeholder 4">
            <a:extLst>
              <a:ext uri="{FF2B5EF4-FFF2-40B4-BE49-F238E27FC236}">
                <a16:creationId xmlns:a16="http://schemas.microsoft.com/office/drawing/2014/main" id="{5BC1B60D-ED2C-318E-F36B-B9522D1EA2E1}"/>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BB2C9E28-327E-342E-4D42-6653218522C1}"/>
              </a:ext>
            </a:extLst>
          </p:cNvPr>
          <p:cNvSpPr>
            <a:spLocks noGrp="1"/>
          </p:cNvSpPr>
          <p:nvPr>
            <p:ph type="sldNum" sz="quarter" idx="12"/>
          </p:nvPr>
        </p:nvSpPr>
        <p:spPr/>
        <p:txBody>
          <a:bodyPr/>
          <a:lstStyle/>
          <a:p>
            <a:fld id="{F125BDF6-DFD8-43E7-AB4F-C0045B3952F4}" type="slidenum">
              <a:rPr lang="fr-CA" smtClean="0"/>
              <a:t>‹#›</a:t>
            </a:fld>
            <a:endParaRPr lang="fr-CA"/>
          </a:p>
        </p:txBody>
      </p:sp>
    </p:spTree>
    <p:extLst>
      <p:ext uri="{BB962C8B-B14F-4D97-AF65-F5344CB8AC3E}">
        <p14:creationId xmlns:p14="http://schemas.microsoft.com/office/powerpoint/2010/main" val="3935296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1BD1A95-AB8F-E076-4D4D-272139F6A03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F01599B4-1B9A-1F27-9B12-E962045FAAE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C685BE3C-9045-0C49-7F77-1F4FF00F2D4C}"/>
              </a:ext>
            </a:extLst>
          </p:cNvPr>
          <p:cNvSpPr>
            <a:spLocks noGrp="1"/>
          </p:cNvSpPr>
          <p:nvPr>
            <p:ph type="dt" sz="half" idx="10"/>
          </p:nvPr>
        </p:nvSpPr>
        <p:spPr/>
        <p:txBody>
          <a:bodyPr/>
          <a:lstStyle/>
          <a:p>
            <a:fld id="{2025AB3F-6D5C-4479-9622-E3B4813659FD}" type="datetimeFigureOut">
              <a:rPr lang="fr-CA" smtClean="0"/>
              <a:t>2025-07-13</a:t>
            </a:fld>
            <a:endParaRPr lang="fr-CA"/>
          </a:p>
        </p:txBody>
      </p:sp>
      <p:sp>
        <p:nvSpPr>
          <p:cNvPr id="5" name="Footer Placeholder 4">
            <a:extLst>
              <a:ext uri="{FF2B5EF4-FFF2-40B4-BE49-F238E27FC236}">
                <a16:creationId xmlns:a16="http://schemas.microsoft.com/office/drawing/2014/main" id="{37808332-C327-C5E8-59DF-F33819F2FD8C}"/>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44F729E3-47EE-463B-B09C-3673FD859FF8}"/>
              </a:ext>
            </a:extLst>
          </p:cNvPr>
          <p:cNvSpPr>
            <a:spLocks noGrp="1"/>
          </p:cNvSpPr>
          <p:nvPr>
            <p:ph type="sldNum" sz="quarter" idx="12"/>
          </p:nvPr>
        </p:nvSpPr>
        <p:spPr/>
        <p:txBody>
          <a:bodyPr/>
          <a:lstStyle/>
          <a:p>
            <a:fld id="{F125BDF6-DFD8-43E7-AB4F-C0045B3952F4}" type="slidenum">
              <a:rPr lang="fr-CA" smtClean="0"/>
              <a:t>‹#›</a:t>
            </a:fld>
            <a:endParaRPr lang="fr-CA"/>
          </a:p>
        </p:txBody>
      </p:sp>
    </p:spTree>
    <p:extLst>
      <p:ext uri="{BB962C8B-B14F-4D97-AF65-F5344CB8AC3E}">
        <p14:creationId xmlns:p14="http://schemas.microsoft.com/office/powerpoint/2010/main" val="1459389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91A35-B1BC-0748-5F02-CF9B1D299804}"/>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404EF341-38D8-1503-7938-BBBA00E45F3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D9172136-A300-3225-F60A-DDD093F41EEE}"/>
              </a:ext>
            </a:extLst>
          </p:cNvPr>
          <p:cNvSpPr>
            <a:spLocks noGrp="1"/>
          </p:cNvSpPr>
          <p:nvPr>
            <p:ph type="dt" sz="half" idx="10"/>
          </p:nvPr>
        </p:nvSpPr>
        <p:spPr/>
        <p:txBody>
          <a:bodyPr/>
          <a:lstStyle/>
          <a:p>
            <a:fld id="{2025AB3F-6D5C-4479-9622-E3B4813659FD}" type="datetimeFigureOut">
              <a:rPr lang="fr-CA" smtClean="0"/>
              <a:t>2025-07-13</a:t>
            </a:fld>
            <a:endParaRPr lang="fr-CA"/>
          </a:p>
        </p:txBody>
      </p:sp>
      <p:sp>
        <p:nvSpPr>
          <p:cNvPr id="5" name="Footer Placeholder 4">
            <a:extLst>
              <a:ext uri="{FF2B5EF4-FFF2-40B4-BE49-F238E27FC236}">
                <a16:creationId xmlns:a16="http://schemas.microsoft.com/office/drawing/2014/main" id="{0BF967FF-E04D-EB3A-EF3A-55808AC335C3}"/>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0424C393-9304-C44B-FE86-4374226EAC09}"/>
              </a:ext>
            </a:extLst>
          </p:cNvPr>
          <p:cNvSpPr>
            <a:spLocks noGrp="1"/>
          </p:cNvSpPr>
          <p:nvPr>
            <p:ph type="sldNum" sz="quarter" idx="12"/>
          </p:nvPr>
        </p:nvSpPr>
        <p:spPr/>
        <p:txBody>
          <a:bodyPr/>
          <a:lstStyle/>
          <a:p>
            <a:fld id="{F125BDF6-DFD8-43E7-AB4F-C0045B3952F4}" type="slidenum">
              <a:rPr lang="fr-CA" smtClean="0"/>
              <a:t>‹#›</a:t>
            </a:fld>
            <a:endParaRPr lang="fr-CA"/>
          </a:p>
        </p:txBody>
      </p:sp>
    </p:spTree>
    <p:extLst>
      <p:ext uri="{BB962C8B-B14F-4D97-AF65-F5344CB8AC3E}">
        <p14:creationId xmlns:p14="http://schemas.microsoft.com/office/powerpoint/2010/main" val="32435753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D511A3-C538-860F-6F8E-5734F68CB9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CA"/>
          </a:p>
        </p:txBody>
      </p:sp>
      <p:sp>
        <p:nvSpPr>
          <p:cNvPr id="3" name="Text Placeholder 2">
            <a:extLst>
              <a:ext uri="{FF2B5EF4-FFF2-40B4-BE49-F238E27FC236}">
                <a16:creationId xmlns:a16="http://schemas.microsoft.com/office/drawing/2014/main" id="{34026A80-342E-E188-681A-C53095D621E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32AE55E-61EB-FBB2-3155-7C33B6635CD1}"/>
              </a:ext>
            </a:extLst>
          </p:cNvPr>
          <p:cNvSpPr>
            <a:spLocks noGrp="1"/>
          </p:cNvSpPr>
          <p:nvPr>
            <p:ph type="dt" sz="half" idx="10"/>
          </p:nvPr>
        </p:nvSpPr>
        <p:spPr/>
        <p:txBody>
          <a:bodyPr/>
          <a:lstStyle/>
          <a:p>
            <a:fld id="{2025AB3F-6D5C-4479-9622-E3B4813659FD}" type="datetimeFigureOut">
              <a:rPr lang="fr-CA" smtClean="0"/>
              <a:t>2025-07-13</a:t>
            </a:fld>
            <a:endParaRPr lang="fr-CA"/>
          </a:p>
        </p:txBody>
      </p:sp>
      <p:sp>
        <p:nvSpPr>
          <p:cNvPr id="5" name="Footer Placeholder 4">
            <a:extLst>
              <a:ext uri="{FF2B5EF4-FFF2-40B4-BE49-F238E27FC236}">
                <a16:creationId xmlns:a16="http://schemas.microsoft.com/office/drawing/2014/main" id="{19D349CF-E71B-86EE-90C6-DAC880EBC3FC}"/>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293B925C-1979-18EA-4298-ED05430C95DB}"/>
              </a:ext>
            </a:extLst>
          </p:cNvPr>
          <p:cNvSpPr>
            <a:spLocks noGrp="1"/>
          </p:cNvSpPr>
          <p:nvPr>
            <p:ph type="sldNum" sz="quarter" idx="12"/>
          </p:nvPr>
        </p:nvSpPr>
        <p:spPr/>
        <p:txBody>
          <a:bodyPr/>
          <a:lstStyle/>
          <a:p>
            <a:fld id="{F125BDF6-DFD8-43E7-AB4F-C0045B3952F4}" type="slidenum">
              <a:rPr lang="fr-CA" smtClean="0"/>
              <a:t>‹#›</a:t>
            </a:fld>
            <a:endParaRPr lang="fr-CA"/>
          </a:p>
        </p:txBody>
      </p:sp>
    </p:spTree>
    <p:extLst>
      <p:ext uri="{BB962C8B-B14F-4D97-AF65-F5344CB8AC3E}">
        <p14:creationId xmlns:p14="http://schemas.microsoft.com/office/powerpoint/2010/main" val="4266768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E4EB7-70E9-43B1-B601-D3DA9734F541}"/>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0C01F08D-2689-67F3-BC44-954B472FB1D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Content Placeholder 3">
            <a:extLst>
              <a:ext uri="{FF2B5EF4-FFF2-40B4-BE49-F238E27FC236}">
                <a16:creationId xmlns:a16="http://schemas.microsoft.com/office/drawing/2014/main" id="{6D018696-E220-88B6-7559-F42FD1E98E7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Date Placeholder 4">
            <a:extLst>
              <a:ext uri="{FF2B5EF4-FFF2-40B4-BE49-F238E27FC236}">
                <a16:creationId xmlns:a16="http://schemas.microsoft.com/office/drawing/2014/main" id="{A05B3388-C5B8-A2C0-AFB4-CFD07169D590}"/>
              </a:ext>
            </a:extLst>
          </p:cNvPr>
          <p:cNvSpPr>
            <a:spLocks noGrp="1"/>
          </p:cNvSpPr>
          <p:nvPr>
            <p:ph type="dt" sz="half" idx="10"/>
          </p:nvPr>
        </p:nvSpPr>
        <p:spPr/>
        <p:txBody>
          <a:bodyPr/>
          <a:lstStyle/>
          <a:p>
            <a:fld id="{2025AB3F-6D5C-4479-9622-E3B4813659FD}" type="datetimeFigureOut">
              <a:rPr lang="fr-CA" smtClean="0"/>
              <a:t>2025-07-13</a:t>
            </a:fld>
            <a:endParaRPr lang="fr-CA"/>
          </a:p>
        </p:txBody>
      </p:sp>
      <p:sp>
        <p:nvSpPr>
          <p:cNvPr id="6" name="Footer Placeholder 5">
            <a:extLst>
              <a:ext uri="{FF2B5EF4-FFF2-40B4-BE49-F238E27FC236}">
                <a16:creationId xmlns:a16="http://schemas.microsoft.com/office/drawing/2014/main" id="{6B1CD256-243A-DDF2-C704-3B2745B0A9EF}"/>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02D2EE32-A926-8146-8611-6CEFE9AF3F39}"/>
              </a:ext>
            </a:extLst>
          </p:cNvPr>
          <p:cNvSpPr>
            <a:spLocks noGrp="1"/>
          </p:cNvSpPr>
          <p:nvPr>
            <p:ph type="sldNum" sz="quarter" idx="12"/>
          </p:nvPr>
        </p:nvSpPr>
        <p:spPr/>
        <p:txBody>
          <a:bodyPr/>
          <a:lstStyle/>
          <a:p>
            <a:fld id="{F125BDF6-DFD8-43E7-AB4F-C0045B3952F4}" type="slidenum">
              <a:rPr lang="fr-CA" smtClean="0"/>
              <a:t>‹#›</a:t>
            </a:fld>
            <a:endParaRPr lang="fr-CA"/>
          </a:p>
        </p:txBody>
      </p:sp>
    </p:spTree>
    <p:extLst>
      <p:ext uri="{BB962C8B-B14F-4D97-AF65-F5344CB8AC3E}">
        <p14:creationId xmlns:p14="http://schemas.microsoft.com/office/powerpoint/2010/main" val="2395569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C5979-3E14-FBCA-8F41-F45248E0D857}"/>
              </a:ext>
            </a:extLst>
          </p:cNvPr>
          <p:cNvSpPr>
            <a:spLocks noGrp="1"/>
          </p:cNvSpPr>
          <p:nvPr>
            <p:ph type="title"/>
          </p:nvPr>
        </p:nvSpPr>
        <p:spPr>
          <a:xfrm>
            <a:off x="839788" y="365125"/>
            <a:ext cx="10515600" cy="1325563"/>
          </a:xfrm>
        </p:spPr>
        <p:txBody>
          <a:bodyPr/>
          <a:lstStyle/>
          <a:p>
            <a:r>
              <a:rPr lang="en-US"/>
              <a:t>Click to edit Master title style</a:t>
            </a:r>
            <a:endParaRPr lang="fr-CA"/>
          </a:p>
        </p:txBody>
      </p:sp>
      <p:sp>
        <p:nvSpPr>
          <p:cNvPr id="3" name="Text Placeholder 2">
            <a:extLst>
              <a:ext uri="{FF2B5EF4-FFF2-40B4-BE49-F238E27FC236}">
                <a16:creationId xmlns:a16="http://schemas.microsoft.com/office/drawing/2014/main" id="{56C129CE-2187-0F6E-27C1-7B51511B66E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E87470A-8568-8150-A390-F244A9ECC70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Text Placeholder 4">
            <a:extLst>
              <a:ext uri="{FF2B5EF4-FFF2-40B4-BE49-F238E27FC236}">
                <a16:creationId xmlns:a16="http://schemas.microsoft.com/office/drawing/2014/main" id="{C6CB11F1-71A5-BE8F-A9D4-DA5A13CFF11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F9D88D7-B323-5609-C5DA-AB3805E7486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7" name="Date Placeholder 6">
            <a:extLst>
              <a:ext uri="{FF2B5EF4-FFF2-40B4-BE49-F238E27FC236}">
                <a16:creationId xmlns:a16="http://schemas.microsoft.com/office/drawing/2014/main" id="{7C67A0C4-8333-B087-F0DC-307D6BECA8B3}"/>
              </a:ext>
            </a:extLst>
          </p:cNvPr>
          <p:cNvSpPr>
            <a:spLocks noGrp="1"/>
          </p:cNvSpPr>
          <p:nvPr>
            <p:ph type="dt" sz="half" idx="10"/>
          </p:nvPr>
        </p:nvSpPr>
        <p:spPr/>
        <p:txBody>
          <a:bodyPr/>
          <a:lstStyle/>
          <a:p>
            <a:fld id="{2025AB3F-6D5C-4479-9622-E3B4813659FD}" type="datetimeFigureOut">
              <a:rPr lang="fr-CA" smtClean="0"/>
              <a:t>2025-07-13</a:t>
            </a:fld>
            <a:endParaRPr lang="fr-CA"/>
          </a:p>
        </p:txBody>
      </p:sp>
      <p:sp>
        <p:nvSpPr>
          <p:cNvPr id="8" name="Footer Placeholder 7">
            <a:extLst>
              <a:ext uri="{FF2B5EF4-FFF2-40B4-BE49-F238E27FC236}">
                <a16:creationId xmlns:a16="http://schemas.microsoft.com/office/drawing/2014/main" id="{0B864BF5-61AF-B6E9-E857-0D4BD873E6B9}"/>
              </a:ext>
            </a:extLst>
          </p:cNvPr>
          <p:cNvSpPr>
            <a:spLocks noGrp="1"/>
          </p:cNvSpPr>
          <p:nvPr>
            <p:ph type="ftr" sz="quarter" idx="11"/>
          </p:nvPr>
        </p:nvSpPr>
        <p:spPr/>
        <p:txBody>
          <a:bodyPr/>
          <a:lstStyle/>
          <a:p>
            <a:endParaRPr lang="fr-CA"/>
          </a:p>
        </p:txBody>
      </p:sp>
      <p:sp>
        <p:nvSpPr>
          <p:cNvPr id="9" name="Slide Number Placeholder 8">
            <a:extLst>
              <a:ext uri="{FF2B5EF4-FFF2-40B4-BE49-F238E27FC236}">
                <a16:creationId xmlns:a16="http://schemas.microsoft.com/office/drawing/2014/main" id="{7FCA328A-A0BF-9475-562B-09A01D56C59D}"/>
              </a:ext>
            </a:extLst>
          </p:cNvPr>
          <p:cNvSpPr>
            <a:spLocks noGrp="1"/>
          </p:cNvSpPr>
          <p:nvPr>
            <p:ph type="sldNum" sz="quarter" idx="12"/>
          </p:nvPr>
        </p:nvSpPr>
        <p:spPr/>
        <p:txBody>
          <a:bodyPr/>
          <a:lstStyle/>
          <a:p>
            <a:fld id="{F125BDF6-DFD8-43E7-AB4F-C0045B3952F4}" type="slidenum">
              <a:rPr lang="fr-CA" smtClean="0"/>
              <a:t>‹#›</a:t>
            </a:fld>
            <a:endParaRPr lang="fr-CA"/>
          </a:p>
        </p:txBody>
      </p:sp>
    </p:spTree>
    <p:extLst>
      <p:ext uri="{BB962C8B-B14F-4D97-AF65-F5344CB8AC3E}">
        <p14:creationId xmlns:p14="http://schemas.microsoft.com/office/powerpoint/2010/main" val="21747947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E55924-ECEB-3F9F-EE95-EFF05A0EC0DB}"/>
              </a:ext>
            </a:extLst>
          </p:cNvPr>
          <p:cNvSpPr>
            <a:spLocks noGrp="1"/>
          </p:cNvSpPr>
          <p:nvPr>
            <p:ph type="title"/>
          </p:nvPr>
        </p:nvSpPr>
        <p:spPr/>
        <p:txBody>
          <a:bodyPr/>
          <a:lstStyle/>
          <a:p>
            <a:r>
              <a:rPr lang="en-US"/>
              <a:t>Click to edit Master title style</a:t>
            </a:r>
            <a:endParaRPr lang="fr-CA"/>
          </a:p>
        </p:txBody>
      </p:sp>
      <p:sp>
        <p:nvSpPr>
          <p:cNvPr id="3" name="Date Placeholder 2">
            <a:extLst>
              <a:ext uri="{FF2B5EF4-FFF2-40B4-BE49-F238E27FC236}">
                <a16:creationId xmlns:a16="http://schemas.microsoft.com/office/drawing/2014/main" id="{EE780B45-74FA-69B3-1AE9-8D452293125E}"/>
              </a:ext>
            </a:extLst>
          </p:cNvPr>
          <p:cNvSpPr>
            <a:spLocks noGrp="1"/>
          </p:cNvSpPr>
          <p:nvPr>
            <p:ph type="dt" sz="half" idx="10"/>
          </p:nvPr>
        </p:nvSpPr>
        <p:spPr/>
        <p:txBody>
          <a:bodyPr/>
          <a:lstStyle/>
          <a:p>
            <a:fld id="{2025AB3F-6D5C-4479-9622-E3B4813659FD}" type="datetimeFigureOut">
              <a:rPr lang="fr-CA" smtClean="0"/>
              <a:t>2025-07-13</a:t>
            </a:fld>
            <a:endParaRPr lang="fr-CA"/>
          </a:p>
        </p:txBody>
      </p:sp>
      <p:sp>
        <p:nvSpPr>
          <p:cNvPr id="4" name="Footer Placeholder 3">
            <a:extLst>
              <a:ext uri="{FF2B5EF4-FFF2-40B4-BE49-F238E27FC236}">
                <a16:creationId xmlns:a16="http://schemas.microsoft.com/office/drawing/2014/main" id="{5EE9F2CD-139B-6E43-CCFA-7450CC3056AE}"/>
              </a:ext>
            </a:extLst>
          </p:cNvPr>
          <p:cNvSpPr>
            <a:spLocks noGrp="1"/>
          </p:cNvSpPr>
          <p:nvPr>
            <p:ph type="ftr" sz="quarter" idx="11"/>
          </p:nvPr>
        </p:nvSpPr>
        <p:spPr/>
        <p:txBody>
          <a:bodyPr/>
          <a:lstStyle/>
          <a:p>
            <a:endParaRPr lang="fr-CA"/>
          </a:p>
        </p:txBody>
      </p:sp>
      <p:sp>
        <p:nvSpPr>
          <p:cNvPr id="5" name="Slide Number Placeholder 4">
            <a:extLst>
              <a:ext uri="{FF2B5EF4-FFF2-40B4-BE49-F238E27FC236}">
                <a16:creationId xmlns:a16="http://schemas.microsoft.com/office/drawing/2014/main" id="{D60B4047-C95A-CFD3-6993-1E5C2EE0016B}"/>
              </a:ext>
            </a:extLst>
          </p:cNvPr>
          <p:cNvSpPr>
            <a:spLocks noGrp="1"/>
          </p:cNvSpPr>
          <p:nvPr>
            <p:ph type="sldNum" sz="quarter" idx="12"/>
          </p:nvPr>
        </p:nvSpPr>
        <p:spPr/>
        <p:txBody>
          <a:bodyPr/>
          <a:lstStyle/>
          <a:p>
            <a:fld id="{F125BDF6-DFD8-43E7-AB4F-C0045B3952F4}" type="slidenum">
              <a:rPr lang="fr-CA" smtClean="0"/>
              <a:t>‹#›</a:t>
            </a:fld>
            <a:endParaRPr lang="fr-CA"/>
          </a:p>
        </p:txBody>
      </p:sp>
    </p:spTree>
    <p:extLst>
      <p:ext uri="{BB962C8B-B14F-4D97-AF65-F5344CB8AC3E}">
        <p14:creationId xmlns:p14="http://schemas.microsoft.com/office/powerpoint/2010/main" val="1370802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E9FCEE0-453F-9051-2866-FA62310FC393}"/>
              </a:ext>
            </a:extLst>
          </p:cNvPr>
          <p:cNvSpPr>
            <a:spLocks noGrp="1"/>
          </p:cNvSpPr>
          <p:nvPr>
            <p:ph type="dt" sz="half" idx="10"/>
          </p:nvPr>
        </p:nvSpPr>
        <p:spPr/>
        <p:txBody>
          <a:bodyPr/>
          <a:lstStyle/>
          <a:p>
            <a:fld id="{2025AB3F-6D5C-4479-9622-E3B4813659FD}" type="datetimeFigureOut">
              <a:rPr lang="fr-CA" smtClean="0"/>
              <a:t>2025-07-13</a:t>
            </a:fld>
            <a:endParaRPr lang="fr-CA"/>
          </a:p>
        </p:txBody>
      </p:sp>
      <p:sp>
        <p:nvSpPr>
          <p:cNvPr id="3" name="Footer Placeholder 2">
            <a:extLst>
              <a:ext uri="{FF2B5EF4-FFF2-40B4-BE49-F238E27FC236}">
                <a16:creationId xmlns:a16="http://schemas.microsoft.com/office/drawing/2014/main" id="{04B4AF1C-66B5-A3B6-A7A6-E074EC88FEAE}"/>
              </a:ext>
            </a:extLst>
          </p:cNvPr>
          <p:cNvSpPr>
            <a:spLocks noGrp="1"/>
          </p:cNvSpPr>
          <p:nvPr>
            <p:ph type="ftr" sz="quarter" idx="11"/>
          </p:nvPr>
        </p:nvSpPr>
        <p:spPr/>
        <p:txBody>
          <a:bodyPr/>
          <a:lstStyle/>
          <a:p>
            <a:endParaRPr lang="fr-CA"/>
          </a:p>
        </p:txBody>
      </p:sp>
      <p:sp>
        <p:nvSpPr>
          <p:cNvPr id="4" name="Slide Number Placeholder 3">
            <a:extLst>
              <a:ext uri="{FF2B5EF4-FFF2-40B4-BE49-F238E27FC236}">
                <a16:creationId xmlns:a16="http://schemas.microsoft.com/office/drawing/2014/main" id="{8E38E3CF-423B-12A6-6CC1-721320E96867}"/>
              </a:ext>
            </a:extLst>
          </p:cNvPr>
          <p:cNvSpPr>
            <a:spLocks noGrp="1"/>
          </p:cNvSpPr>
          <p:nvPr>
            <p:ph type="sldNum" sz="quarter" idx="12"/>
          </p:nvPr>
        </p:nvSpPr>
        <p:spPr/>
        <p:txBody>
          <a:bodyPr/>
          <a:lstStyle/>
          <a:p>
            <a:fld id="{F125BDF6-DFD8-43E7-AB4F-C0045B3952F4}" type="slidenum">
              <a:rPr lang="fr-CA" smtClean="0"/>
              <a:t>‹#›</a:t>
            </a:fld>
            <a:endParaRPr lang="fr-CA"/>
          </a:p>
        </p:txBody>
      </p:sp>
    </p:spTree>
    <p:extLst>
      <p:ext uri="{BB962C8B-B14F-4D97-AF65-F5344CB8AC3E}">
        <p14:creationId xmlns:p14="http://schemas.microsoft.com/office/powerpoint/2010/main" val="3518949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964DD1-4014-F525-C645-5C3E8424598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Content Placeholder 2">
            <a:extLst>
              <a:ext uri="{FF2B5EF4-FFF2-40B4-BE49-F238E27FC236}">
                <a16:creationId xmlns:a16="http://schemas.microsoft.com/office/drawing/2014/main" id="{AB97D285-592F-F3F9-7542-FCF13370A15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Text Placeholder 3">
            <a:extLst>
              <a:ext uri="{FF2B5EF4-FFF2-40B4-BE49-F238E27FC236}">
                <a16:creationId xmlns:a16="http://schemas.microsoft.com/office/drawing/2014/main" id="{742917AA-64AD-4BCC-35A0-4451F6685D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BBD92D0-9417-AD61-0039-FD817D694756}"/>
              </a:ext>
            </a:extLst>
          </p:cNvPr>
          <p:cNvSpPr>
            <a:spLocks noGrp="1"/>
          </p:cNvSpPr>
          <p:nvPr>
            <p:ph type="dt" sz="half" idx="10"/>
          </p:nvPr>
        </p:nvSpPr>
        <p:spPr/>
        <p:txBody>
          <a:bodyPr/>
          <a:lstStyle/>
          <a:p>
            <a:fld id="{2025AB3F-6D5C-4479-9622-E3B4813659FD}" type="datetimeFigureOut">
              <a:rPr lang="fr-CA" smtClean="0"/>
              <a:t>2025-07-13</a:t>
            </a:fld>
            <a:endParaRPr lang="fr-CA"/>
          </a:p>
        </p:txBody>
      </p:sp>
      <p:sp>
        <p:nvSpPr>
          <p:cNvPr id="6" name="Footer Placeholder 5">
            <a:extLst>
              <a:ext uri="{FF2B5EF4-FFF2-40B4-BE49-F238E27FC236}">
                <a16:creationId xmlns:a16="http://schemas.microsoft.com/office/drawing/2014/main" id="{E79EA9D8-0A82-F78B-8971-50AF08DF30AE}"/>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543DEE91-C4D6-97AF-FADE-46FEDE8BC77A}"/>
              </a:ext>
            </a:extLst>
          </p:cNvPr>
          <p:cNvSpPr>
            <a:spLocks noGrp="1"/>
          </p:cNvSpPr>
          <p:nvPr>
            <p:ph type="sldNum" sz="quarter" idx="12"/>
          </p:nvPr>
        </p:nvSpPr>
        <p:spPr/>
        <p:txBody>
          <a:bodyPr/>
          <a:lstStyle/>
          <a:p>
            <a:fld id="{F125BDF6-DFD8-43E7-AB4F-C0045B3952F4}" type="slidenum">
              <a:rPr lang="fr-CA" smtClean="0"/>
              <a:t>‹#›</a:t>
            </a:fld>
            <a:endParaRPr lang="fr-CA"/>
          </a:p>
        </p:txBody>
      </p:sp>
    </p:spTree>
    <p:extLst>
      <p:ext uri="{BB962C8B-B14F-4D97-AF65-F5344CB8AC3E}">
        <p14:creationId xmlns:p14="http://schemas.microsoft.com/office/powerpoint/2010/main" val="23235411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F7BA2-7F5D-DADA-90BE-5F09819A0B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Picture Placeholder 2">
            <a:extLst>
              <a:ext uri="{FF2B5EF4-FFF2-40B4-BE49-F238E27FC236}">
                <a16:creationId xmlns:a16="http://schemas.microsoft.com/office/drawing/2014/main" id="{71AEB721-F9E3-A623-544F-2BDC3B7E372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Text Placeholder 3">
            <a:extLst>
              <a:ext uri="{FF2B5EF4-FFF2-40B4-BE49-F238E27FC236}">
                <a16:creationId xmlns:a16="http://schemas.microsoft.com/office/drawing/2014/main" id="{ED6EAF08-00D4-52C1-BCA7-F32D26F8F8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89D92A-08DA-C0F2-F36B-487F82FC25BE}"/>
              </a:ext>
            </a:extLst>
          </p:cNvPr>
          <p:cNvSpPr>
            <a:spLocks noGrp="1"/>
          </p:cNvSpPr>
          <p:nvPr>
            <p:ph type="dt" sz="half" idx="10"/>
          </p:nvPr>
        </p:nvSpPr>
        <p:spPr/>
        <p:txBody>
          <a:bodyPr/>
          <a:lstStyle/>
          <a:p>
            <a:fld id="{2025AB3F-6D5C-4479-9622-E3B4813659FD}" type="datetimeFigureOut">
              <a:rPr lang="fr-CA" smtClean="0"/>
              <a:t>2025-07-13</a:t>
            </a:fld>
            <a:endParaRPr lang="fr-CA"/>
          </a:p>
        </p:txBody>
      </p:sp>
      <p:sp>
        <p:nvSpPr>
          <p:cNvPr id="6" name="Footer Placeholder 5">
            <a:extLst>
              <a:ext uri="{FF2B5EF4-FFF2-40B4-BE49-F238E27FC236}">
                <a16:creationId xmlns:a16="http://schemas.microsoft.com/office/drawing/2014/main" id="{612FF642-B8A8-9465-657B-9E5F7B92E122}"/>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9DB56F0A-98DF-04CB-48AA-6AC9F5C3895D}"/>
              </a:ext>
            </a:extLst>
          </p:cNvPr>
          <p:cNvSpPr>
            <a:spLocks noGrp="1"/>
          </p:cNvSpPr>
          <p:nvPr>
            <p:ph type="sldNum" sz="quarter" idx="12"/>
          </p:nvPr>
        </p:nvSpPr>
        <p:spPr/>
        <p:txBody>
          <a:bodyPr/>
          <a:lstStyle/>
          <a:p>
            <a:fld id="{F125BDF6-DFD8-43E7-AB4F-C0045B3952F4}" type="slidenum">
              <a:rPr lang="fr-CA" smtClean="0"/>
              <a:t>‹#›</a:t>
            </a:fld>
            <a:endParaRPr lang="fr-CA"/>
          </a:p>
        </p:txBody>
      </p:sp>
    </p:spTree>
    <p:extLst>
      <p:ext uri="{BB962C8B-B14F-4D97-AF65-F5344CB8AC3E}">
        <p14:creationId xmlns:p14="http://schemas.microsoft.com/office/powerpoint/2010/main" val="1265593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ECAF856-6005-AA31-395F-8803C108B97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CA"/>
          </a:p>
        </p:txBody>
      </p:sp>
      <p:sp>
        <p:nvSpPr>
          <p:cNvPr id="3" name="Text Placeholder 2">
            <a:extLst>
              <a:ext uri="{FF2B5EF4-FFF2-40B4-BE49-F238E27FC236}">
                <a16:creationId xmlns:a16="http://schemas.microsoft.com/office/drawing/2014/main" id="{B9CB98AB-98A9-126D-F7F4-7970526D5FB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ADCE0FDE-9E14-BF77-C044-979ED47B8D3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025AB3F-6D5C-4479-9622-E3B4813659FD}" type="datetimeFigureOut">
              <a:rPr lang="fr-CA" smtClean="0"/>
              <a:t>2025-07-13</a:t>
            </a:fld>
            <a:endParaRPr lang="fr-CA"/>
          </a:p>
        </p:txBody>
      </p:sp>
      <p:sp>
        <p:nvSpPr>
          <p:cNvPr id="5" name="Footer Placeholder 4">
            <a:extLst>
              <a:ext uri="{FF2B5EF4-FFF2-40B4-BE49-F238E27FC236}">
                <a16:creationId xmlns:a16="http://schemas.microsoft.com/office/drawing/2014/main" id="{B81B04D3-6B49-99A1-A3C2-AB59225C34C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CA"/>
          </a:p>
        </p:txBody>
      </p:sp>
      <p:sp>
        <p:nvSpPr>
          <p:cNvPr id="6" name="Slide Number Placeholder 5">
            <a:extLst>
              <a:ext uri="{FF2B5EF4-FFF2-40B4-BE49-F238E27FC236}">
                <a16:creationId xmlns:a16="http://schemas.microsoft.com/office/drawing/2014/main" id="{0ECCB0A5-7A1B-AB32-E8F9-8FC115C44B5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125BDF6-DFD8-43E7-AB4F-C0045B3952F4}" type="slidenum">
              <a:rPr lang="fr-CA" smtClean="0"/>
              <a:t>‹#›</a:t>
            </a:fld>
            <a:endParaRPr lang="fr-CA"/>
          </a:p>
        </p:txBody>
      </p:sp>
    </p:spTree>
    <p:extLst>
      <p:ext uri="{BB962C8B-B14F-4D97-AF65-F5344CB8AC3E}">
        <p14:creationId xmlns:p14="http://schemas.microsoft.com/office/powerpoint/2010/main" val="35557344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579D1-BE0A-B148-F1EA-902E2AD57CC6}"/>
              </a:ext>
            </a:extLst>
          </p:cNvPr>
          <p:cNvSpPr>
            <a:spLocks noGrp="1"/>
          </p:cNvSpPr>
          <p:nvPr>
            <p:ph type="ctrTitle"/>
          </p:nvPr>
        </p:nvSpPr>
        <p:spPr>
          <a:xfrm>
            <a:off x="1524000" y="0"/>
            <a:ext cx="9144000" cy="1774371"/>
          </a:xfrm>
        </p:spPr>
        <p:txBody>
          <a:bodyPr/>
          <a:lstStyle/>
          <a:p>
            <a:r>
              <a:rPr lang="fr-CA" u="sng" dirty="0"/>
              <a:t>La cartographie et la localisation</a:t>
            </a:r>
          </a:p>
        </p:txBody>
      </p:sp>
      <p:sp>
        <p:nvSpPr>
          <p:cNvPr id="3" name="Subtitle 2">
            <a:extLst>
              <a:ext uri="{FF2B5EF4-FFF2-40B4-BE49-F238E27FC236}">
                <a16:creationId xmlns:a16="http://schemas.microsoft.com/office/drawing/2014/main" id="{6CCE4094-E0EB-05F0-5667-10A562D2E37A}"/>
              </a:ext>
            </a:extLst>
          </p:cNvPr>
          <p:cNvSpPr>
            <a:spLocks noGrp="1"/>
          </p:cNvSpPr>
          <p:nvPr>
            <p:ph type="subTitle" idx="1"/>
          </p:nvPr>
        </p:nvSpPr>
        <p:spPr>
          <a:xfrm>
            <a:off x="1524000" y="1774371"/>
            <a:ext cx="9144000" cy="4865915"/>
          </a:xfrm>
        </p:spPr>
        <p:txBody>
          <a:bodyPr>
            <a:normAutofit/>
          </a:bodyPr>
          <a:lstStyle/>
          <a:p>
            <a:pPr algn="l"/>
            <a:r>
              <a:rPr lang="fr-FR" dirty="0"/>
              <a:t>La cartographie et la localisation sont deux concepts étroitement liés, mais chacun joue un rôle distinct dans la manière dont nous comprenons et utilisons l'espace géographique. Voici un aperçu de chacun :</a:t>
            </a:r>
          </a:p>
          <a:p>
            <a:pPr algn="l"/>
            <a:endParaRPr lang="fr-FR" dirty="0"/>
          </a:p>
          <a:p>
            <a:pPr algn="l"/>
            <a:r>
              <a:rPr lang="fr-FR" b="1" dirty="0"/>
              <a:t>La Cartographie</a:t>
            </a:r>
          </a:p>
          <a:p>
            <a:pPr algn="l"/>
            <a:r>
              <a:rPr lang="fr-FR" dirty="0"/>
              <a:t>La cartographie est l'art et la science de créer des cartes. C'est une discipline qui combine des éléments de géographie, de géomatique, d'infographie, et d'analyse spatiale pour représenter des informations géographiques sur des supports visuels, comme du papier ou des écrans numériques.</a:t>
            </a:r>
          </a:p>
          <a:p>
            <a:endParaRPr lang="fr-CA" dirty="0"/>
          </a:p>
        </p:txBody>
      </p:sp>
    </p:spTree>
    <p:extLst>
      <p:ext uri="{BB962C8B-B14F-4D97-AF65-F5344CB8AC3E}">
        <p14:creationId xmlns:p14="http://schemas.microsoft.com/office/powerpoint/2010/main" val="10510424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C9DD9A-FE9E-9FD2-F74F-CFA9C0AFEE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61973C-9D0D-CA40-6C42-C06C6364CF4C}"/>
              </a:ext>
            </a:extLst>
          </p:cNvPr>
          <p:cNvSpPr>
            <a:spLocks noGrp="1"/>
          </p:cNvSpPr>
          <p:nvPr>
            <p:ph type="ctrTitle"/>
          </p:nvPr>
        </p:nvSpPr>
        <p:spPr>
          <a:xfrm>
            <a:off x="1524000" y="0"/>
            <a:ext cx="9144000" cy="1774371"/>
          </a:xfrm>
        </p:spPr>
        <p:txBody>
          <a:bodyPr/>
          <a:lstStyle/>
          <a:p>
            <a:r>
              <a:rPr lang="fr-CA" u="sng" dirty="0"/>
              <a:t>La cartographie et la localisation</a:t>
            </a:r>
          </a:p>
        </p:txBody>
      </p:sp>
      <p:sp>
        <p:nvSpPr>
          <p:cNvPr id="3" name="Subtitle 2">
            <a:extLst>
              <a:ext uri="{FF2B5EF4-FFF2-40B4-BE49-F238E27FC236}">
                <a16:creationId xmlns:a16="http://schemas.microsoft.com/office/drawing/2014/main" id="{D8DB69AF-9C02-8DC4-2773-A28B9840E27C}"/>
              </a:ext>
            </a:extLst>
          </p:cNvPr>
          <p:cNvSpPr>
            <a:spLocks noGrp="1"/>
          </p:cNvSpPr>
          <p:nvPr>
            <p:ph type="subTitle" idx="1"/>
          </p:nvPr>
        </p:nvSpPr>
        <p:spPr>
          <a:xfrm>
            <a:off x="1524000" y="1774371"/>
            <a:ext cx="9144000" cy="4865915"/>
          </a:xfrm>
        </p:spPr>
        <p:txBody>
          <a:bodyPr>
            <a:normAutofit/>
          </a:bodyPr>
          <a:lstStyle/>
          <a:p>
            <a:pPr algn="l"/>
            <a:r>
              <a:rPr lang="fr-FR" dirty="0"/>
              <a:t>Les cartes sont utilisées pour diverses raisons :</a:t>
            </a:r>
          </a:p>
          <a:p>
            <a:pPr algn="l"/>
            <a:endParaRPr lang="fr-FR" dirty="0"/>
          </a:p>
          <a:p>
            <a:pPr algn="l"/>
            <a:r>
              <a:rPr lang="fr-FR" b="1" dirty="0"/>
              <a:t>Navigation</a:t>
            </a:r>
            <a:r>
              <a:rPr lang="fr-FR" dirty="0"/>
              <a:t> : elles aident à se déplacer d'un endroit à un autre.</a:t>
            </a:r>
          </a:p>
          <a:p>
            <a:pPr algn="l"/>
            <a:endParaRPr lang="fr-FR" dirty="0"/>
          </a:p>
          <a:p>
            <a:pPr algn="l"/>
            <a:r>
              <a:rPr lang="fr-FR" b="1" dirty="0"/>
              <a:t>Analyse spatiale</a:t>
            </a:r>
            <a:r>
              <a:rPr lang="fr-FR" dirty="0"/>
              <a:t> : elles servent à analyser des phénomènes géographiques comme les modèles climatiques, la distribution des populations, ou la couverture forestière.</a:t>
            </a:r>
          </a:p>
          <a:p>
            <a:pPr algn="l"/>
            <a:endParaRPr lang="fr-FR" dirty="0"/>
          </a:p>
          <a:p>
            <a:pPr algn="l"/>
            <a:r>
              <a:rPr lang="fr-FR" b="1" dirty="0"/>
              <a:t>Communication</a:t>
            </a:r>
            <a:r>
              <a:rPr lang="fr-FR" dirty="0"/>
              <a:t> : les cartes peuvent illustrer des données spécifiques, comme la répartition de certaines espèces ou l'impact des catastrophes naturelles.</a:t>
            </a:r>
          </a:p>
          <a:p>
            <a:endParaRPr lang="fr-CA" dirty="0"/>
          </a:p>
        </p:txBody>
      </p:sp>
    </p:spTree>
    <p:extLst>
      <p:ext uri="{BB962C8B-B14F-4D97-AF65-F5344CB8AC3E}">
        <p14:creationId xmlns:p14="http://schemas.microsoft.com/office/powerpoint/2010/main" val="23810963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FD25DD-113E-01C5-5F9D-A3A7159164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0BE2CC-4C26-A95D-612B-CB3721C25710}"/>
              </a:ext>
            </a:extLst>
          </p:cNvPr>
          <p:cNvSpPr>
            <a:spLocks noGrp="1"/>
          </p:cNvSpPr>
          <p:nvPr>
            <p:ph type="ctrTitle"/>
          </p:nvPr>
        </p:nvSpPr>
        <p:spPr>
          <a:xfrm>
            <a:off x="1524000" y="0"/>
            <a:ext cx="9144000" cy="1774371"/>
          </a:xfrm>
        </p:spPr>
        <p:txBody>
          <a:bodyPr/>
          <a:lstStyle/>
          <a:p>
            <a:r>
              <a:rPr lang="fr-CA" u="sng" dirty="0"/>
              <a:t>La cartographie et la localisation</a:t>
            </a:r>
          </a:p>
        </p:txBody>
      </p:sp>
      <p:sp>
        <p:nvSpPr>
          <p:cNvPr id="3" name="Subtitle 2">
            <a:extLst>
              <a:ext uri="{FF2B5EF4-FFF2-40B4-BE49-F238E27FC236}">
                <a16:creationId xmlns:a16="http://schemas.microsoft.com/office/drawing/2014/main" id="{C078C3F2-3691-0E6B-C6E3-6FAB09D6D280}"/>
              </a:ext>
            </a:extLst>
          </p:cNvPr>
          <p:cNvSpPr>
            <a:spLocks noGrp="1"/>
          </p:cNvSpPr>
          <p:nvPr>
            <p:ph type="subTitle" idx="1"/>
          </p:nvPr>
        </p:nvSpPr>
        <p:spPr>
          <a:xfrm>
            <a:off x="1524000" y="1774371"/>
            <a:ext cx="9144000" cy="4865915"/>
          </a:xfrm>
        </p:spPr>
        <p:txBody>
          <a:bodyPr>
            <a:normAutofit/>
          </a:bodyPr>
          <a:lstStyle/>
          <a:p>
            <a:pPr algn="l"/>
            <a:r>
              <a:rPr lang="fr-FR" dirty="0"/>
              <a:t>Les types de cartes incluent :</a:t>
            </a:r>
          </a:p>
          <a:p>
            <a:pPr algn="l"/>
            <a:endParaRPr lang="fr-FR" dirty="0"/>
          </a:p>
          <a:p>
            <a:pPr algn="l"/>
            <a:r>
              <a:rPr lang="fr-FR" b="1" dirty="0"/>
              <a:t>Cartes topographiques</a:t>
            </a:r>
            <a:r>
              <a:rPr lang="fr-FR" dirty="0"/>
              <a:t> : qui montrent les reliefs et les contours du terrain.</a:t>
            </a:r>
          </a:p>
          <a:p>
            <a:pPr algn="l"/>
            <a:endParaRPr lang="fr-FR" dirty="0"/>
          </a:p>
          <a:p>
            <a:pPr algn="l"/>
            <a:r>
              <a:rPr lang="fr-FR" b="1" dirty="0"/>
              <a:t>Cartes thématiques</a:t>
            </a:r>
            <a:r>
              <a:rPr lang="fr-FR" dirty="0"/>
              <a:t> : qui mettent en avant des informations spécifiques (comme la population, les routes, la densité de </a:t>
            </a:r>
            <a:r>
              <a:rPr lang="fr-FR"/>
              <a:t>végétation).</a:t>
            </a:r>
          </a:p>
          <a:p>
            <a:pPr algn="l"/>
            <a:endParaRPr lang="fr-FR" dirty="0"/>
          </a:p>
          <a:p>
            <a:pPr algn="l"/>
            <a:r>
              <a:rPr lang="fr-FR" b="1" dirty="0"/>
              <a:t>Cartes politiques</a:t>
            </a:r>
            <a:r>
              <a:rPr lang="fr-FR" dirty="0"/>
              <a:t> : qui illustrent les frontières entre les pays, les États, ou les régions administratives.</a:t>
            </a:r>
          </a:p>
          <a:p>
            <a:endParaRPr lang="fr-CA" dirty="0"/>
          </a:p>
        </p:txBody>
      </p:sp>
    </p:spTree>
    <p:extLst>
      <p:ext uri="{BB962C8B-B14F-4D97-AF65-F5344CB8AC3E}">
        <p14:creationId xmlns:p14="http://schemas.microsoft.com/office/powerpoint/2010/main" val="4786823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TotalTime>
  <Words>228</Words>
  <Application>Microsoft Office PowerPoint</Application>
  <PresentationFormat>Widescreen</PresentationFormat>
  <Paragraphs>21</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Aptos</vt:lpstr>
      <vt:lpstr>Aptos Display</vt:lpstr>
      <vt:lpstr>Arial</vt:lpstr>
      <vt:lpstr>Office Theme</vt:lpstr>
      <vt:lpstr>La cartographie et la localisation</vt:lpstr>
      <vt:lpstr>La cartographie et la localisation</vt:lpstr>
      <vt:lpstr>La cartographie et la localisation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Patric Peloquin</dc:creator>
  <cp:lastModifiedBy>Patric Peloquin</cp:lastModifiedBy>
  <cp:revision>1</cp:revision>
  <dcterms:created xsi:type="dcterms:W3CDTF">2025-07-13T17:21:17Z</dcterms:created>
  <dcterms:modified xsi:type="dcterms:W3CDTF">2025-07-13T17:24:49Z</dcterms:modified>
</cp:coreProperties>
</file>