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7" r:id="rId2"/>
    <p:sldId id="258" r:id="rId3"/>
    <p:sldId id="259" r:id="rId4"/>
    <p:sldId id="260"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E9E99C2-828B-4821-AE0B-B6C78187BB8D}" v="12" dt="2025-07-04T13:08:13.47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tric Peloquin" userId="9eacfbb0-fd00-438a-bc85-8b7658ad6aa7" providerId="ADAL" clId="{2E9E99C2-828B-4821-AE0B-B6C78187BB8D}"/>
    <pc:docChg chg="undo redo custSel addSld modSld">
      <pc:chgData name="Patric Peloquin" userId="9eacfbb0-fd00-438a-bc85-8b7658ad6aa7" providerId="ADAL" clId="{2E9E99C2-828B-4821-AE0B-B6C78187BB8D}" dt="2025-07-04T19:03:05.179" v="952" actId="113"/>
      <pc:docMkLst>
        <pc:docMk/>
      </pc:docMkLst>
      <pc:sldChg chg="modSp mod">
        <pc:chgData name="Patric Peloquin" userId="9eacfbb0-fd00-438a-bc85-8b7658ad6aa7" providerId="ADAL" clId="{2E9E99C2-828B-4821-AE0B-B6C78187BB8D}" dt="2025-07-04T12:49:02.829" v="294" actId="27636"/>
        <pc:sldMkLst>
          <pc:docMk/>
          <pc:sldMk cId="1308070939" sldId="257"/>
        </pc:sldMkLst>
        <pc:spChg chg="mod">
          <ac:chgData name="Patric Peloquin" userId="9eacfbb0-fd00-438a-bc85-8b7658ad6aa7" providerId="ADAL" clId="{2E9E99C2-828B-4821-AE0B-B6C78187BB8D}" dt="2025-07-04T12:49:02.829" v="294" actId="27636"/>
          <ac:spMkLst>
            <pc:docMk/>
            <pc:sldMk cId="1308070939" sldId="257"/>
            <ac:spMk id="3" creationId="{3B732B73-9BB4-B60C-B91F-7E10F66DB268}"/>
          </ac:spMkLst>
        </pc:spChg>
      </pc:sldChg>
      <pc:sldChg chg="modSp new mod">
        <pc:chgData name="Patric Peloquin" userId="9eacfbb0-fd00-438a-bc85-8b7658ad6aa7" providerId="ADAL" clId="{2E9E99C2-828B-4821-AE0B-B6C78187BB8D}" dt="2025-07-04T13:42:38.725" v="949" actId="113"/>
        <pc:sldMkLst>
          <pc:docMk/>
          <pc:sldMk cId="4225212918" sldId="258"/>
        </pc:sldMkLst>
        <pc:spChg chg="mod">
          <ac:chgData name="Patric Peloquin" userId="9eacfbb0-fd00-438a-bc85-8b7658ad6aa7" providerId="ADAL" clId="{2E9E99C2-828B-4821-AE0B-B6C78187BB8D}" dt="2025-07-04T12:37:00.106" v="15" actId="122"/>
          <ac:spMkLst>
            <pc:docMk/>
            <pc:sldMk cId="4225212918" sldId="258"/>
            <ac:spMk id="2" creationId="{942EF68C-0342-59A5-0C13-F31BB4487127}"/>
          </ac:spMkLst>
        </pc:spChg>
        <pc:spChg chg="mod">
          <ac:chgData name="Patric Peloquin" userId="9eacfbb0-fd00-438a-bc85-8b7658ad6aa7" providerId="ADAL" clId="{2E9E99C2-828B-4821-AE0B-B6C78187BB8D}" dt="2025-07-04T13:42:38.725" v="949" actId="113"/>
          <ac:spMkLst>
            <pc:docMk/>
            <pc:sldMk cId="4225212918" sldId="258"/>
            <ac:spMk id="3" creationId="{57304D8B-AD2E-2756-2471-27F9B14BF823}"/>
          </ac:spMkLst>
        </pc:spChg>
      </pc:sldChg>
      <pc:sldChg chg="modSp add mod">
        <pc:chgData name="Patric Peloquin" userId="9eacfbb0-fd00-438a-bc85-8b7658ad6aa7" providerId="ADAL" clId="{2E9E99C2-828B-4821-AE0B-B6C78187BB8D}" dt="2025-07-04T13:04:15.844" v="734" actId="27636"/>
        <pc:sldMkLst>
          <pc:docMk/>
          <pc:sldMk cId="300223517" sldId="259"/>
        </pc:sldMkLst>
        <pc:spChg chg="mod">
          <ac:chgData name="Patric Peloquin" userId="9eacfbb0-fd00-438a-bc85-8b7658ad6aa7" providerId="ADAL" clId="{2E9E99C2-828B-4821-AE0B-B6C78187BB8D}" dt="2025-07-04T12:52:40.379" v="335" actId="122"/>
          <ac:spMkLst>
            <pc:docMk/>
            <pc:sldMk cId="300223517" sldId="259"/>
            <ac:spMk id="2" creationId="{FF49556B-C0EE-2041-E214-46E71865891C}"/>
          </ac:spMkLst>
        </pc:spChg>
        <pc:spChg chg="mod">
          <ac:chgData name="Patric Peloquin" userId="9eacfbb0-fd00-438a-bc85-8b7658ad6aa7" providerId="ADAL" clId="{2E9E99C2-828B-4821-AE0B-B6C78187BB8D}" dt="2025-07-04T13:04:15.844" v="734" actId="27636"/>
          <ac:spMkLst>
            <pc:docMk/>
            <pc:sldMk cId="300223517" sldId="259"/>
            <ac:spMk id="3" creationId="{6249D2DF-5B7D-D416-574C-1934D70F512D}"/>
          </ac:spMkLst>
        </pc:spChg>
      </pc:sldChg>
      <pc:sldChg chg="modSp add mod">
        <pc:chgData name="Patric Peloquin" userId="9eacfbb0-fd00-438a-bc85-8b7658ad6aa7" providerId="ADAL" clId="{2E9E99C2-828B-4821-AE0B-B6C78187BB8D}" dt="2025-07-04T19:03:05.179" v="952" actId="113"/>
        <pc:sldMkLst>
          <pc:docMk/>
          <pc:sldMk cId="773338922" sldId="260"/>
        </pc:sldMkLst>
        <pc:spChg chg="mod">
          <ac:chgData name="Patric Peloquin" userId="9eacfbb0-fd00-438a-bc85-8b7658ad6aa7" providerId="ADAL" clId="{2E9E99C2-828B-4821-AE0B-B6C78187BB8D}" dt="2025-07-04T19:03:05.179" v="952" actId="113"/>
          <ac:spMkLst>
            <pc:docMk/>
            <pc:sldMk cId="773338922" sldId="260"/>
            <ac:spMk id="3" creationId="{BD933127-FA7D-B5A3-0EB3-5DD5584BDA4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EE7C82D-A948-4D56-AB4E-8B1C69C494D5}" type="datetimeFigureOut">
              <a:rPr lang="fr-CA" smtClean="0"/>
              <a:t>2025-07-04</a:t>
            </a:fld>
            <a:endParaRPr lang="fr-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4558E17-3917-4965-8100-9CD7D44199DE}" type="slidenum">
              <a:rPr lang="fr-CA" smtClean="0"/>
              <a:t>‹#›</a:t>
            </a:fld>
            <a:endParaRPr lang="fr-CA"/>
          </a:p>
        </p:txBody>
      </p:sp>
    </p:spTree>
    <p:extLst>
      <p:ext uri="{BB962C8B-B14F-4D97-AF65-F5344CB8AC3E}">
        <p14:creationId xmlns:p14="http://schemas.microsoft.com/office/powerpoint/2010/main" val="6787843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A" dirty="0"/>
          </a:p>
        </p:txBody>
      </p:sp>
      <p:sp>
        <p:nvSpPr>
          <p:cNvPr id="4" name="Slide Number Placeholder 3"/>
          <p:cNvSpPr>
            <a:spLocks noGrp="1"/>
          </p:cNvSpPr>
          <p:nvPr>
            <p:ph type="sldNum" sz="quarter" idx="5"/>
          </p:nvPr>
        </p:nvSpPr>
        <p:spPr/>
        <p:txBody>
          <a:bodyPr/>
          <a:lstStyle/>
          <a:p>
            <a:fld id="{F69E9CD5-D878-416A-9D33-C6491980E956}" type="slidenum">
              <a:rPr lang="fr-CA" smtClean="0"/>
              <a:t>1</a:t>
            </a:fld>
            <a:endParaRPr lang="fr-CA"/>
          </a:p>
        </p:txBody>
      </p:sp>
    </p:spTree>
    <p:extLst>
      <p:ext uri="{BB962C8B-B14F-4D97-AF65-F5344CB8AC3E}">
        <p14:creationId xmlns:p14="http://schemas.microsoft.com/office/powerpoint/2010/main" val="22223307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B43EE-D7AE-34A6-B625-0696FE941C8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r-CA"/>
          </a:p>
        </p:txBody>
      </p:sp>
      <p:sp>
        <p:nvSpPr>
          <p:cNvPr id="3" name="Subtitle 2">
            <a:extLst>
              <a:ext uri="{FF2B5EF4-FFF2-40B4-BE49-F238E27FC236}">
                <a16:creationId xmlns:a16="http://schemas.microsoft.com/office/drawing/2014/main" id="{54C1FFA1-E5D6-0B6C-F0E3-3F4C84775C8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r-CA"/>
          </a:p>
        </p:txBody>
      </p:sp>
      <p:sp>
        <p:nvSpPr>
          <p:cNvPr id="4" name="Date Placeholder 3">
            <a:extLst>
              <a:ext uri="{FF2B5EF4-FFF2-40B4-BE49-F238E27FC236}">
                <a16:creationId xmlns:a16="http://schemas.microsoft.com/office/drawing/2014/main" id="{35704026-F8AB-5970-C7F1-FC73C501D59F}"/>
              </a:ext>
            </a:extLst>
          </p:cNvPr>
          <p:cNvSpPr>
            <a:spLocks noGrp="1"/>
          </p:cNvSpPr>
          <p:nvPr>
            <p:ph type="dt" sz="half" idx="10"/>
          </p:nvPr>
        </p:nvSpPr>
        <p:spPr/>
        <p:txBody>
          <a:bodyPr/>
          <a:lstStyle/>
          <a:p>
            <a:fld id="{54375813-A801-48E0-BED4-46885AAB2F55}" type="datetimeFigureOut">
              <a:rPr lang="fr-CA" smtClean="0"/>
              <a:t>2025-07-04</a:t>
            </a:fld>
            <a:endParaRPr lang="fr-CA"/>
          </a:p>
        </p:txBody>
      </p:sp>
      <p:sp>
        <p:nvSpPr>
          <p:cNvPr id="5" name="Footer Placeholder 4">
            <a:extLst>
              <a:ext uri="{FF2B5EF4-FFF2-40B4-BE49-F238E27FC236}">
                <a16:creationId xmlns:a16="http://schemas.microsoft.com/office/drawing/2014/main" id="{29272BB4-F02E-84CA-F369-D4740936DD9D}"/>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31E87D67-CC45-83D3-F415-B962ABCBDCE4}"/>
              </a:ext>
            </a:extLst>
          </p:cNvPr>
          <p:cNvSpPr>
            <a:spLocks noGrp="1"/>
          </p:cNvSpPr>
          <p:nvPr>
            <p:ph type="sldNum" sz="quarter" idx="12"/>
          </p:nvPr>
        </p:nvSpPr>
        <p:spPr/>
        <p:txBody>
          <a:bodyPr/>
          <a:lstStyle/>
          <a:p>
            <a:fld id="{7A3CCE06-650B-4296-B2C7-816E6EDBC8B2}" type="slidenum">
              <a:rPr lang="fr-CA" smtClean="0"/>
              <a:t>‹#›</a:t>
            </a:fld>
            <a:endParaRPr lang="fr-CA"/>
          </a:p>
        </p:txBody>
      </p:sp>
    </p:spTree>
    <p:extLst>
      <p:ext uri="{BB962C8B-B14F-4D97-AF65-F5344CB8AC3E}">
        <p14:creationId xmlns:p14="http://schemas.microsoft.com/office/powerpoint/2010/main" val="14410919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A96CE0-91FB-EE35-D22E-3EA59EF7498E}"/>
              </a:ext>
            </a:extLst>
          </p:cNvPr>
          <p:cNvSpPr>
            <a:spLocks noGrp="1"/>
          </p:cNvSpPr>
          <p:nvPr>
            <p:ph type="title"/>
          </p:nvPr>
        </p:nvSpPr>
        <p:spPr/>
        <p:txBody>
          <a:bodyPr/>
          <a:lstStyle/>
          <a:p>
            <a:r>
              <a:rPr lang="en-US"/>
              <a:t>Click to edit Master title style</a:t>
            </a:r>
            <a:endParaRPr lang="fr-CA"/>
          </a:p>
        </p:txBody>
      </p:sp>
      <p:sp>
        <p:nvSpPr>
          <p:cNvPr id="3" name="Vertical Text Placeholder 2">
            <a:extLst>
              <a:ext uri="{FF2B5EF4-FFF2-40B4-BE49-F238E27FC236}">
                <a16:creationId xmlns:a16="http://schemas.microsoft.com/office/drawing/2014/main" id="{460E9770-0841-9C43-E99A-5960C51032E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B605DF6E-66F9-6111-E73B-0D79C3729827}"/>
              </a:ext>
            </a:extLst>
          </p:cNvPr>
          <p:cNvSpPr>
            <a:spLocks noGrp="1"/>
          </p:cNvSpPr>
          <p:nvPr>
            <p:ph type="dt" sz="half" idx="10"/>
          </p:nvPr>
        </p:nvSpPr>
        <p:spPr/>
        <p:txBody>
          <a:bodyPr/>
          <a:lstStyle/>
          <a:p>
            <a:fld id="{54375813-A801-48E0-BED4-46885AAB2F55}" type="datetimeFigureOut">
              <a:rPr lang="fr-CA" smtClean="0"/>
              <a:t>2025-07-04</a:t>
            </a:fld>
            <a:endParaRPr lang="fr-CA"/>
          </a:p>
        </p:txBody>
      </p:sp>
      <p:sp>
        <p:nvSpPr>
          <p:cNvPr id="5" name="Footer Placeholder 4">
            <a:extLst>
              <a:ext uri="{FF2B5EF4-FFF2-40B4-BE49-F238E27FC236}">
                <a16:creationId xmlns:a16="http://schemas.microsoft.com/office/drawing/2014/main" id="{2086C1E7-1AD0-76D9-8E76-A02378AFBF2A}"/>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554ED7B0-1ED7-2116-2294-6F9F79394911}"/>
              </a:ext>
            </a:extLst>
          </p:cNvPr>
          <p:cNvSpPr>
            <a:spLocks noGrp="1"/>
          </p:cNvSpPr>
          <p:nvPr>
            <p:ph type="sldNum" sz="quarter" idx="12"/>
          </p:nvPr>
        </p:nvSpPr>
        <p:spPr/>
        <p:txBody>
          <a:bodyPr/>
          <a:lstStyle/>
          <a:p>
            <a:fld id="{7A3CCE06-650B-4296-B2C7-816E6EDBC8B2}" type="slidenum">
              <a:rPr lang="fr-CA" smtClean="0"/>
              <a:t>‹#›</a:t>
            </a:fld>
            <a:endParaRPr lang="fr-CA"/>
          </a:p>
        </p:txBody>
      </p:sp>
    </p:spTree>
    <p:extLst>
      <p:ext uri="{BB962C8B-B14F-4D97-AF65-F5344CB8AC3E}">
        <p14:creationId xmlns:p14="http://schemas.microsoft.com/office/powerpoint/2010/main" val="39851224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EFF004E-0706-CEF2-DE42-FCF87930472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fr-CA"/>
          </a:p>
        </p:txBody>
      </p:sp>
      <p:sp>
        <p:nvSpPr>
          <p:cNvPr id="3" name="Vertical Text Placeholder 2">
            <a:extLst>
              <a:ext uri="{FF2B5EF4-FFF2-40B4-BE49-F238E27FC236}">
                <a16:creationId xmlns:a16="http://schemas.microsoft.com/office/drawing/2014/main" id="{4AEFA148-D7F0-81FB-6398-DD9A1823C7A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62DB1AFB-46DF-85BB-E426-DA6947774972}"/>
              </a:ext>
            </a:extLst>
          </p:cNvPr>
          <p:cNvSpPr>
            <a:spLocks noGrp="1"/>
          </p:cNvSpPr>
          <p:nvPr>
            <p:ph type="dt" sz="half" idx="10"/>
          </p:nvPr>
        </p:nvSpPr>
        <p:spPr/>
        <p:txBody>
          <a:bodyPr/>
          <a:lstStyle/>
          <a:p>
            <a:fld id="{54375813-A801-48E0-BED4-46885AAB2F55}" type="datetimeFigureOut">
              <a:rPr lang="fr-CA" smtClean="0"/>
              <a:t>2025-07-04</a:t>
            </a:fld>
            <a:endParaRPr lang="fr-CA"/>
          </a:p>
        </p:txBody>
      </p:sp>
      <p:sp>
        <p:nvSpPr>
          <p:cNvPr id="5" name="Footer Placeholder 4">
            <a:extLst>
              <a:ext uri="{FF2B5EF4-FFF2-40B4-BE49-F238E27FC236}">
                <a16:creationId xmlns:a16="http://schemas.microsoft.com/office/drawing/2014/main" id="{A25C6289-CF03-E226-BA76-D7A89F2131E9}"/>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DDB2DD43-3FB4-9631-77BD-5499104639B0}"/>
              </a:ext>
            </a:extLst>
          </p:cNvPr>
          <p:cNvSpPr>
            <a:spLocks noGrp="1"/>
          </p:cNvSpPr>
          <p:nvPr>
            <p:ph type="sldNum" sz="quarter" idx="12"/>
          </p:nvPr>
        </p:nvSpPr>
        <p:spPr/>
        <p:txBody>
          <a:bodyPr/>
          <a:lstStyle/>
          <a:p>
            <a:fld id="{7A3CCE06-650B-4296-B2C7-816E6EDBC8B2}" type="slidenum">
              <a:rPr lang="fr-CA" smtClean="0"/>
              <a:t>‹#›</a:t>
            </a:fld>
            <a:endParaRPr lang="fr-CA"/>
          </a:p>
        </p:txBody>
      </p:sp>
    </p:spTree>
    <p:extLst>
      <p:ext uri="{BB962C8B-B14F-4D97-AF65-F5344CB8AC3E}">
        <p14:creationId xmlns:p14="http://schemas.microsoft.com/office/powerpoint/2010/main" val="35384705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134940-E677-EF28-186D-FA79701FC3B7}"/>
              </a:ext>
            </a:extLst>
          </p:cNvPr>
          <p:cNvSpPr>
            <a:spLocks noGrp="1"/>
          </p:cNvSpPr>
          <p:nvPr>
            <p:ph type="title"/>
          </p:nvPr>
        </p:nvSpPr>
        <p:spPr/>
        <p:txBody>
          <a:bodyPr/>
          <a:lstStyle/>
          <a:p>
            <a:r>
              <a:rPr lang="en-US"/>
              <a:t>Click to edit Master title style</a:t>
            </a:r>
            <a:endParaRPr lang="fr-CA"/>
          </a:p>
        </p:txBody>
      </p:sp>
      <p:sp>
        <p:nvSpPr>
          <p:cNvPr id="3" name="Content Placeholder 2">
            <a:extLst>
              <a:ext uri="{FF2B5EF4-FFF2-40B4-BE49-F238E27FC236}">
                <a16:creationId xmlns:a16="http://schemas.microsoft.com/office/drawing/2014/main" id="{16FCCCC3-E537-2346-8F3B-59ADB6A23BF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36536493-5305-2F10-C95F-4AF6741B7FD0}"/>
              </a:ext>
            </a:extLst>
          </p:cNvPr>
          <p:cNvSpPr>
            <a:spLocks noGrp="1"/>
          </p:cNvSpPr>
          <p:nvPr>
            <p:ph type="dt" sz="half" idx="10"/>
          </p:nvPr>
        </p:nvSpPr>
        <p:spPr/>
        <p:txBody>
          <a:bodyPr/>
          <a:lstStyle/>
          <a:p>
            <a:fld id="{54375813-A801-48E0-BED4-46885AAB2F55}" type="datetimeFigureOut">
              <a:rPr lang="fr-CA" smtClean="0"/>
              <a:t>2025-07-04</a:t>
            </a:fld>
            <a:endParaRPr lang="fr-CA"/>
          </a:p>
        </p:txBody>
      </p:sp>
      <p:sp>
        <p:nvSpPr>
          <p:cNvPr id="5" name="Footer Placeholder 4">
            <a:extLst>
              <a:ext uri="{FF2B5EF4-FFF2-40B4-BE49-F238E27FC236}">
                <a16:creationId xmlns:a16="http://schemas.microsoft.com/office/drawing/2014/main" id="{E17B1C2D-08D1-E3EB-3F86-87BABF81C89F}"/>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288E131D-0A7B-6049-A213-F3E1A73C8ED8}"/>
              </a:ext>
            </a:extLst>
          </p:cNvPr>
          <p:cNvSpPr>
            <a:spLocks noGrp="1"/>
          </p:cNvSpPr>
          <p:nvPr>
            <p:ph type="sldNum" sz="quarter" idx="12"/>
          </p:nvPr>
        </p:nvSpPr>
        <p:spPr/>
        <p:txBody>
          <a:bodyPr/>
          <a:lstStyle/>
          <a:p>
            <a:fld id="{7A3CCE06-650B-4296-B2C7-816E6EDBC8B2}" type="slidenum">
              <a:rPr lang="fr-CA" smtClean="0"/>
              <a:t>‹#›</a:t>
            </a:fld>
            <a:endParaRPr lang="fr-CA"/>
          </a:p>
        </p:txBody>
      </p:sp>
    </p:spTree>
    <p:extLst>
      <p:ext uri="{BB962C8B-B14F-4D97-AF65-F5344CB8AC3E}">
        <p14:creationId xmlns:p14="http://schemas.microsoft.com/office/powerpoint/2010/main" val="24695618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D5211D-7BA0-37AD-F5F0-3B7182A7BF5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r-CA"/>
          </a:p>
        </p:txBody>
      </p:sp>
      <p:sp>
        <p:nvSpPr>
          <p:cNvPr id="3" name="Text Placeholder 2">
            <a:extLst>
              <a:ext uri="{FF2B5EF4-FFF2-40B4-BE49-F238E27FC236}">
                <a16:creationId xmlns:a16="http://schemas.microsoft.com/office/drawing/2014/main" id="{388D6F5D-67FA-2454-E77E-647E73030B6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0292DC1-1675-92EC-2807-6EFBC5676B79}"/>
              </a:ext>
            </a:extLst>
          </p:cNvPr>
          <p:cNvSpPr>
            <a:spLocks noGrp="1"/>
          </p:cNvSpPr>
          <p:nvPr>
            <p:ph type="dt" sz="half" idx="10"/>
          </p:nvPr>
        </p:nvSpPr>
        <p:spPr/>
        <p:txBody>
          <a:bodyPr/>
          <a:lstStyle/>
          <a:p>
            <a:fld id="{54375813-A801-48E0-BED4-46885AAB2F55}" type="datetimeFigureOut">
              <a:rPr lang="fr-CA" smtClean="0"/>
              <a:t>2025-07-04</a:t>
            </a:fld>
            <a:endParaRPr lang="fr-CA"/>
          </a:p>
        </p:txBody>
      </p:sp>
      <p:sp>
        <p:nvSpPr>
          <p:cNvPr id="5" name="Footer Placeholder 4">
            <a:extLst>
              <a:ext uri="{FF2B5EF4-FFF2-40B4-BE49-F238E27FC236}">
                <a16:creationId xmlns:a16="http://schemas.microsoft.com/office/drawing/2014/main" id="{ACB3830C-213E-3785-61C2-D8377D171F07}"/>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43FEF7E0-CF44-5A98-9B81-3B51223908EC}"/>
              </a:ext>
            </a:extLst>
          </p:cNvPr>
          <p:cNvSpPr>
            <a:spLocks noGrp="1"/>
          </p:cNvSpPr>
          <p:nvPr>
            <p:ph type="sldNum" sz="quarter" idx="12"/>
          </p:nvPr>
        </p:nvSpPr>
        <p:spPr/>
        <p:txBody>
          <a:bodyPr/>
          <a:lstStyle/>
          <a:p>
            <a:fld id="{7A3CCE06-650B-4296-B2C7-816E6EDBC8B2}" type="slidenum">
              <a:rPr lang="fr-CA" smtClean="0"/>
              <a:t>‹#›</a:t>
            </a:fld>
            <a:endParaRPr lang="fr-CA"/>
          </a:p>
        </p:txBody>
      </p:sp>
    </p:spTree>
    <p:extLst>
      <p:ext uri="{BB962C8B-B14F-4D97-AF65-F5344CB8AC3E}">
        <p14:creationId xmlns:p14="http://schemas.microsoft.com/office/powerpoint/2010/main" val="33331654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EE1354-C570-710F-3553-3C925EDBE788}"/>
              </a:ext>
            </a:extLst>
          </p:cNvPr>
          <p:cNvSpPr>
            <a:spLocks noGrp="1"/>
          </p:cNvSpPr>
          <p:nvPr>
            <p:ph type="title"/>
          </p:nvPr>
        </p:nvSpPr>
        <p:spPr/>
        <p:txBody>
          <a:bodyPr/>
          <a:lstStyle/>
          <a:p>
            <a:r>
              <a:rPr lang="en-US"/>
              <a:t>Click to edit Master title style</a:t>
            </a:r>
            <a:endParaRPr lang="fr-CA"/>
          </a:p>
        </p:txBody>
      </p:sp>
      <p:sp>
        <p:nvSpPr>
          <p:cNvPr id="3" name="Content Placeholder 2">
            <a:extLst>
              <a:ext uri="{FF2B5EF4-FFF2-40B4-BE49-F238E27FC236}">
                <a16:creationId xmlns:a16="http://schemas.microsoft.com/office/drawing/2014/main" id="{2BD3EB2E-8BC5-A20C-3D27-6AF168159E5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Content Placeholder 3">
            <a:extLst>
              <a:ext uri="{FF2B5EF4-FFF2-40B4-BE49-F238E27FC236}">
                <a16:creationId xmlns:a16="http://schemas.microsoft.com/office/drawing/2014/main" id="{B312C056-B8BF-877A-914F-DC4E5056648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5" name="Date Placeholder 4">
            <a:extLst>
              <a:ext uri="{FF2B5EF4-FFF2-40B4-BE49-F238E27FC236}">
                <a16:creationId xmlns:a16="http://schemas.microsoft.com/office/drawing/2014/main" id="{327E44C4-DF5F-5006-2ECD-481BA4253278}"/>
              </a:ext>
            </a:extLst>
          </p:cNvPr>
          <p:cNvSpPr>
            <a:spLocks noGrp="1"/>
          </p:cNvSpPr>
          <p:nvPr>
            <p:ph type="dt" sz="half" idx="10"/>
          </p:nvPr>
        </p:nvSpPr>
        <p:spPr/>
        <p:txBody>
          <a:bodyPr/>
          <a:lstStyle/>
          <a:p>
            <a:fld id="{54375813-A801-48E0-BED4-46885AAB2F55}" type="datetimeFigureOut">
              <a:rPr lang="fr-CA" smtClean="0"/>
              <a:t>2025-07-04</a:t>
            </a:fld>
            <a:endParaRPr lang="fr-CA"/>
          </a:p>
        </p:txBody>
      </p:sp>
      <p:sp>
        <p:nvSpPr>
          <p:cNvPr id="6" name="Footer Placeholder 5">
            <a:extLst>
              <a:ext uri="{FF2B5EF4-FFF2-40B4-BE49-F238E27FC236}">
                <a16:creationId xmlns:a16="http://schemas.microsoft.com/office/drawing/2014/main" id="{E00CCEE8-98F1-9171-DCA2-6256CEAC16E5}"/>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8A6D7DAD-9971-35E3-30CD-5FA59E9B4F7F}"/>
              </a:ext>
            </a:extLst>
          </p:cNvPr>
          <p:cNvSpPr>
            <a:spLocks noGrp="1"/>
          </p:cNvSpPr>
          <p:nvPr>
            <p:ph type="sldNum" sz="quarter" idx="12"/>
          </p:nvPr>
        </p:nvSpPr>
        <p:spPr/>
        <p:txBody>
          <a:bodyPr/>
          <a:lstStyle/>
          <a:p>
            <a:fld id="{7A3CCE06-650B-4296-B2C7-816E6EDBC8B2}" type="slidenum">
              <a:rPr lang="fr-CA" smtClean="0"/>
              <a:t>‹#›</a:t>
            </a:fld>
            <a:endParaRPr lang="fr-CA"/>
          </a:p>
        </p:txBody>
      </p:sp>
    </p:spTree>
    <p:extLst>
      <p:ext uri="{BB962C8B-B14F-4D97-AF65-F5344CB8AC3E}">
        <p14:creationId xmlns:p14="http://schemas.microsoft.com/office/powerpoint/2010/main" val="41238483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07AEF-CAF1-5B1D-8052-CAE5D7A5DF0B}"/>
              </a:ext>
            </a:extLst>
          </p:cNvPr>
          <p:cNvSpPr>
            <a:spLocks noGrp="1"/>
          </p:cNvSpPr>
          <p:nvPr>
            <p:ph type="title"/>
          </p:nvPr>
        </p:nvSpPr>
        <p:spPr>
          <a:xfrm>
            <a:off x="839788" y="365125"/>
            <a:ext cx="10515600" cy="1325563"/>
          </a:xfrm>
        </p:spPr>
        <p:txBody>
          <a:bodyPr/>
          <a:lstStyle/>
          <a:p>
            <a:r>
              <a:rPr lang="en-US"/>
              <a:t>Click to edit Master title style</a:t>
            </a:r>
            <a:endParaRPr lang="fr-CA"/>
          </a:p>
        </p:txBody>
      </p:sp>
      <p:sp>
        <p:nvSpPr>
          <p:cNvPr id="3" name="Text Placeholder 2">
            <a:extLst>
              <a:ext uri="{FF2B5EF4-FFF2-40B4-BE49-F238E27FC236}">
                <a16:creationId xmlns:a16="http://schemas.microsoft.com/office/drawing/2014/main" id="{7E9FD9E7-781C-7670-C30C-A8250EEA7AB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3C7AB17-1689-81D6-4C74-0B074D86719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5" name="Text Placeholder 4">
            <a:extLst>
              <a:ext uri="{FF2B5EF4-FFF2-40B4-BE49-F238E27FC236}">
                <a16:creationId xmlns:a16="http://schemas.microsoft.com/office/drawing/2014/main" id="{1D9CC4F4-5644-25A0-0067-0306F686FE1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4C8212C-8DFB-C541-3C52-8DAB0EB92BC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7" name="Date Placeholder 6">
            <a:extLst>
              <a:ext uri="{FF2B5EF4-FFF2-40B4-BE49-F238E27FC236}">
                <a16:creationId xmlns:a16="http://schemas.microsoft.com/office/drawing/2014/main" id="{1985D1E6-0C60-9E18-ABBB-A130ACD1D6F8}"/>
              </a:ext>
            </a:extLst>
          </p:cNvPr>
          <p:cNvSpPr>
            <a:spLocks noGrp="1"/>
          </p:cNvSpPr>
          <p:nvPr>
            <p:ph type="dt" sz="half" idx="10"/>
          </p:nvPr>
        </p:nvSpPr>
        <p:spPr/>
        <p:txBody>
          <a:bodyPr/>
          <a:lstStyle/>
          <a:p>
            <a:fld id="{54375813-A801-48E0-BED4-46885AAB2F55}" type="datetimeFigureOut">
              <a:rPr lang="fr-CA" smtClean="0"/>
              <a:t>2025-07-04</a:t>
            </a:fld>
            <a:endParaRPr lang="fr-CA"/>
          </a:p>
        </p:txBody>
      </p:sp>
      <p:sp>
        <p:nvSpPr>
          <p:cNvPr id="8" name="Footer Placeholder 7">
            <a:extLst>
              <a:ext uri="{FF2B5EF4-FFF2-40B4-BE49-F238E27FC236}">
                <a16:creationId xmlns:a16="http://schemas.microsoft.com/office/drawing/2014/main" id="{C58EB37E-1B90-335E-B7AA-B15C35FB21F4}"/>
              </a:ext>
            </a:extLst>
          </p:cNvPr>
          <p:cNvSpPr>
            <a:spLocks noGrp="1"/>
          </p:cNvSpPr>
          <p:nvPr>
            <p:ph type="ftr" sz="quarter" idx="11"/>
          </p:nvPr>
        </p:nvSpPr>
        <p:spPr/>
        <p:txBody>
          <a:bodyPr/>
          <a:lstStyle/>
          <a:p>
            <a:endParaRPr lang="fr-CA"/>
          </a:p>
        </p:txBody>
      </p:sp>
      <p:sp>
        <p:nvSpPr>
          <p:cNvPr id="9" name="Slide Number Placeholder 8">
            <a:extLst>
              <a:ext uri="{FF2B5EF4-FFF2-40B4-BE49-F238E27FC236}">
                <a16:creationId xmlns:a16="http://schemas.microsoft.com/office/drawing/2014/main" id="{3F9F061C-25C9-EDAA-AD65-E42395A33838}"/>
              </a:ext>
            </a:extLst>
          </p:cNvPr>
          <p:cNvSpPr>
            <a:spLocks noGrp="1"/>
          </p:cNvSpPr>
          <p:nvPr>
            <p:ph type="sldNum" sz="quarter" idx="12"/>
          </p:nvPr>
        </p:nvSpPr>
        <p:spPr/>
        <p:txBody>
          <a:bodyPr/>
          <a:lstStyle/>
          <a:p>
            <a:fld id="{7A3CCE06-650B-4296-B2C7-816E6EDBC8B2}" type="slidenum">
              <a:rPr lang="fr-CA" smtClean="0"/>
              <a:t>‹#›</a:t>
            </a:fld>
            <a:endParaRPr lang="fr-CA"/>
          </a:p>
        </p:txBody>
      </p:sp>
    </p:spTree>
    <p:extLst>
      <p:ext uri="{BB962C8B-B14F-4D97-AF65-F5344CB8AC3E}">
        <p14:creationId xmlns:p14="http://schemas.microsoft.com/office/powerpoint/2010/main" val="923270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EE70DB-57C6-CDB6-202F-405FE203EE21}"/>
              </a:ext>
            </a:extLst>
          </p:cNvPr>
          <p:cNvSpPr>
            <a:spLocks noGrp="1"/>
          </p:cNvSpPr>
          <p:nvPr>
            <p:ph type="title"/>
          </p:nvPr>
        </p:nvSpPr>
        <p:spPr/>
        <p:txBody>
          <a:bodyPr/>
          <a:lstStyle/>
          <a:p>
            <a:r>
              <a:rPr lang="en-US"/>
              <a:t>Click to edit Master title style</a:t>
            </a:r>
            <a:endParaRPr lang="fr-CA"/>
          </a:p>
        </p:txBody>
      </p:sp>
      <p:sp>
        <p:nvSpPr>
          <p:cNvPr id="3" name="Date Placeholder 2">
            <a:extLst>
              <a:ext uri="{FF2B5EF4-FFF2-40B4-BE49-F238E27FC236}">
                <a16:creationId xmlns:a16="http://schemas.microsoft.com/office/drawing/2014/main" id="{7E4F2A3E-CDB9-38CB-14D8-C3E1C233B800}"/>
              </a:ext>
            </a:extLst>
          </p:cNvPr>
          <p:cNvSpPr>
            <a:spLocks noGrp="1"/>
          </p:cNvSpPr>
          <p:nvPr>
            <p:ph type="dt" sz="half" idx="10"/>
          </p:nvPr>
        </p:nvSpPr>
        <p:spPr/>
        <p:txBody>
          <a:bodyPr/>
          <a:lstStyle/>
          <a:p>
            <a:fld id="{54375813-A801-48E0-BED4-46885AAB2F55}" type="datetimeFigureOut">
              <a:rPr lang="fr-CA" smtClean="0"/>
              <a:t>2025-07-04</a:t>
            </a:fld>
            <a:endParaRPr lang="fr-CA"/>
          </a:p>
        </p:txBody>
      </p:sp>
      <p:sp>
        <p:nvSpPr>
          <p:cNvPr id="4" name="Footer Placeholder 3">
            <a:extLst>
              <a:ext uri="{FF2B5EF4-FFF2-40B4-BE49-F238E27FC236}">
                <a16:creationId xmlns:a16="http://schemas.microsoft.com/office/drawing/2014/main" id="{97E09EC5-0D9E-67F8-61D3-D36232874FCC}"/>
              </a:ext>
            </a:extLst>
          </p:cNvPr>
          <p:cNvSpPr>
            <a:spLocks noGrp="1"/>
          </p:cNvSpPr>
          <p:nvPr>
            <p:ph type="ftr" sz="quarter" idx="11"/>
          </p:nvPr>
        </p:nvSpPr>
        <p:spPr/>
        <p:txBody>
          <a:bodyPr/>
          <a:lstStyle/>
          <a:p>
            <a:endParaRPr lang="fr-CA"/>
          </a:p>
        </p:txBody>
      </p:sp>
      <p:sp>
        <p:nvSpPr>
          <p:cNvPr id="5" name="Slide Number Placeholder 4">
            <a:extLst>
              <a:ext uri="{FF2B5EF4-FFF2-40B4-BE49-F238E27FC236}">
                <a16:creationId xmlns:a16="http://schemas.microsoft.com/office/drawing/2014/main" id="{CF19BDC6-83E0-971B-89F3-0440C8C123CC}"/>
              </a:ext>
            </a:extLst>
          </p:cNvPr>
          <p:cNvSpPr>
            <a:spLocks noGrp="1"/>
          </p:cNvSpPr>
          <p:nvPr>
            <p:ph type="sldNum" sz="quarter" idx="12"/>
          </p:nvPr>
        </p:nvSpPr>
        <p:spPr/>
        <p:txBody>
          <a:bodyPr/>
          <a:lstStyle/>
          <a:p>
            <a:fld id="{7A3CCE06-650B-4296-B2C7-816E6EDBC8B2}" type="slidenum">
              <a:rPr lang="fr-CA" smtClean="0"/>
              <a:t>‹#›</a:t>
            </a:fld>
            <a:endParaRPr lang="fr-CA"/>
          </a:p>
        </p:txBody>
      </p:sp>
    </p:spTree>
    <p:extLst>
      <p:ext uri="{BB962C8B-B14F-4D97-AF65-F5344CB8AC3E}">
        <p14:creationId xmlns:p14="http://schemas.microsoft.com/office/powerpoint/2010/main" val="3584174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D5452C7-72EE-807F-6596-B5C312E06766}"/>
              </a:ext>
            </a:extLst>
          </p:cNvPr>
          <p:cNvSpPr>
            <a:spLocks noGrp="1"/>
          </p:cNvSpPr>
          <p:nvPr>
            <p:ph type="dt" sz="half" idx="10"/>
          </p:nvPr>
        </p:nvSpPr>
        <p:spPr/>
        <p:txBody>
          <a:bodyPr/>
          <a:lstStyle/>
          <a:p>
            <a:fld id="{54375813-A801-48E0-BED4-46885AAB2F55}" type="datetimeFigureOut">
              <a:rPr lang="fr-CA" smtClean="0"/>
              <a:t>2025-07-04</a:t>
            </a:fld>
            <a:endParaRPr lang="fr-CA"/>
          </a:p>
        </p:txBody>
      </p:sp>
      <p:sp>
        <p:nvSpPr>
          <p:cNvPr id="3" name="Footer Placeholder 2">
            <a:extLst>
              <a:ext uri="{FF2B5EF4-FFF2-40B4-BE49-F238E27FC236}">
                <a16:creationId xmlns:a16="http://schemas.microsoft.com/office/drawing/2014/main" id="{7B0C5125-98D4-580C-A100-B017C9830D76}"/>
              </a:ext>
            </a:extLst>
          </p:cNvPr>
          <p:cNvSpPr>
            <a:spLocks noGrp="1"/>
          </p:cNvSpPr>
          <p:nvPr>
            <p:ph type="ftr" sz="quarter" idx="11"/>
          </p:nvPr>
        </p:nvSpPr>
        <p:spPr/>
        <p:txBody>
          <a:bodyPr/>
          <a:lstStyle/>
          <a:p>
            <a:endParaRPr lang="fr-CA"/>
          </a:p>
        </p:txBody>
      </p:sp>
      <p:sp>
        <p:nvSpPr>
          <p:cNvPr id="4" name="Slide Number Placeholder 3">
            <a:extLst>
              <a:ext uri="{FF2B5EF4-FFF2-40B4-BE49-F238E27FC236}">
                <a16:creationId xmlns:a16="http://schemas.microsoft.com/office/drawing/2014/main" id="{60CF5A36-6AA5-4E8F-7E6F-B2D2B81F8754}"/>
              </a:ext>
            </a:extLst>
          </p:cNvPr>
          <p:cNvSpPr>
            <a:spLocks noGrp="1"/>
          </p:cNvSpPr>
          <p:nvPr>
            <p:ph type="sldNum" sz="quarter" idx="12"/>
          </p:nvPr>
        </p:nvSpPr>
        <p:spPr/>
        <p:txBody>
          <a:bodyPr/>
          <a:lstStyle/>
          <a:p>
            <a:fld id="{7A3CCE06-650B-4296-B2C7-816E6EDBC8B2}" type="slidenum">
              <a:rPr lang="fr-CA" smtClean="0"/>
              <a:t>‹#›</a:t>
            </a:fld>
            <a:endParaRPr lang="fr-CA"/>
          </a:p>
        </p:txBody>
      </p:sp>
    </p:spTree>
    <p:extLst>
      <p:ext uri="{BB962C8B-B14F-4D97-AF65-F5344CB8AC3E}">
        <p14:creationId xmlns:p14="http://schemas.microsoft.com/office/powerpoint/2010/main" val="15199386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F9AEEB-3376-8A48-1F05-CDE8F3B640F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CA"/>
          </a:p>
        </p:txBody>
      </p:sp>
      <p:sp>
        <p:nvSpPr>
          <p:cNvPr id="3" name="Content Placeholder 2">
            <a:extLst>
              <a:ext uri="{FF2B5EF4-FFF2-40B4-BE49-F238E27FC236}">
                <a16:creationId xmlns:a16="http://schemas.microsoft.com/office/drawing/2014/main" id="{3609DEE0-A16A-90B5-0A92-B77E67CE8AE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Text Placeholder 3">
            <a:extLst>
              <a:ext uri="{FF2B5EF4-FFF2-40B4-BE49-F238E27FC236}">
                <a16:creationId xmlns:a16="http://schemas.microsoft.com/office/drawing/2014/main" id="{C843DFE5-21FD-BD6E-D6F2-67FCE5F985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839717B-3688-14EE-A9C4-EAC7D2FDE87B}"/>
              </a:ext>
            </a:extLst>
          </p:cNvPr>
          <p:cNvSpPr>
            <a:spLocks noGrp="1"/>
          </p:cNvSpPr>
          <p:nvPr>
            <p:ph type="dt" sz="half" idx="10"/>
          </p:nvPr>
        </p:nvSpPr>
        <p:spPr/>
        <p:txBody>
          <a:bodyPr/>
          <a:lstStyle/>
          <a:p>
            <a:fld id="{54375813-A801-48E0-BED4-46885AAB2F55}" type="datetimeFigureOut">
              <a:rPr lang="fr-CA" smtClean="0"/>
              <a:t>2025-07-04</a:t>
            </a:fld>
            <a:endParaRPr lang="fr-CA"/>
          </a:p>
        </p:txBody>
      </p:sp>
      <p:sp>
        <p:nvSpPr>
          <p:cNvPr id="6" name="Footer Placeholder 5">
            <a:extLst>
              <a:ext uri="{FF2B5EF4-FFF2-40B4-BE49-F238E27FC236}">
                <a16:creationId xmlns:a16="http://schemas.microsoft.com/office/drawing/2014/main" id="{F9AB43E0-956A-3773-C972-10FEE8D417B1}"/>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03BC5729-44CE-209B-51F4-DA8666413CFC}"/>
              </a:ext>
            </a:extLst>
          </p:cNvPr>
          <p:cNvSpPr>
            <a:spLocks noGrp="1"/>
          </p:cNvSpPr>
          <p:nvPr>
            <p:ph type="sldNum" sz="quarter" idx="12"/>
          </p:nvPr>
        </p:nvSpPr>
        <p:spPr/>
        <p:txBody>
          <a:bodyPr/>
          <a:lstStyle/>
          <a:p>
            <a:fld id="{7A3CCE06-650B-4296-B2C7-816E6EDBC8B2}" type="slidenum">
              <a:rPr lang="fr-CA" smtClean="0"/>
              <a:t>‹#›</a:t>
            </a:fld>
            <a:endParaRPr lang="fr-CA"/>
          </a:p>
        </p:txBody>
      </p:sp>
    </p:spTree>
    <p:extLst>
      <p:ext uri="{BB962C8B-B14F-4D97-AF65-F5344CB8AC3E}">
        <p14:creationId xmlns:p14="http://schemas.microsoft.com/office/powerpoint/2010/main" val="28010369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7B31A7-64D6-0DDB-ADCD-BD8E0093D6C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CA"/>
          </a:p>
        </p:txBody>
      </p:sp>
      <p:sp>
        <p:nvSpPr>
          <p:cNvPr id="3" name="Picture Placeholder 2">
            <a:extLst>
              <a:ext uri="{FF2B5EF4-FFF2-40B4-BE49-F238E27FC236}">
                <a16:creationId xmlns:a16="http://schemas.microsoft.com/office/drawing/2014/main" id="{E5EAEB41-48C3-92F2-2FE9-2D0C5651C07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A"/>
          </a:p>
        </p:txBody>
      </p:sp>
      <p:sp>
        <p:nvSpPr>
          <p:cNvPr id="4" name="Text Placeholder 3">
            <a:extLst>
              <a:ext uri="{FF2B5EF4-FFF2-40B4-BE49-F238E27FC236}">
                <a16:creationId xmlns:a16="http://schemas.microsoft.com/office/drawing/2014/main" id="{325D65A6-8D83-B570-BC9D-B36C0D3121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1BDF374-E48B-AF62-133C-FC067E05F4D9}"/>
              </a:ext>
            </a:extLst>
          </p:cNvPr>
          <p:cNvSpPr>
            <a:spLocks noGrp="1"/>
          </p:cNvSpPr>
          <p:nvPr>
            <p:ph type="dt" sz="half" idx="10"/>
          </p:nvPr>
        </p:nvSpPr>
        <p:spPr/>
        <p:txBody>
          <a:bodyPr/>
          <a:lstStyle/>
          <a:p>
            <a:fld id="{54375813-A801-48E0-BED4-46885AAB2F55}" type="datetimeFigureOut">
              <a:rPr lang="fr-CA" smtClean="0"/>
              <a:t>2025-07-04</a:t>
            </a:fld>
            <a:endParaRPr lang="fr-CA"/>
          </a:p>
        </p:txBody>
      </p:sp>
      <p:sp>
        <p:nvSpPr>
          <p:cNvPr id="6" name="Footer Placeholder 5">
            <a:extLst>
              <a:ext uri="{FF2B5EF4-FFF2-40B4-BE49-F238E27FC236}">
                <a16:creationId xmlns:a16="http://schemas.microsoft.com/office/drawing/2014/main" id="{E2D5C7C1-2EB7-EBA8-0CF0-63C2E34C5FC5}"/>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895B2BBF-D60C-3629-416E-01D4FACC2253}"/>
              </a:ext>
            </a:extLst>
          </p:cNvPr>
          <p:cNvSpPr>
            <a:spLocks noGrp="1"/>
          </p:cNvSpPr>
          <p:nvPr>
            <p:ph type="sldNum" sz="quarter" idx="12"/>
          </p:nvPr>
        </p:nvSpPr>
        <p:spPr/>
        <p:txBody>
          <a:bodyPr/>
          <a:lstStyle/>
          <a:p>
            <a:fld id="{7A3CCE06-650B-4296-B2C7-816E6EDBC8B2}" type="slidenum">
              <a:rPr lang="fr-CA" smtClean="0"/>
              <a:t>‹#›</a:t>
            </a:fld>
            <a:endParaRPr lang="fr-CA"/>
          </a:p>
        </p:txBody>
      </p:sp>
    </p:spTree>
    <p:extLst>
      <p:ext uri="{BB962C8B-B14F-4D97-AF65-F5344CB8AC3E}">
        <p14:creationId xmlns:p14="http://schemas.microsoft.com/office/powerpoint/2010/main" val="2393749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5C3887C-A6F1-A848-6EF5-A62073BF39F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r-CA"/>
          </a:p>
        </p:txBody>
      </p:sp>
      <p:sp>
        <p:nvSpPr>
          <p:cNvPr id="3" name="Text Placeholder 2">
            <a:extLst>
              <a:ext uri="{FF2B5EF4-FFF2-40B4-BE49-F238E27FC236}">
                <a16:creationId xmlns:a16="http://schemas.microsoft.com/office/drawing/2014/main" id="{3C672036-9542-A71B-D2D3-B968E0B8ADE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C86AF32E-D387-1C17-4F28-9D1FF01CBC0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4375813-A801-48E0-BED4-46885AAB2F55}" type="datetimeFigureOut">
              <a:rPr lang="fr-CA" smtClean="0"/>
              <a:t>2025-07-04</a:t>
            </a:fld>
            <a:endParaRPr lang="fr-CA"/>
          </a:p>
        </p:txBody>
      </p:sp>
      <p:sp>
        <p:nvSpPr>
          <p:cNvPr id="5" name="Footer Placeholder 4">
            <a:extLst>
              <a:ext uri="{FF2B5EF4-FFF2-40B4-BE49-F238E27FC236}">
                <a16:creationId xmlns:a16="http://schemas.microsoft.com/office/drawing/2014/main" id="{9B751EB9-79CF-C2B5-888A-9C363A25D19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CA"/>
          </a:p>
        </p:txBody>
      </p:sp>
      <p:sp>
        <p:nvSpPr>
          <p:cNvPr id="6" name="Slide Number Placeholder 5">
            <a:extLst>
              <a:ext uri="{FF2B5EF4-FFF2-40B4-BE49-F238E27FC236}">
                <a16:creationId xmlns:a16="http://schemas.microsoft.com/office/drawing/2014/main" id="{711D66CD-9ED5-00D1-5AD7-F09C2663914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A3CCE06-650B-4296-B2C7-816E6EDBC8B2}" type="slidenum">
              <a:rPr lang="fr-CA" smtClean="0"/>
              <a:t>‹#›</a:t>
            </a:fld>
            <a:endParaRPr lang="fr-CA"/>
          </a:p>
        </p:txBody>
      </p:sp>
    </p:spTree>
    <p:extLst>
      <p:ext uri="{BB962C8B-B14F-4D97-AF65-F5344CB8AC3E}">
        <p14:creationId xmlns:p14="http://schemas.microsoft.com/office/powerpoint/2010/main" val="3833070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85F373-8568-154B-B01A-82C77F495187}"/>
              </a:ext>
            </a:extLst>
          </p:cNvPr>
          <p:cNvSpPr>
            <a:spLocks noGrp="1"/>
          </p:cNvSpPr>
          <p:nvPr>
            <p:ph type="ctrTitle"/>
          </p:nvPr>
        </p:nvSpPr>
        <p:spPr>
          <a:xfrm>
            <a:off x="489857" y="1295400"/>
            <a:ext cx="11212286" cy="2394857"/>
          </a:xfrm>
        </p:spPr>
        <p:txBody>
          <a:bodyPr>
            <a:normAutofit fontScale="90000"/>
          </a:bodyPr>
          <a:lstStyle/>
          <a:p>
            <a:r>
              <a:rPr lang="fr-CA" dirty="0"/>
              <a:t>Comment les Canadiens ont été transformes par le Pluralisme, la Charte et les changements démographiques?</a:t>
            </a:r>
          </a:p>
        </p:txBody>
      </p:sp>
      <p:sp>
        <p:nvSpPr>
          <p:cNvPr id="3" name="Subtitle 2">
            <a:extLst>
              <a:ext uri="{FF2B5EF4-FFF2-40B4-BE49-F238E27FC236}">
                <a16:creationId xmlns:a16="http://schemas.microsoft.com/office/drawing/2014/main" id="{3B732B73-9BB4-B60C-B91F-7E10F66DB268}"/>
              </a:ext>
            </a:extLst>
          </p:cNvPr>
          <p:cNvSpPr>
            <a:spLocks noGrp="1"/>
          </p:cNvSpPr>
          <p:nvPr>
            <p:ph type="subTitle" idx="1"/>
          </p:nvPr>
        </p:nvSpPr>
        <p:spPr>
          <a:xfrm>
            <a:off x="1524000" y="3875314"/>
            <a:ext cx="9144000" cy="2601687"/>
          </a:xfrm>
        </p:spPr>
        <p:txBody>
          <a:bodyPr>
            <a:normAutofit fontScale="92500" lnSpcReduction="10000"/>
          </a:bodyPr>
          <a:lstStyle/>
          <a:p>
            <a:r>
              <a:rPr lang="fr-CA" sz="3600" dirty="0"/>
              <a:t># 1</a:t>
            </a:r>
          </a:p>
          <a:p>
            <a:pPr algn="l"/>
            <a:r>
              <a:rPr lang="fr-CA" sz="2600" dirty="0"/>
              <a:t>Situation d’apprentissage 5.1</a:t>
            </a:r>
            <a:endParaRPr lang="fr-CA" sz="3600" dirty="0"/>
          </a:p>
          <a:p>
            <a:pPr marL="342900" indent="-342900" algn="l">
              <a:buFont typeface="Arial" panose="020B0604020202020204" pitchFamily="34" charset="0"/>
              <a:buChar char="•"/>
            </a:pPr>
            <a:r>
              <a:rPr lang="fr-FR" i="1" dirty="0"/>
              <a:t>Découvrir le Canada : Les droits et responsabilités liées à la citoyenneté, </a:t>
            </a:r>
            <a:r>
              <a:rPr lang="fr-FR" dirty="0"/>
              <a:t>© Sa Majesté la reine du chef du Canada, représentée par le ministre de Citoyenneté et Immigration Canada, 2021.</a:t>
            </a:r>
          </a:p>
          <a:p>
            <a:pPr marL="342900" indent="-342900" algn="l">
              <a:buFont typeface="Arial" panose="020B0604020202020204" pitchFamily="34" charset="0"/>
              <a:buChar char="•"/>
            </a:pPr>
            <a:r>
              <a:rPr lang="fr-FR" dirty="0"/>
              <a:t>https://www.pluralism.ca/wp-content/uploads/2017/10/defining_pluralism_FR.pdf</a:t>
            </a:r>
          </a:p>
          <a:p>
            <a:pPr algn="l"/>
            <a:endParaRPr lang="fr-FR" sz="1500" dirty="0"/>
          </a:p>
          <a:p>
            <a:pPr algn="l"/>
            <a:endParaRPr lang="fr-CA" sz="1500" dirty="0"/>
          </a:p>
        </p:txBody>
      </p:sp>
      <p:sp>
        <p:nvSpPr>
          <p:cNvPr id="4" name="TextBox 3">
            <a:extLst>
              <a:ext uri="{FF2B5EF4-FFF2-40B4-BE49-F238E27FC236}">
                <a16:creationId xmlns:a16="http://schemas.microsoft.com/office/drawing/2014/main" id="{A960FF1A-5EAB-FEB9-B77C-27653583CE9A}"/>
              </a:ext>
            </a:extLst>
          </p:cNvPr>
          <p:cNvSpPr txBox="1"/>
          <p:nvPr/>
        </p:nvSpPr>
        <p:spPr>
          <a:xfrm>
            <a:off x="3488872" y="430440"/>
            <a:ext cx="5214256" cy="769441"/>
          </a:xfrm>
          <a:prstGeom prst="rect">
            <a:avLst/>
          </a:prstGeom>
          <a:noFill/>
          <a:ln>
            <a:solidFill>
              <a:schemeClr val="accent1"/>
            </a:solidFill>
          </a:ln>
        </p:spPr>
        <p:txBody>
          <a:bodyPr wrap="square" rtlCol="0">
            <a:spAutoFit/>
          </a:bodyPr>
          <a:lstStyle/>
          <a:p>
            <a:pPr algn="ctr"/>
            <a:r>
              <a:rPr lang="fr-CA" sz="4400" u="sng" dirty="0">
                <a:solidFill>
                  <a:srgbClr val="FF0000"/>
                </a:solidFill>
                <a:effectLst>
                  <a:outerShdw blurRad="38100" dist="38100" dir="2700000" algn="tl">
                    <a:srgbClr val="000000">
                      <a:alpha val="43137"/>
                    </a:srgbClr>
                  </a:outerShdw>
                </a:effectLst>
              </a:rPr>
              <a:t>LES NOTES</a:t>
            </a:r>
          </a:p>
        </p:txBody>
      </p:sp>
    </p:spTree>
    <p:extLst>
      <p:ext uri="{BB962C8B-B14F-4D97-AF65-F5344CB8AC3E}">
        <p14:creationId xmlns:p14="http://schemas.microsoft.com/office/powerpoint/2010/main" val="13080709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2EF68C-0342-59A5-0C13-F31BB4487127}"/>
              </a:ext>
            </a:extLst>
          </p:cNvPr>
          <p:cNvSpPr>
            <a:spLocks noGrp="1"/>
          </p:cNvSpPr>
          <p:nvPr>
            <p:ph type="title"/>
          </p:nvPr>
        </p:nvSpPr>
        <p:spPr/>
        <p:txBody>
          <a:bodyPr>
            <a:normAutofit/>
          </a:bodyPr>
          <a:lstStyle/>
          <a:p>
            <a:pPr algn="ctr"/>
            <a:r>
              <a:rPr lang="en-US" sz="6000" u="sng" dirty="0" err="1"/>
              <a:t>Qu’est-ce</a:t>
            </a:r>
            <a:r>
              <a:rPr lang="en-US" sz="6000" u="sng" dirty="0"/>
              <a:t> que le </a:t>
            </a:r>
            <a:r>
              <a:rPr lang="en-US" sz="6000" u="sng" dirty="0" err="1"/>
              <a:t>pluralisme</a:t>
            </a:r>
            <a:r>
              <a:rPr lang="en-US" sz="6000" u="sng" dirty="0"/>
              <a:t>?</a:t>
            </a:r>
            <a:endParaRPr lang="fr-CA" sz="6000" u="sng" dirty="0"/>
          </a:p>
        </p:txBody>
      </p:sp>
      <p:sp>
        <p:nvSpPr>
          <p:cNvPr id="3" name="Content Placeholder 2">
            <a:extLst>
              <a:ext uri="{FF2B5EF4-FFF2-40B4-BE49-F238E27FC236}">
                <a16:creationId xmlns:a16="http://schemas.microsoft.com/office/drawing/2014/main" id="{57304D8B-AD2E-2756-2471-27F9B14BF823}"/>
              </a:ext>
            </a:extLst>
          </p:cNvPr>
          <p:cNvSpPr>
            <a:spLocks noGrp="1"/>
          </p:cNvSpPr>
          <p:nvPr>
            <p:ph idx="1"/>
          </p:nvPr>
        </p:nvSpPr>
        <p:spPr/>
        <p:txBody>
          <a:bodyPr>
            <a:normAutofit fontScale="85000" lnSpcReduction="20000"/>
          </a:bodyPr>
          <a:lstStyle/>
          <a:p>
            <a:pPr marL="514350" indent="-514350">
              <a:buFont typeface="+mj-lt"/>
              <a:buAutoNum type="arabicParenR"/>
            </a:pPr>
            <a:r>
              <a:rPr lang="fr-FR" dirty="0"/>
              <a:t>L’histoire et l’évolution du Canada est diversifié que ce soit en raison de la migration ou de l’établissement de frontières au cours de l’histoire.</a:t>
            </a:r>
          </a:p>
          <a:p>
            <a:pPr marL="514350" indent="-514350">
              <a:buFont typeface="+mj-lt"/>
              <a:buAutoNum type="arabicParenR"/>
            </a:pPr>
            <a:endParaRPr lang="fr-FR" dirty="0"/>
          </a:p>
          <a:p>
            <a:pPr marL="514350" indent="-514350">
              <a:buFont typeface="+mj-lt"/>
              <a:buAutoNum type="arabicParenR"/>
            </a:pPr>
            <a:r>
              <a:rPr lang="fr-FR" b="1" dirty="0"/>
              <a:t>Une société pluraliste </a:t>
            </a:r>
            <a:r>
              <a:rPr lang="fr-FR" dirty="0"/>
              <a:t>est une société qui valorise et accepte la diversité des opinions, des croyances, des identités et des modes de vie.</a:t>
            </a:r>
          </a:p>
          <a:p>
            <a:pPr marL="514350" indent="-514350">
              <a:buFont typeface="+mj-lt"/>
              <a:buAutoNum type="arabicParenR"/>
            </a:pPr>
            <a:endParaRPr lang="fr-FR" dirty="0"/>
          </a:p>
          <a:p>
            <a:pPr marL="514350" indent="-514350">
              <a:buFont typeface="+mj-lt"/>
              <a:buAutoNum type="arabicParenR"/>
            </a:pPr>
            <a:r>
              <a:rPr lang="fr-FR" b="1" dirty="0"/>
              <a:t>Le Pluralisme </a:t>
            </a:r>
            <a:r>
              <a:rPr lang="fr-FR" dirty="0"/>
              <a:t>permet à différents groupes et individus de participer à la vie politique, économique et sociale de manière égale, tout en respectant leurs différences.</a:t>
            </a:r>
          </a:p>
          <a:p>
            <a:pPr marL="514350" indent="-514350">
              <a:buFont typeface="+mj-lt"/>
              <a:buAutoNum type="arabicParenR"/>
            </a:pPr>
            <a:endParaRPr lang="fr-FR" dirty="0"/>
          </a:p>
          <a:p>
            <a:pPr marL="514350" indent="-514350">
              <a:buFont typeface="+mj-lt"/>
              <a:buAutoNum type="arabicParenR"/>
            </a:pPr>
            <a:r>
              <a:rPr lang="fr-FR" dirty="0"/>
              <a:t>Le pluralisme ne se limite pas à la coexistence, mais implique une participation active et une reconnaissance mutuelle des droits et des valeurs de chacun.</a:t>
            </a:r>
          </a:p>
        </p:txBody>
      </p:sp>
    </p:spTree>
    <p:extLst>
      <p:ext uri="{BB962C8B-B14F-4D97-AF65-F5344CB8AC3E}">
        <p14:creationId xmlns:p14="http://schemas.microsoft.com/office/powerpoint/2010/main" val="42252129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B54B33-8085-DDDB-1F64-3AEE680A12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49556B-C0EE-2041-E214-46E71865891C}"/>
              </a:ext>
            </a:extLst>
          </p:cNvPr>
          <p:cNvSpPr>
            <a:spLocks noGrp="1"/>
          </p:cNvSpPr>
          <p:nvPr>
            <p:ph type="title"/>
          </p:nvPr>
        </p:nvSpPr>
        <p:spPr/>
        <p:txBody>
          <a:bodyPr>
            <a:normAutofit/>
          </a:bodyPr>
          <a:lstStyle/>
          <a:p>
            <a:pPr algn="ctr"/>
            <a:r>
              <a:rPr lang="fr-CA" u="sng" dirty="0"/>
              <a:t>Les droits et responsabilités</a:t>
            </a:r>
            <a:br>
              <a:rPr lang="fr-CA" u="sng" dirty="0"/>
            </a:br>
            <a:r>
              <a:rPr lang="fr-CA" u="sng" dirty="0"/>
              <a:t>liés à la citoyenneté</a:t>
            </a:r>
            <a:endParaRPr lang="fr-CA" sz="6000" u="sng" dirty="0"/>
          </a:p>
        </p:txBody>
      </p:sp>
      <p:sp>
        <p:nvSpPr>
          <p:cNvPr id="3" name="Content Placeholder 2">
            <a:extLst>
              <a:ext uri="{FF2B5EF4-FFF2-40B4-BE49-F238E27FC236}">
                <a16:creationId xmlns:a16="http://schemas.microsoft.com/office/drawing/2014/main" id="{6249D2DF-5B7D-D416-574C-1934D70F512D}"/>
              </a:ext>
            </a:extLst>
          </p:cNvPr>
          <p:cNvSpPr>
            <a:spLocks noGrp="1"/>
          </p:cNvSpPr>
          <p:nvPr>
            <p:ph idx="1"/>
          </p:nvPr>
        </p:nvSpPr>
        <p:spPr/>
        <p:txBody>
          <a:bodyPr>
            <a:normAutofit lnSpcReduction="10000"/>
          </a:bodyPr>
          <a:lstStyle/>
          <a:p>
            <a:r>
              <a:rPr lang="fr-FR" dirty="0"/>
              <a:t>Tous les citoyens canadiens ont des droits et des responsabilités, qui nous viennent de notre passé, qui sont garantis.</a:t>
            </a:r>
          </a:p>
          <a:p>
            <a:endParaRPr lang="fr-FR" dirty="0"/>
          </a:p>
          <a:p>
            <a:r>
              <a:rPr lang="fr-FR" dirty="0"/>
              <a:t>La loi et le système de Justice au Canada proviennent des lois adoptées par le Parlement du Canada, les assemblées législatives provinciales, du code civil de la France et de la tradition constitutionnelle héritée de la Grande-Bretagne.</a:t>
            </a:r>
          </a:p>
          <a:p>
            <a:endParaRPr lang="fr-FR" dirty="0"/>
          </a:p>
          <a:p>
            <a:r>
              <a:rPr lang="fr-FR" dirty="0"/>
              <a:t>Canada a adopté La tradition constitutionnelle de la Grande-Bretagne surtout </a:t>
            </a:r>
            <a:r>
              <a:rPr lang="fr-CA" b="1" dirty="0"/>
              <a:t>La </a:t>
            </a:r>
            <a:r>
              <a:rPr lang="fr-CA" b="1" i="1" dirty="0"/>
              <a:t>Magna Carta</a:t>
            </a:r>
            <a:r>
              <a:rPr lang="fr-FR" b="1" i="1" dirty="0"/>
              <a:t>.</a:t>
            </a:r>
            <a:endParaRPr lang="fr-FR" b="1" dirty="0"/>
          </a:p>
          <a:p>
            <a:endParaRPr lang="fr-FR" dirty="0"/>
          </a:p>
          <a:p>
            <a:endParaRPr lang="fr-FR" dirty="0"/>
          </a:p>
        </p:txBody>
      </p:sp>
    </p:spTree>
    <p:extLst>
      <p:ext uri="{BB962C8B-B14F-4D97-AF65-F5344CB8AC3E}">
        <p14:creationId xmlns:p14="http://schemas.microsoft.com/office/powerpoint/2010/main" val="3002235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B1C06A-C244-59B1-83E0-4E922C4307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612666-2E7F-2D8A-3B90-1ED60FE65ACE}"/>
              </a:ext>
            </a:extLst>
          </p:cNvPr>
          <p:cNvSpPr>
            <a:spLocks noGrp="1"/>
          </p:cNvSpPr>
          <p:nvPr>
            <p:ph type="title"/>
          </p:nvPr>
        </p:nvSpPr>
        <p:spPr/>
        <p:txBody>
          <a:bodyPr>
            <a:normAutofit/>
          </a:bodyPr>
          <a:lstStyle/>
          <a:p>
            <a:pPr algn="ctr"/>
            <a:r>
              <a:rPr lang="fr-CA" u="sng" dirty="0"/>
              <a:t>Les droits et responsabilités</a:t>
            </a:r>
            <a:br>
              <a:rPr lang="fr-CA" u="sng" dirty="0"/>
            </a:br>
            <a:r>
              <a:rPr lang="fr-CA" u="sng" dirty="0"/>
              <a:t>liés à la citoyenneté</a:t>
            </a:r>
            <a:endParaRPr lang="fr-CA" sz="6000" u="sng" dirty="0"/>
          </a:p>
        </p:txBody>
      </p:sp>
      <p:sp>
        <p:nvSpPr>
          <p:cNvPr id="3" name="Content Placeholder 2">
            <a:extLst>
              <a:ext uri="{FF2B5EF4-FFF2-40B4-BE49-F238E27FC236}">
                <a16:creationId xmlns:a16="http://schemas.microsoft.com/office/drawing/2014/main" id="{BD933127-FA7D-B5A3-0EB3-5DD5584BDA4F}"/>
              </a:ext>
            </a:extLst>
          </p:cNvPr>
          <p:cNvSpPr>
            <a:spLocks noGrp="1"/>
          </p:cNvSpPr>
          <p:nvPr>
            <p:ph idx="1"/>
          </p:nvPr>
        </p:nvSpPr>
        <p:spPr/>
        <p:txBody>
          <a:bodyPr>
            <a:normAutofit fontScale="92500" lnSpcReduction="20000"/>
          </a:bodyPr>
          <a:lstStyle/>
          <a:p>
            <a:pPr marL="514350" indent="-514350">
              <a:buFont typeface="+mj-lt"/>
              <a:buAutoNum type="arabicParenR"/>
            </a:pPr>
            <a:r>
              <a:rPr lang="fr-FR" dirty="0"/>
              <a:t>En 1215, l’année de la signature de </a:t>
            </a:r>
            <a:r>
              <a:rPr lang="fr-CA" dirty="0"/>
              <a:t>la </a:t>
            </a:r>
            <a:r>
              <a:rPr lang="fr-CA" i="1" dirty="0"/>
              <a:t>Magna Carta </a:t>
            </a:r>
            <a:r>
              <a:rPr lang="fr-CA" dirty="0"/>
              <a:t>(aussi appelée </a:t>
            </a:r>
            <a:r>
              <a:rPr lang="fr-CA" i="1" dirty="0"/>
              <a:t>Grande Charte des </a:t>
            </a:r>
            <a:r>
              <a:rPr lang="fr-FR" i="1" dirty="0"/>
              <a:t>libertés</a:t>
            </a:r>
            <a:r>
              <a:rPr lang="fr-FR" dirty="0"/>
              <a:t>) en Angleterre comprend;</a:t>
            </a:r>
          </a:p>
          <a:p>
            <a:pPr marL="0" indent="0">
              <a:buNone/>
            </a:pPr>
            <a:endParaRPr lang="fr-FR" dirty="0"/>
          </a:p>
          <a:p>
            <a:pPr>
              <a:buFont typeface="Wingdings" panose="05000000000000000000" pitchFamily="2" charset="2"/>
              <a:buChar char="Ø"/>
            </a:pPr>
            <a:r>
              <a:rPr lang="fr-FR" dirty="0"/>
              <a:t>La liberté de conscience et de religion</a:t>
            </a:r>
          </a:p>
          <a:p>
            <a:pPr>
              <a:buFont typeface="Wingdings" panose="05000000000000000000" pitchFamily="2" charset="2"/>
              <a:buChar char="Ø"/>
            </a:pPr>
            <a:r>
              <a:rPr lang="fr-FR" dirty="0"/>
              <a:t>La liberté de pensée, de croyance, d’opinion et d’expression, la liberté de la presse</a:t>
            </a:r>
          </a:p>
          <a:p>
            <a:pPr>
              <a:buFont typeface="Wingdings" panose="05000000000000000000" pitchFamily="2" charset="2"/>
              <a:buChar char="Ø"/>
            </a:pPr>
            <a:r>
              <a:rPr lang="fr-FR" dirty="0"/>
              <a:t>la liberté de réunion pacifique</a:t>
            </a:r>
          </a:p>
          <a:p>
            <a:pPr>
              <a:buFont typeface="Wingdings" panose="05000000000000000000" pitchFamily="2" charset="2"/>
              <a:buChar char="Ø"/>
            </a:pPr>
            <a:r>
              <a:rPr lang="fr-CA" dirty="0"/>
              <a:t>la liberté d’association.</a:t>
            </a:r>
          </a:p>
          <a:p>
            <a:pPr>
              <a:buFont typeface="Wingdings" panose="05000000000000000000" pitchFamily="2" charset="2"/>
              <a:buChar char="Ø"/>
            </a:pPr>
            <a:endParaRPr lang="fr-CA" dirty="0"/>
          </a:p>
          <a:p>
            <a:pPr marL="0" indent="0">
              <a:buNone/>
            </a:pPr>
            <a:r>
              <a:rPr lang="fr-FR" dirty="0"/>
              <a:t>2)	</a:t>
            </a:r>
            <a:r>
              <a:rPr lang="fr-FR" b="1" dirty="0"/>
              <a:t>L’</a:t>
            </a:r>
            <a:r>
              <a:rPr lang="fr-FR" b="1" i="1" dirty="0"/>
              <a:t>habeas corpus</a:t>
            </a:r>
            <a:r>
              <a:rPr lang="fr-FR" dirty="0"/>
              <a:t>, ou droit de contester une détention illégale par 	l’État, est emprunté à </a:t>
            </a:r>
            <a:r>
              <a:rPr lang="fr-FR" b="1" dirty="0"/>
              <a:t>la </a:t>
            </a:r>
            <a:r>
              <a:rPr lang="fr-CA" b="1" dirty="0"/>
              <a:t>Common Law </a:t>
            </a:r>
            <a:r>
              <a:rPr lang="fr-CA" dirty="0"/>
              <a:t>britannique.</a:t>
            </a:r>
          </a:p>
          <a:p>
            <a:pPr marL="0" indent="0">
              <a:buNone/>
            </a:pPr>
            <a:endParaRPr lang="fr-CA" dirty="0"/>
          </a:p>
          <a:p>
            <a:pPr marL="0" indent="0">
              <a:buNone/>
            </a:pPr>
            <a:endParaRPr lang="fr-FR" dirty="0"/>
          </a:p>
        </p:txBody>
      </p:sp>
    </p:spTree>
    <p:extLst>
      <p:ext uri="{BB962C8B-B14F-4D97-AF65-F5344CB8AC3E}">
        <p14:creationId xmlns:p14="http://schemas.microsoft.com/office/powerpoint/2010/main" val="7733389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244df41d-c59f-4ca8-b715-ee2752926f14}" enabled="0" method="" siteId="{244df41d-c59f-4ca8-b715-ee2752926f14}" removed="1"/>
</clbl:labelList>
</file>

<file path=docProps/app.xml><?xml version="1.0" encoding="utf-8"?>
<Properties xmlns="http://schemas.openxmlformats.org/officeDocument/2006/extended-properties" xmlns:vt="http://schemas.openxmlformats.org/officeDocument/2006/docPropsVTypes">
  <TotalTime>83</TotalTime>
  <Words>367</Words>
  <Application>Microsoft Office PowerPoint</Application>
  <PresentationFormat>Widescreen</PresentationFormat>
  <Paragraphs>30</Paragraphs>
  <Slides>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Aptos</vt:lpstr>
      <vt:lpstr>Aptos Display</vt:lpstr>
      <vt:lpstr>Arial</vt:lpstr>
      <vt:lpstr>Wingdings</vt:lpstr>
      <vt:lpstr>Office Theme</vt:lpstr>
      <vt:lpstr>Comment les Canadiens ont été transformes par le Pluralisme, la Charte et les changements démographiques?</vt:lpstr>
      <vt:lpstr>Qu’est-ce que le pluralisme?</vt:lpstr>
      <vt:lpstr>Les droits et responsabilités liés à la citoyenneté</vt:lpstr>
      <vt:lpstr>Les droits et responsabilités liés à la citoyenneté</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Patric Peloquin</dc:creator>
  <cp:lastModifiedBy>Patric Peloquin</cp:lastModifiedBy>
  <cp:revision>1</cp:revision>
  <dcterms:created xsi:type="dcterms:W3CDTF">2025-07-04T12:19:30Z</dcterms:created>
  <dcterms:modified xsi:type="dcterms:W3CDTF">2025-07-04T19:03:07Z</dcterms:modified>
</cp:coreProperties>
</file>