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686A4FA-87C6-4A4A-B819-ED8F669BE833}" v="12" dt="2025-07-04T13:31:27.46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tric Peloquin" userId="9eacfbb0-fd00-438a-bc85-8b7658ad6aa7" providerId="ADAL" clId="{9686A4FA-87C6-4A4A-B819-ED8F669BE833}"/>
    <pc:docChg chg="custSel addSld delSld modSld">
      <pc:chgData name="Patric Peloquin" userId="9eacfbb0-fd00-438a-bc85-8b7658ad6aa7" providerId="ADAL" clId="{9686A4FA-87C6-4A4A-B819-ED8F669BE833}" dt="2025-07-04T13:35:05.277" v="889" actId="113"/>
      <pc:docMkLst>
        <pc:docMk/>
      </pc:docMkLst>
      <pc:sldChg chg="del">
        <pc:chgData name="Patric Peloquin" userId="9eacfbb0-fd00-438a-bc85-8b7658ad6aa7" providerId="ADAL" clId="{9686A4FA-87C6-4A4A-B819-ED8F669BE833}" dt="2025-07-04T13:11:01.471" v="1" actId="2696"/>
        <pc:sldMkLst>
          <pc:docMk/>
          <pc:sldMk cId="3317785595" sldId="256"/>
        </pc:sldMkLst>
      </pc:sldChg>
      <pc:sldChg chg="modSp add mod">
        <pc:chgData name="Patric Peloquin" userId="9eacfbb0-fd00-438a-bc85-8b7658ad6aa7" providerId="ADAL" clId="{9686A4FA-87C6-4A4A-B819-ED8F669BE833}" dt="2025-07-04T13:11:14.696" v="4" actId="20577"/>
        <pc:sldMkLst>
          <pc:docMk/>
          <pc:sldMk cId="1308070939" sldId="257"/>
        </pc:sldMkLst>
        <pc:spChg chg="mod">
          <ac:chgData name="Patric Peloquin" userId="9eacfbb0-fd00-438a-bc85-8b7658ad6aa7" providerId="ADAL" clId="{9686A4FA-87C6-4A4A-B819-ED8F669BE833}" dt="2025-07-04T13:11:14.696" v="4" actId="20577"/>
          <ac:spMkLst>
            <pc:docMk/>
            <pc:sldMk cId="1308070939" sldId="257"/>
            <ac:spMk id="3" creationId="{3B732B73-9BB4-B60C-B91F-7E10F66DB268}"/>
          </ac:spMkLst>
        </pc:spChg>
      </pc:sldChg>
      <pc:sldChg chg="modSp new mod">
        <pc:chgData name="Patric Peloquin" userId="9eacfbb0-fd00-438a-bc85-8b7658ad6aa7" providerId="ADAL" clId="{9686A4FA-87C6-4A4A-B819-ED8F669BE833}" dt="2025-07-04T13:23:32.799" v="553" actId="255"/>
        <pc:sldMkLst>
          <pc:docMk/>
          <pc:sldMk cId="1855526317" sldId="258"/>
        </pc:sldMkLst>
        <pc:spChg chg="mod">
          <ac:chgData name="Patric Peloquin" userId="9eacfbb0-fd00-438a-bc85-8b7658ad6aa7" providerId="ADAL" clId="{9686A4FA-87C6-4A4A-B819-ED8F669BE833}" dt="2025-07-04T13:16:14.937" v="165" actId="115"/>
          <ac:spMkLst>
            <pc:docMk/>
            <pc:sldMk cId="1855526317" sldId="258"/>
            <ac:spMk id="2" creationId="{CF02864B-FF24-A261-00CF-F4FDC3B17AAB}"/>
          </ac:spMkLst>
        </pc:spChg>
        <pc:spChg chg="mod">
          <ac:chgData name="Patric Peloquin" userId="9eacfbb0-fd00-438a-bc85-8b7658ad6aa7" providerId="ADAL" clId="{9686A4FA-87C6-4A4A-B819-ED8F669BE833}" dt="2025-07-04T13:23:32.799" v="553" actId="255"/>
          <ac:spMkLst>
            <pc:docMk/>
            <pc:sldMk cId="1855526317" sldId="258"/>
            <ac:spMk id="3" creationId="{7C130307-71DD-10D1-2F8B-98C8E7F08B58}"/>
          </ac:spMkLst>
        </pc:spChg>
      </pc:sldChg>
      <pc:sldChg chg="addSp modSp new mod">
        <pc:chgData name="Patric Peloquin" userId="9eacfbb0-fd00-438a-bc85-8b7658ad6aa7" providerId="ADAL" clId="{9686A4FA-87C6-4A4A-B819-ED8F669BE833}" dt="2025-07-04T13:35:05.277" v="889" actId="113"/>
        <pc:sldMkLst>
          <pc:docMk/>
          <pc:sldMk cId="1149562041" sldId="259"/>
        </pc:sldMkLst>
        <pc:spChg chg="mod">
          <ac:chgData name="Patric Peloquin" userId="9eacfbb0-fd00-438a-bc85-8b7658ad6aa7" providerId="ADAL" clId="{9686A4FA-87C6-4A4A-B819-ED8F669BE833}" dt="2025-07-04T13:14:06.759" v="93" actId="255"/>
          <ac:spMkLst>
            <pc:docMk/>
            <pc:sldMk cId="1149562041" sldId="259"/>
            <ac:spMk id="2" creationId="{3896CE36-3249-6F33-F969-AC89BA5FAED8}"/>
          </ac:spMkLst>
        </pc:spChg>
        <pc:spChg chg="mod">
          <ac:chgData name="Patric Peloquin" userId="9eacfbb0-fd00-438a-bc85-8b7658ad6aa7" providerId="ADAL" clId="{9686A4FA-87C6-4A4A-B819-ED8F669BE833}" dt="2025-07-04T13:35:05.277" v="889" actId="113"/>
          <ac:spMkLst>
            <pc:docMk/>
            <pc:sldMk cId="1149562041" sldId="259"/>
            <ac:spMk id="3" creationId="{52738F1B-39B1-CEE8-EB6F-2583F83A8568}"/>
          </ac:spMkLst>
        </pc:spChg>
        <pc:spChg chg="add">
          <ac:chgData name="Patric Peloquin" userId="9eacfbb0-fd00-438a-bc85-8b7658ad6aa7" providerId="ADAL" clId="{9686A4FA-87C6-4A4A-B819-ED8F669BE833}" dt="2025-07-04T13:29:08.891" v="739"/>
          <ac:spMkLst>
            <pc:docMk/>
            <pc:sldMk cId="1149562041" sldId="259"/>
            <ac:spMk id="4" creationId="{259EFC4F-D696-BCFD-551D-71E077AAD14E}"/>
          </ac:spMkLst>
        </pc:spChg>
      </pc:sldChg>
      <pc:sldChg chg="modSp add del mod">
        <pc:chgData name="Patric Peloquin" userId="9eacfbb0-fd00-438a-bc85-8b7658ad6aa7" providerId="ADAL" clId="{9686A4FA-87C6-4A4A-B819-ED8F669BE833}" dt="2025-07-04T13:28:31.939" v="738" actId="2696"/>
        <pc:sldMkLst>
          <pc:docMk/>
          <pc:sldMk cId="652585085" sldId="260"/>
        </pc:sldMkLst>
        <pc:spChg chg="mod">
          <ac:chgData name="Patric Peloquin" userId="9eacfbb0-fd00-438a-bc85-8b7658ad6aa7" providerId="ADAL" clId="{9686A4FA-87C6-4A4A-B819-ED8F669BE833}" dt="2025-07-04T13:23:55.491" v="640" actId="20577"/>
          <ac:spMkLst>
            <pc:docMk/>
            <pc:sldMk cId="652585085" sldId="260"/>
            <ac:spMk id="3" creationId="{5155B4A9-6D4A-E5F0-FBBE-650E93840233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C03D95-1AFF-4BF3-8872-7477B2354AB0}" type="datetimeFigureOut">
              <a:rPr lang="fr-CA" smtClean="0"/>
              <a:t>2025-07-04</a:t>
            </a:fld>
            <a:endParaRPr lang="fr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8C65E7-F63B-4967-A9E4-AE31FEF70074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1103156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9E9CD5-D878-416A-9D33-C6491980E956}" type="slidenum">
              <a:rPr lang="fr-CA" smtClean="0"/>
              <a:t>1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2223307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0D6E04-446B-36D7-60E9-C7E1B34CC4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47001D4-10B3-2B80-18AA-4FCAB930CE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B8FDB1-25EB-BD9B-B088-3832F98925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70777-F844-4521-BB09-3DFE0E3383F4}" type="datetimeFigureOut">
              <a:rPr lang="fr-CA" smtClean="0"/>
              <a:t>2025-07-04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30DA34-E526-8853-08ED-87907820D1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3AEA78-C08A-D845-7414-EBC198B93F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EBF12-DE97-4EDD-9E59-12691AC08C8A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011382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32B78-EEBA-4755-5BCA-B37826D5B3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5D457E5-1E98-C250-E1AE-987488D8E7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3D5365-152E-7E3E-F9B3-B00A23B200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70777-F844-4521-BB09-3DFE0E3383F4}" type="datetimeFigureOut">
              <a:rPr lang="fr-CA" smtClean="0"/>
              <a:t>2025-07-04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926A0D-A6FF-910A-9A66-CAB6B8A922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149539-4612-AD6D-0C40-FD0B0AECDF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EBF12-DE97-4EDD-9E59-12691AC08C8A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5133909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7BD42C9-D8FC-306C-8A95-C1300000931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23A0C2E-43BA-9D91-E756-621D03BC4B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CDF39A-47F4-09F3-988C-04FFA1C901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70777-F844-4521-BB09-3DFE0E3383F4}" type="datetimeFigureOut">
              <a:rPr lang="fr-CA" smtClean="0"/>
              <a:t>2025-07-04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47BFAA-E318-0D22-D2B4-7B9785AB88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B0D28D-B020-EB56-51B1-6EE336D175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EBF12-DE97-4EDD-9E59-12691AC08C8A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3155054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BF0292-9B42-B79B-681F-AAC609D2C3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FA5F73-B838-E827-9D0C-7B112AB432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B0F968-4C81-5C6E-8235-F89874B3B9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70777-F844-4521-BB09-3DFE0E3383F4}" type="datetimeFigureOut">
              <a:rPr lang="fr-CA" smtClean="0"/>
              <a:t>2025-07-04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7F0800-6925-7514-DEC8-B4170217B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129F36-7D20-85DE-9735-9A09754B3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EBF12-DE97-4EDD-9E59-12691AC08C8A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762906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261EED-1751-2CD7-F5F5-F4C21C8346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B2A2D8-56EC-5C4B-5191-9E271F8E4A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3981E1-07A5-53A5-167A-C13904B5DF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70777-F844-4521-BB09-3DFE0E3383F4}" type="datetimeFigureOut">
              <a:rPr lang="fr-CA" smtClean="0"/>
              <a:t>2025-07-04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ED97EF-704E-1A02-8CFF-413CFA826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D376D7-4E8F-7661-76F9-75D6EBEAD3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EBF12-DE97-4EDD-9E59-12691AC08C8A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7357198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93FCA2-7BD7-AB77-3867-4B44E99613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4CA058-1457-E8A4-4B4E-EFC86F34E4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4257D5-63F7-4882-E390-6A323372F1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259538-0A70-73B4-5F68-C82F843472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70777-F844-4521-BB09-3DFE0E3383F4}" type="datetimeFigureOut">
              <a:rPr lang="fr-CA" smtClean="0"/>
              <a:t>2025-07-04</a:t>
            </a:fld>
            <a:endParaRPr lang="fr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DEBC17-295E-88BC-82E6-87668CE62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021F70-9290-1DDF-6490-84E9A3CE35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EBF12-DE97-4EDD-9E59-12691AC08C8A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4856505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809069-682B-36D6-7EF8-D32DC0D49C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1C555F-0BAB-8406-EFEB-F958E8F6D1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33E2E4-6E15-465F-657C-81177A89DC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DA94576-E36B-CF63-E5B6-9D48D0B22BC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400F576-35B6-BDF4-7F21-BF988FF416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87BBF0B-0690-01FD-B9C0-61631FEEE0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70777-F844-4521-BB09-3DFE0E3383F4}" type="datetimeFigureOut">
              <a:rPr lang="fr-CA" smtClean="0"/>
              <a:t>2025-07-04</a:t>
            </a:fld>
            <a:endParaRPr lang="fr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C78D9DB-868B-39FA-13B8-2242402FFB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DDE5766-BD67-9CCF-1BCE-DFEFB9853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EBF12-DE97-4EDD-9E59-12691AC08C8A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1910733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95850D-D046-D387-558A-09B9840BA1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8D0D8E-CBB3-CE03-3551-1D2C7615FA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70777-F844-4521-BB09-3DFE0E3383F4}" type="datetimeFigureOut">
              <a:rPr lang="fr-CA" smtClean="0"/>
              <a:t>2025-07-04</a:t>
            </a:fld>
            <a:endParaRPr lang="fr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8B3173D-33B0-AF62-A323-D504540B33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185701-83F6-A906-F31B-2436B2E5F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EBF12-DE97-4EDD-9E59-12691AC08C8A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9552005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37FC72F-4C4C-AF61-C977-CAD7F58467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70777-F844-4521-BB09-3DFE0E3383F4}" type="datetimeFigureOut">
              <a:rPr lang="fr-CA" smtClean="0"/>
              <a:t>2025-07-04</a:t>
            </a:fld>
            <a:endParaRPr lang="fr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6A7C61-DB9E-1789-3C76-6731262E7B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93E390-EB1B-71C2-01B3-BF261EFAD3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EBF12-DE97-4EDD-9E59-12691AC08C8A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852829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C4467F-0F93-B2B5-D91F-AC675D0952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513231-299B-141B-9024-C90EE74827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5395EC-D700-0681-D7A6-3CFE32F806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59ABC3-6BAA-12B6-749A-2B212BBB06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70777-F844-4521-BB09-3DFE0E3383F4}" type="datetimeFigureOut">
              <a:rPr lang="fr-CA" smtClean="0"/>
              <a:t>2025-07-04</a:t>
            </a:fld>
            <a:endParaRPr lang="fr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E2AA4F-DCC0-74A7-DF1B-F66D92D7C6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ACCB5A-AE0D-45F8-7BC0-181362D338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EBF12-DE97-4EDD-9E59-12691AC08C8A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0990679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2D13A2-C36A-F442-22AF-9256365EEA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FDC1D57-28DB-3F64-0FFA-FA8DBE3106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583B0F-C8D8-3F20-B958-2CA8F5A2AD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40FEAF-ACE1-1753-5543-6EC8D0247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70777-F844-4521-BB09-3DFE0E3383F4}" type="datetimeFigureOut">
              <a:rPr lang="fr-CA" smtClean="0"/>
              <a:t>2025-07-04</a:t>
            </a:fld>
            <a:endParaRPr lang="fr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D5D558-E1C2-C565-1733-0A58289539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F4344D-AFDF-7A11-A4E5-B9023F49C3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EBF12-DE97-4EDD-9E59-12691AC08C8A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538054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9847185-F21C-8614-DE24-A86DE11549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EAD0BF-3695-4B7B-DB57-92226B7AD4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9E8641-ED93-D93D-0951-6E284A8072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3370777-F844-4521-BB09-3DFE0E3383F4}" type="datetimeFigureOut">
              <a:rPr lang="fr-CA" smtClean="0"/>
              <a:t>2025-07-04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711734-9306-A4A0-DC77-BB05A8F5C6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12E8AD-3C55-EF31-44A7-DECFF0BA8F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DCEBF12-DE97-4EDD-9E59-12691AC08C8A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23435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85F373-8568-154B-B01A-82C77F4951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9857" y="1295400"/>
            <a:ext cx="11212286" cy="2394857"/>
          </a:xfrm>
        </p:spPr>
        <p:txBody>
          <a:bodyPr>
            <a:normAutofit fontScale="90000"/>
          </a:bodyPr>
          <a:lstStyle/>
          <a:p>
            <a:r>
              <a:rPr lang="fr-CA" dirty="0"/>
              <a:t>Comment les Canadiens ont été transformes par le Pluralisme, la Charte et les changements démographiques?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B732B73-9BB4-B60C-B91F-7E10F66DB2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75314"/>
            <a:ext cx="9144000" cy="2601687"/>
          </a:xfrm>
        </p:spPr>
        <p:txBody>
          <a:bodyPr>
            <a:normAutofit fontScale="92500" lnSpcReduction="10000"/>
          </a:bodyPr>
          <a:lstStyle/>
          <a:p>
            <a:r>
              <a:rPr lang="fr-CA" sz="3600" dirty="0"/>
              <a:t># 2</a:t>
            </a:r>
          </a:p>
          <a:p>
            <a:pPr algn="l"/>
            <a:r>
              <a:rPr lang="fr-CA" sz="2600" dirty="0"/>
              <a:t>Situation d’apprentissage 5.1</a:t>
            </a:r>
            <a:endParaRPr lang="fr-CA" sz="36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r-FR" i="1" dirty="0"/>
              <a:t>Découvrir le Canada : Les droits et responsabilités liées à la citoyenneté, </a:t>
            </a:r>
            <a:r>
              <a:rPr lang="fr-FR" dirty="0"/>
              <a:t>© Sa Majesté la reine du chef du Canada, représentée par le ministre de Citoyenneté et Immigration Canada, 2021.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r-FR" dirty="0"/>
              <a:t>https://www.pluralism.ca/wp-content/uploads/2017/10/defining_pluralism_FR.pdf</a:t>
            </a:r>
          </a:p>
          <a:p>
            <a:pPr algn="l"/>
            <a:endParaRPr lang="fr-FR" sz="1500" dirty="0"/>
          </a:p>
          <a:p>
            <a:pPr algn="l"/>
            <a:endParaRPr lang="fr-CA" sz="15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960FF1A-5EAB-FEB9-B77C-27653583CE9A}"/>
              </a:ext>
            </a:extLst>
          </p:cNvPr>
          <p:cNvSpPr txBox="1"/>
          <p:nvPr/>
        </p:nvSpPr>
        <p:spPr>
          <a:xfrm>
            <a:off x="3488872" y="430440"/>
            <a:ext cx="5214256" cy="76944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CA" sz="4400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 NOTES</a:t>
            </a:r>
          </a:p>
        </p:txBody>
      </p:sp>
    </p:spTree>
    <p:extLst>
      <p:ext uri="{BB962C8B-B14F-4D97-AF65-F5344CB8AC3E}">
        <p14:creationId xmlns:p14="http://schemas.microsoft.com/office/powerpoint/2010/main" val="13080709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02864B-FF24-A261-00CF-F4FDC3B17A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CA" sz="4000" u="sng" dirty="0"/>
              <a:t>La Constitution du Canada est modifiée en 1982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130307-71DD-10D1-2F8B-98C8E7F08B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3114"/>
            <a:ext cx="10515600" cy="511628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arenR"/>
            </a:pPr>
            <a:r>
              <a:rPr lang="fr-FR" sz="3600" dirty="0"/>
              <a:t>En 1982, le gouvernement du Canada inclus </a:t>
            </a:r>
            <a:r>
              <a:rPr lang="fr-FR" sz="3600" b="1" dirty="0"/>
              <a:t>La </a:t>
            </a:r>
            <a:r>
              <a:rPr lang="fr-FR" sz="3600" b="1" i="1" dirty="0"/>
              <a:t>Charte canadienne des droits et libertés.</a:t>
            </a:r>
          </a:p>
          <a:p>
            <a:pPr marL="514350" indent="-514350">
              <a:buFont typeface="+mj-lt"/>
              <a:buAutoNum type="arabicParenR"/>
            </a:pPr>
            <a:endParaRPr lang="fr-FR" sz="3600" b="1" i="1" dirty="0"/>
          </a:p>
          <a:p>
            <a:pPr marL="514350" indent="-514350">
              <a:buFont typeface="+mj-lt"/>
              <a:buAutoNum type="arabicParenR"/>
            </a:pPr>
            <a:r>
              <a:rPr lang="fr-FR" sz="3600" dirty="0"/>
              <a:t>Le Canada est fondé sur des principes qui reconnaissent la </a:t>
            </a:r>
            <a:r>
              <a:rPr lang="fr-FR" sz="3600" b="1" dirty="0"/>
              <a:t>suprématie de Dieu</a:t>
            </a:r>
            <a:r>
              <a:rPr lang="fr-FR" sz="3600" dirty="0"/>
              <a:t> et la</a:t>
            </a:r>
            <a:r>
              <a:rPr lang="fr-FR" sz="3600" b="1" dirty="0"/>
              <a:t> primauté du droit </a:t>
            </a:r>
            <a:r>
              <a:rPr lang="fr-FR" sz="3600" dirty="0"/>
              <a:t>qui soulignent l’importance des traditions religieuses pour la société canadienne ainsi que la dignité et la valeur de l’être humain.</a:t>
            </a:r>
          </a:p>
        </p:txBody>
      </p:sp>
    </p:spTree>
    <p:extLst>
      <p:ext uri="{BB962C8B-B14F-4D97-AF65-F5344CB8AC3E}">
        <p14:creationId xmlns:p14="http://schemas.microsoft.com/office/powerpoint/2010/main" val="18555263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96CE36-3249-6F33-F969-AC89BA5FAE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CA" sz="3600" u="sng" dirty="0"/>
              <a:t>La Charte Canadienne des Droits et Libertés de 1982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738F1B-39B1-CEE8-EB6F-2583F83A85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514350" indent="-514350">
              <a:buFont typeface="+mj-lt"/>
              <a:buAutoNum type="arabicParenR"/>
            </a:pPr>
            <a:r>
              <a:rPr lang="fr-FR" dirty="0"/>
              <a:t>La </a:t>
            </a:r>
            <a:r>
              <a:rPr lang="fr-FR" i="1" dirty="0"/>
              <a:t>Charte </a:t>
            </a:r>
            <a:r>
              <a:rPr lang="fr-FR" dirty="0"/>
              <a:t>résume les libertés fondamentales tout en y ajoutant d’autres droits.</a:t>
            </a:r>
          </a:p>
          <a:p>
            <a:pPr marL="514350" indent="-514350">
              <a:buFont typeface="+mj-lt"/>
              <a:buAutoNum type="arabicParenR"/>
            </a:pPr>
            <a:endParaRPr lang="fr-FR" dirty="0"/>
          </a:p>
          <a:p>
            <a:pPr marL="514350" indent="-514350">
              <a:buFont typeface="+mj-lt"/>
              <a:buAutoNum type="arabicParenR"/>
            </a:pPr>
            <a:r>
              <a:rPr lang="fr-FR" b="1" dirty="0"/>
              <a:t>La liberté de circulation</a:t>
            </a:r>
            <a:r>
              <a:rPr lang="fr-FR" dirty="0"/>
              <a:t> et d’établissement – Les Canadiens peuvent vivre et travailler n’importe où au Canada, entrer au Canada et en sortir librement, et demander un passeport canadien.</a:t>
            </a:r>
          </a:p>
          <a:p>
            <a:pPr marL="514350" indent="-514350">
              <a:buFont typeface="+mj-lt"/>
              <a:buAutoNum type="arabicParenR"/>
            </a:pPr>
            <a:endParaRPr lang="fr-FR" dirty="0"/>
          </a:p>
          <a:p>
            <a:pPr marL="514350" indent="-514350">
              <a:buFont typeface="+mj-lt"/>
              <a:buAutoNum type="arabicParenR"/>
            </a:pPr>
            <a:r>
              <a:rPr lang="fr-FR" dirty="0"/>
              <a:t>Les droits des peuples autochtones – Les droits garantis dans la </a:t>
            </a:r>
            <a:r>
              <a:rPr lang="fr-FR" i="1" dirty="0"/>
              <a:t>Charte </a:t>
            </a:r>
            <a:r>
              <a:rPr lang="fr-FR" dirty="0"/>
              <a:t>ne portent atteinte en aucun cas aux droits et libertés (acquis par traité ou autres) des peuples autochtones</a:t>
            </a:r>
            <a:r>
              <a:rPr lang="fr-FR" i="1" dirty="0"/>
              <a:t>.</a:t>
            </a:r>
            <a:r>
              <a:rPr lang="en-US" i="1" dirty="0"/>
              <a:t>	(Rights of Indigenous Peoples – The rights guaranteed in the Charter 			do not remove or partially repeal or diminish the rights and freedoms 			acquired by treaties).</a:t>
            </a:r>
            <a:endParaRPr lang="fr-FR" i="1" dirty="0"/>
          </a:p>
          <a:p>
            <a:pPr marL="514350" indent="-514350">
              <a:buFont typeface="+mj-lt"/>
              <a:buAutoNum type="arabicParenR"/>
            </a:pPr>
            <a:endParaRPr lang="fr-FR" dirty="0"/>
          </a:p>
          <a:p>
            <a:pPr marL="514350" indent="-514350">
              <a:buFont typeface="+mj-lt"/>
              <a:buAutoNum type="arabicParenR"/>
            </a:pPr>
            <a:r>
              <a:rPr lang="fr-FR" b="1" dirty="0"/>
              <a:t>Le multiculturalisme, </a:t>
            </a:r>
            <a:r>
              <a:rPr lang="fr-FR" dirty="0"/>
              <a:t>s’agit d’une caractéristique fondamentale de l’identité et du patrimoine canadiens. Les Canadiens vivent ensemble et s’efforcent de respecter le pluralisme et de vivre en harmonie.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1495620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244df41d-c59f-4ca8-b715-ee2752926f14}" enabled="0" method="" siteId="{244df41d-c59f-4ca8-b715-ee2752926f14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296</Words>
  <Application>Microsoft Office PowerPoint</Application>
  <PresentationFormat>Widescreen</PresentationFormat>
  <Paragraphs>19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Comment les Canadiens ont été transformes par le Pluralisme, la Charte et les changements démographiques?</vt:lpstr>
      <vt:lpstr>La Constitution du Canada est modifiée en 1982</vt:lpstr>
      <vt:lpstr>La Charte Canadienne des Droits et Libertés de 1982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Patric Peloquin</dc:creator>
  <cp:lastModifiedBy>Patric Peloquin</cp:lastModifiedBy>
  <cp:revision>1</cp:revision>
  <dcterms:created xsi:type="dcterms:W3CDTF">2025-07-04T13:09:26Z</dcterms:created>
  <dcterms:modified xsi:type="dcterms:W3CDTF">2025-07-04T13:35:16Z</dcterms:modified>
</cp:coreProperties>
</file>