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690A6-E80B-03F4-0F62-D309A27E81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9055AE-8640-6EEB-75B6-1E4BFE4BC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E700B-88AC-F3DD-C4E7-5C8C151CA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B0173-8D3F-1AB3-1B56-C03648403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4B50B-72ED-C189-BCC4-B1E7BEC0A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3467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4B553-0BD6-AB36-E143-F8E72F7BC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94BBD3-1751-58EB-9730-90E455DE7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89618-6279-9D29-947D-E0408B7B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CBAC8-3DC8-3668-445B-D9B6C2F4A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31AF3-7C93-DBBD-BE04-D69895E46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5859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59BB9F-02F5-1336-C7D4-68DF10E02B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D7C0F-7A37-542E-3B59-567243D49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3337E-1D19-DA77-C899-DE5679A92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975CA3-2C97-548F-F008-91E7A574C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ECF2E-5C3E-CF36-3A21-D02818843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2552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5DFC6-92DD-9FB3-690A-A0EBC1210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12D1D-9616-7D6C-94CD-B85CC4FBA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DCC9A-B14C-4279-3001-9A43CD51B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F98F0-B8A4-CAD5-2860-E416B38E3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D738C-BD52-3046-253A-7B083A4F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7292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0EDCA-4FCF-7CEA-9142-EDC8FA35F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E6010E-F05B-6BE4-4059-0D1192A08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DA025-C8CB-743E-A740-A23EFE23C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F5FEC-6C6C-6C26-C88D-27371051C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7769D-BFCA-4602-8B35-A082AC6CA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5224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41AE5-E4E0-32B5-BE03-15A4DBC96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D661E-32E4-734D-5E4A-9D29EE9CE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A259A9-F9AB-7127-6065-23079B4BE2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0A098D-5C14-CDBB-B59E-BB4EDD299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7FC47-FF89-72F5-BB54-882D6E11A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3D22F4-6733-3453-48A5-94E9A0BF1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75226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B3E6-5CBA-2C41-0E33-E3D56B239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71985-1ED6-1703-9402-4C6E77C2F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5BDE84-16DD-4B6D-7994-9F041CF48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F69E43-12B0-23E2-17D3-7BC37E2EC6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425E7A-B47D-FB4F-26F9-20FBFFDF00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A6D91F-E73B-0216-D4B4-EE4BF4FEA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E80745-9ADF-8DAA-CF74-5FDA81589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DD9461-5F72-1E3F-C4DB-72DCDA40F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0281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31F48-DD96-C62E-48CD-9712735BF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DF4BF-9925-73D2-44CE-5A4210F38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B17833-7446-5213-5833-0E6AFA46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B86919-D897-E517-0786-2AD23028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7092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771EA9-B3C8-EE97-4859-250F39602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D3D300-A123-73F1-230D-D9AED17A6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F4404E-E9E7-A0D4-A044-3CBF59024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7611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17620-10D5-8B56-490A-8DD31F151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577AC-06AA-C2CE-297E-AEB47AF4C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2B850-0996-903A-9B95-624325BFA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E49EC0-D64F-38AE-9614-CDF892F2E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B6872-D44A-A66E-9595-50FC04561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43463-C80E-02BF-E639-84EA12E50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404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EC7C8-CF4F-2D78-F8E2-52066A962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8688AF-D096-D913-6E99-C85DB5BBD0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F13573-74B4-A513-E6D0-32D6E0CEB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17256-028D-202B-9828-CC663282A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F22E4-54A6-FF61-6B44-7D7317264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E7BFDA-ECE8-C1ED-5408-0C7E41147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64315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629A85-1981-1EC2-9D41-D0ABF89A7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3029E-74DE-F59C-FD45-47C7951BC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29CAA-E1FE-A2F2-39DF-5ED03AEBA2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9533EA-567A-4F8E-9D9D-478A31ACEAF3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7FF7C-6D37-E3AA-C207-EBB942E1FB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A9630-17E6-8C0E-5221-A3D8FD86E3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B6605A-3641-4964-BD30-8F7E7A00A80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6366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D25DD-113E-01C5-5F9D-A3A715916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BE2CC-4C26-A95D-612B-CB3721C25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774371"/>
          </a:xfrm>
        </p:spPr>
        <p:txBody>
          <a:bodyPr/>
          <a:lstStyle/>
          <a:p>
            <a:r>
              <a:rPr lang="fr-CA" u="sng" dirty="0"/>
              <a:t>La cartographie et la localisation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78C3F2-3691-0E6B-C6E3-6FAB09D6D2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74371"/>
            <a:ext cx="9144000" cy="4865915"/>
          </a:xfrm>
        </p:spPr>
        <p:txBody>
          <a:bodyPr>
            <a:normAutofit/>
          </a:bodyPr>
          <a:lstStyle/>
          <a:p>
            <a:pPr algn="l"/>
            <a:r>
              <a:rPr lang="fr-FR" b="1" u="sng" dirty="0"/>
              <a:t>La Localisation</a:t>
            </a:r>
          </a:p>
          <a:p>
            <a:pPr algn="l"/>
            <a:r>
              <a:rPr lang="fr-FR" dirty="0"/>
              <a:t>La localisation, en revanche, se réfère au processus de déterminer la position géographique d'un objet, d'une personne ou d'un phénomène. Cela peut être fait à l'aide de plusieurs technologies, notamment :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GPS (Système de Positionnement Global)</a:t>
            </a:r>
            <a:r>
              <a:rPr lang="fr-FR" dirty="0"/>
              <a:t> : qui utilise des satellites pour déterminer la position précise sur la Terre.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Cartes interactives en ligne</a:t>
            </a:r>
            <a:r>
              <a:rPr lang="fr-FR" dirty="0"/>
              <a:t> : comme celles de Google </a:t>
            </a:r>
            <a:r>
              <a:rPr lang="fr-FR" dirty="0" err="1"/>
              <a:t>Maps</a:t>
            </a:r>
            <a:r>
              <a:rPr lang="fr-FR" dirty="0"/>
              <a:t> ou </a:t>
            </a:r>
            <a:r>
              <a:rPr lang="fr-FR" dirty="0" err="1"/>
              <a:t>OpenStreetMap</a:t>
            </a:r>
            <a:r>
              <a:rPr lang="fr-FR" dirty="0"/>
              <a:t>, qui permettent à l'utilisateur de localiser des lieux en temps réel et de naviguer.</a:t>
            </a:r>
          </a:p>
          <a:p>
            <a:pPr algn="l"/>
            <a:endParaRPr lang="fr-FR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7868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696F4-7CB8-C5B4-16B5-B6EE081C0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49782-12EE-ADB3-977C-2E7011F7F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774371"/>
          </a:xfrm>
        </p:spPr>
        <p:txBody>
          <a:bodyPr/>
          <a:lstStyle/>
          <a:p>
            <a:r>
              <a:rPr lang="fr-CA" u="sng" dirty="0"/>
              <a:t>La cartographie et la localisation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476FBD-5F32-E60E-1C93-EDAE2652E9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74371"/>
            <a:ext cx="9144000" cy="4865915"/>
          </a:xfrm>
        </p:spPr>
        <p:txBody>
          <a:bodyPr>
            <a:normAutofit/>
          </a:bodyPr>
          <a:lstStyle/>
          <a:p>
            <a:pPr algn="l"/>
            <a:r>
              <a:rPr lang="fr-FR" b="1" dirty="0"/>
              <a:t>Géolocalisation via smartphone</a:t>
            </a:r>
            <a:r>
              <a:rPr lang="fr-FR" dirty="0"/>
              <a:t> : de plus en plus courante dans les applications mobiles, elle permet de localiser l'utilisateur ou des points d'intérêt.</a:t>
            </a:r>
          </a:p>
          <a:p>
            <a:pPr algn="l"/>
            <a:endParaRPr lang="fr-FR" dirty="0"/>
          </a:p>
          <a:p>
            <a:pPr algn="l"/>
            <a:r>
              <a:rPr lang="fr-FR" dirty="0"/>
              <a:t>Les systèmes de localisation sont devenus essentiels dans de nombreux domaines :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Transport</a:t>
            </a:r>
            <a:r>
              <a:rPr lang="fr-FR" dirty="0"/>
              <a:t> : pour la navigation en temps réel.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Commerce</a:t>
            </a:r>
            <a:r>
              <a:rPr lang="fr-FR" dirty="0"/>
              <a:t> : pour la localisation des magasins, des services ou pour les recommandations basées sur la position.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18422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D1935-708B-79E3-C274-AF3D2D704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1456A-0C6E-C673-8B11-A68204001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774371"/>
          </a:xfrm>
        </p:spPr>
        <p:txBody>
          <a:bodyPr/>
          <a:lstStyle/>
          <a:p>
            <a:r>
              <a:rPr lang="fr-CA" u="sng" dirty="0"/>
              <a:t>La cartographie et la localisation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EF4918-4C49-C2F2-714E-9032FBBFE4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74371"/>
            <a:ext cx="9144000" cy="4865915"/>
          </a:xfrm>
        </p:spPr>
        <p:txBody>
          <a:bodyPr>
            <a:normAutofit/>
          </a:bodyPr>
          <a:lstStyle/>
          <a:p>
            <a:pPr algn="l"/>
            <a:r>
              <a:rPr lang="fr-FR" b="1" dirty="0"/>
              <a:t>Sécurité</a:t>
            </a:r>
            <a:r>
              <a:rPr lang="fr-FR" dirty="0"/>
              <a:t> : pour suivre des itinéraires ou des objets en temps réel, par exemple, dans le cadre de la gestion des flottes de véhicules.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Relation entre les deux</a:t>
            </a:r>
          </a:p>
          <a:p>
            <a:pPr algn="l"/>
            <a:r>
              <a:rPr lang="fr-FR" dirty="0"/>
              <a:t>La </a:t>
            </a:r>
            <a:r>
              <a:rPr lang="fr-FR" b="1" dirty="0"/>
              <a:t>cartographie</a:t>
            </a:r>
            <a:r>
              <a:rPr lang="fr-FR" dirty="0"/>
              <a:t> fournit les outils pour comprendre l’espace global, tandis que la </a:t>
            </a:r>
            <a:r>
              <a:rPr lang="fr-FR" b="1" dirty="0"/>
              <a:t>localisation</a:t>
            </a:r>
            <a:r>
              <a:rPr lang="fr-FR" dirty="0"/>
              <a:t> permet d’agir dans cet espace, d’interagir avec lui en temps réel. En d’autres termes, la cartographie offre la représentation de l’espace et la localisation permet de se situer à l’intérieur de cet espace.</a:t>
            </a:r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41496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254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La cartographie et la localisation # 2</vt:lpstr>
      <vt:lpstr>La cartographie et la localisation # 2</vt:lpstr>
      <vt:lpstr>La cartographie et la localisation #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2025-07-13T17:25:02Z</dcterms:created>
  <dcterms:modified xsi:type="dcterms:W3CDTF">2025-07-13T17:29:27Z</dcterms:modified>
</cp:coreProperties>
</file>