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61" r:id="rId4"/>
    <p:sldId id="260" r:id="rId5"/>
    <p:sldId id="259"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A0EB89-A315-4DAD-87D7-F68697ECAF83}" v="38" dt="2025-07-03T14:19:45.7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6" d="100"/>
          <a:sy n="56" d="100"/>
        </p:scale>
        <p:origin x="48" y="1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32A0EB89-A315-4DAD-87D7-F68697ECAF83}"/>
    <pc:docChg chg="undo redo custSel addSld modSld">
      <pc:chgData name="Patric Peloquin" userId="9eacfbb0-fd00-438a-bc85-8b7658ad6aa7" providerId="ADAL" clId="{32A0EB89-A315-4DAD-87D7-F68697ECAF83}" dt="2025-07-03T14:22:49.908" v="1059" actId="20577"/>
      <pc:docMkLst>
        <pc:docMk/>
      </pc:docMkLst>
      <pc:sldChg chg="modSp new mod">
        <pc:chgData name="Patric Peloquin" userId="9eacfbb0-fd00-438a-bc85-8b7658ad6aa7" providerId="ADAL" clId="{32A0EB89-A315-4DAD-87D7-F68697ECAF83}" dt="2025-07-03T14:21:11.577" v="1039" actId="27636"/>
        <pc:sldMkLst>
          <pc:docMk/>
          <pc:sldMk cId="4222286893" sldId="258"/>
        </pc:sldMkLst>
        <pc:spChg chg="mod">
          <ac:chgData name="Patric Peloquin" userId="9eacfbb0-fd00-438a-bc85-8b7658ad6aa7" providerId="ADAL" clId="{32A0EB89-A315-4DAD-87D7-F68697ECAF83}" dt="2025-07-03T13:35:30.865" v="4" actId="122"/>
          <ac:spMkLst>
            <pc:docMk/>
            <pc:sldMk cId="4222286893" sldId="258"/>
            <ac:spMk id="2" creationId="{0903A4D5-7CF0-71ED-4226-117A369C9128}"/>
          </ac:spMkLst>
        </pc:spChg>
        <pc:spChg chg="mod">
          <ac:chgData name="Patric Peloquin" userId="9eacfbb0-fd00-438a-bc85-8b7658ad6aa7" providerId="ADAL" clId="{32A0EB89-A315-4DAD-87D7-F68697ECAF83}" dt="2025-07-03T14:21:11.577" v="1039" actId="27636"/>
          <ac:spMkLst>
            <pc:docMk/>
            <pc:sldMk cId="4222286893" sldId="258"/>
            <ac:spMk id="3" creationId="{3BF83C47-5E70-7744-CC77-BB744565C5C2}"/>
          </ac:spMkLst>
        </pc:spChg>
      </pc:sldChg>
      <pc:sldChg chg="modSp add mod">
        <pc:chgData name="Patric Peloquin" userId="9eacfbb0-fd00-438a-bc85-8b7658ad6aa7" providerId="ADAL" clId="{32A0EB89-A315-4DAD-87D7-F68697ECAF83}" dt="2025-07-03T14:22:02.088" v="1053" actId="27636"/>
        <pc:sldMkLst>
          <pc:docMk/>
          <pc:sldMk cId="2571159947" sldId="259"/>
        </pc:sldMkLst>
        <pc:spChg chg="mod">
          <ac:chgData name="Patric Peloquin" userId="9eacfbb0-fd00-438a-bc85-8b7658ad6aa7" providerId="ADAL" clId="{32A0EB89-A315-4DAD-87D7-F68697ECAF83}" dt="2025-07-03T14:22:02.088" v="1053" actId="27636"/>
          <ac:spMkLst>
            <pc:docMk/>
            <pc:sldMk cId="2571159947" sldId="259"/>
            <ac:spMk id="3" creationId="{C545B6A9-CD27-858F-E36E-AD6FBC2347A5}"/>
          </ac:spMkLst>
        </pc:spChg>
      </pc:sldChg>
      <pc:sldChg chg="modSp add mod">
        <pc:chgData name="Patric Peloquin" userId="9eacfbb0-fd00-438a-bc85-8b7658ad6aa7" providerId="ADAL" clId="{32A0EB89-A315-4DAD-87D7-F68697ECAF83}" dt="2025-07-03T14:22:49.908" v="1059" actId="20577"/>
        <pc:sldMkLst>
          <pc:docMk/>
          <pc:sldMk cId="2949441833" sldId="260"/>
        </pc:sldMkLst>
        <pc:spChg chg="mod">
          <ac:chgData name="Patric Peloquin" userId="9eacfbb0-fd00-438a-bc85-8b7658ad6aa7" providerId="ADAL" clId="{32A0EB89-A315-4DAD-87D7-F68697ECAF83}" dt="2025-07-03T14:22:49.908" v="1059" actId="20577"/>
          <ac:spMkLst>
            <pc:docMk/>
            <pc:sldMk cId="2949441833" sldId="260"/>
            <ac:spMk id="3" creationId="{FEE0115E-32DA-0C1B-B4E5-5A173F294C29}"/>
          </ac:spMkLst>
        </pc:spChg>
      </pc:sldChg>
      <pc:sldChg chg="addSp modSp new mod">
        <pc:chgData name="Patric Peloquin" userId="9eacfbb0-fd00-438a-bc85-8b7658ad6aa7" providerId="ADAL" clId="{32A0EB89-A315-4DAD-87D7-F68697ECAF83}" dt="2025-07-03T14:08:52.092" v="989" actId="33524"/>
        <pc:sldMkLst>
          <pc:docMk/>
          <pc:sldMk cId="3393458412" sldId="261"/>
        </pc:sldMkLst>
        <pc:spChg chg="add mod">
          <ac:chgData name="Patric Peloquin" userId="9eacfbb0-fd00-438a-bc85-8b7658ad6aa7" providerId="ADAL" clId="{32A0EB89-A315-4DAD-87D7-F68697ECAF83}" dt="2025-07-03T13:56:46.775" v="649" actId="1076"/>
          <ac:spMkLst>
            <pc:docMk/>
            <pc:sldMk cId="3393458412" sldId="261"/>
            <ac:spMk id="2" creationId="{A1643D28-66F9-CE31-2F4C-A373885C8B7B}"/>
          </ac:spMkLst>
        </pc:spChg>
        <pc:spChg chg="add mod">
          <ac:chgData name="Patric Peloquin" userId="9eacfbb0-fd00-438a-bc85-8b7658ad6aa7" providerId="ADAL" clId="{32A0EB89-A315-4DAD-87D7-F68697ECAF83}" dt="2025-07-03T14:03:37.894" v="887" actId="12"/>
          <ac:spMkLst>
            <pc:docMk/>
            <pc:sldMk cId="3393458412" sldId="261"/>
            <ac:spMk id="3" creationId="{7B8B39A2-9072-DE8B-9F72-0A2C9BEC7487}"/>
          </ac:spMkLst>
        </pc:spChg>
        <pc:spChg chg="add mod">
          <ac:chgData name="Patric Peloquin" userId="9eacfbb0-fd00-438a-bc85-8b7658ad6aa7" providerId="ADAL" clId="{32A0EB89-A315-4DAD-87D7-F68697ECAF83}" dt="2025-07-03T14:08:52.092" v="989" actId="33524"/>
          <ac:spMkLst>
            <pc:docMk/>
            <pc:sldMk cId="3393458412" sldId="261"/>
            <ac:spMk id="4" creationId="{B6CF666E-1814-F52E-FC8C-D5DED80C3693}"/>
          </ac:spMkLst>
        </pc:spChg>
        <pc:picChg chg="add mod">
          <ac:chgData name="Patric Peloquin" userId="9eacfbb0-fd00-438a-bc85-8b7658ad6aa7" providerId="ADAL" clId="{32A0EB89-A315-4DAD-87D7-F68697ECAF83}" dt="2025-07-03T14:02:42.518" v="877" actId="1076"/>
          <ac:picMkLst>
            <pc:docMk/>
            <pc:sldMk cId="3393458412" sldId="261"/>
            <ac:picMk id="1026" creationId="{BFB9778F-58E9-CA0D-DEC7-9142CBFA303A}"/>
          </ac:picMkLst>
        </pc:picChg>
      </pc:sldChg>
      <pc:sldChg chg="addSp delSp modSp new mod setBg">
        <pc:chgData name="Patric Peloquin" userId="9eacfbb0-fd00-438a-bc85-8b7658ad6aa7" providerId="ADAL" clId="{32A0EB89-A315-4DAD-87D7-F68697ECAF83}" dt="2025-07-03T14:20:18.472" v="1029" actId="14100"/>
        <pc:sldMkLst>
          <pc:docMk/>
          <pc:sldMk cId="82248563" sldId="262"/>
        </pc:sldMkLst>
        <pc:spChg chg="add mod">
          <ac:chgData name="Patric Peloquin" userId="9eacfbb0-fd00-438a-bc85-8b7658ad6aa7" providerId="ADAL" clId="{32A0EB89-A315-4DAD-87D7-F68697ECAF83}" dt="2025-07-03T14:18:26.395" v="1016" actId="1076"/>
          <ac:spMkLst>
            <pc:docMk/>
            <pc:sldMk cId="82248563" sldId="262"/>
            <ac:spMk id="2" creationId="{9336CF80-2A00-D527-6B1F-0E0C53F991BB}"/>
          </ac:spMkLst>
        </pc:spChg>
        <pc:spChg chg="add mod">
          <ac:chgData name="Patric Peloquin" userId="9eacfbb0-fd00-438a-bc85-8b7658ad6aa7" providerId="ADAL" clId="{32A0EB89-A315-4DAD-87D7-F68697ECAF83}" dt="2025-07-03T14:19:13.900" v="1022" actId="1076"/>
          <ac:spMkLst>
            <pc:docMk/>
            <pc:sldMk cId="82248563" sldId="262"/>
            <ac:spMk id="3" creationId="{BC8A7FAA-4EDE-28E5-E741-B4FD3F444FBF}"/>
          </ac:spMkLst>
        </pc:spChg>
        <pc:spChg chg="add mod">
          <ac:chgData name="Patric Peloquin" userId="9eacfbb0-fd00-438a-bc85-8b7658ad6aa7" providerId="ADAL" clId="{32A0EB89-A315-4DAD-87D7-F68697ECAF83}" dt="2025-07-03T14:20:18.472" v="1029" actId="14100"/>
          <ac:spMkLst>
            <pc:docMk/>
            <pc:sldMk cId="82248563" sldId="262"/>
            <ac:spMk id="4" creationId="{9EA153A3-198A-8315-9CEC-A637170C9CF9}"/>
          </ac:spMkLst>
        </pc:spChg>
        <pc:spChg chg="add del">
          <ac:chgData name="Patric Peloquin" userId="9eacfbb0-fd00-438a-bc85-8b7658ad6aa7" providerId="ADAL" clId="{32A0EB89-A315-4DAD-87D7-F68697ECAF83}" dt="2025-07-03T14:09:32.954" v="993" actId="26606"/>
          <ac:spMkLst>
            <pc:docMk/>
            <pc:sldMk cId="82248563" sldId="262"/>
            <ac:spMk id="2055" creationId="{42A4FC2C-047E-45A5-965D-8E1E3BF09BC6}"/>
          </ac:spMkLst>
        </pc:spChg>
        <pc:spChg chg="add">
          <ac:chgData name="Patric Peloquin" userId="9eacfbb0-fd00-438a-bc85-8b7658ad6aa7" providerId="ADAL" clId="{32A0EB89-A315-4DAD-87D7-F68697ECAF83}" dt="2025-07-03T14:17:08.193" v="1008" actId="26606"/>
          <ac:spMkLst>
            <pc:docMk/>
            <pc:sldMk cId="82248563" sldId="262"/>
            <ac:spMk id="2060" creationId="{9527FCEA-6143-4C5E-8C45-8AC9237ADE89}"/>
          </ac:spMkLst>
        </pc:spChg>
        <pc:spChg chg="add">
          <ac:chgData name="Patric Peloquin" userId="9eacfbb0-fd00-438a-bc85-8b7658ad6aa7" providerId="ADAL" clId="{32A0EB89-A315-4DAD-87D7-F68697ECAF83}" dt="2025-07-03T14:17:08.193" v="1008" actId="26606"/>
          <ac:spMkLst>
            <pc:docMk/>
            <pc:sldMk cId="82248563" sldId="262"/>
            <ac:spMk id="2061" creationId="{1A9F23AD-7A55-49F3-A3EC-743F47F36B0E}"/>
          </ac:spMkLst>
        </pc:spChg>
        <pc:spChg chg="add del">
          <ac:chgData name="Patric Peloquin" userId="9eacfbb0-fd00-438a-bc85-8b7658ad6aa7" providerId="ADAL" clId="{32A0EB89-A315-4DAD-87D7-F68697ECAF83}" dt="2025-07-03T14:16:52.839" v="1005" actId="26606"/>
          <ac:spMkLst>
            <pc:docMk/>
            <pc:sldMk cId="82248563" sldId="262"/>
            <ac:spMk id="2063" creationId="{799448F2-0E5B-42DA-B2D1-11A14E947BD4}"/>
          </ac:spMkLst>
        </pc:spChg>
        <pc:spChg chg="add del">
          <ac:chgData name="Patric Peloquin" userId="9eacfbb0-fd00-438a-bc85-8b7658ad6aa7" providerId="ADAL" clId="{32A0EB89-A315-4DAD-87D7-F68697ECAF83}" dt="2025-07-03T14:16:52.839" v="1005" actId="26606"/>
          <ac:spMkLst>
            <pc:docMk/>
            <pc:sldMk cId="82248563" sldId="262"/>
            <ac:spMk id="2065" creationId="{4E8A7552-20E1-4F34-ADAB-C1DB6634D47E}"/>
          </ac:spMkLst>
        </pc:spChg>
        <pc:spChg chg="add">
          <ac:chgData name="Patric Peloquin" userId="9eacfbb0-fd00-438a-bc85-8b7658ad6aa7" providerId="ADAL" clId="{32A0EB89-A315-4DAD-87D7-F68697ECAF83}" dt="2025-07-03T14:17:08.193" v="1008" actId="26606"/>
          <ac:spMkLst>
            <pc:docMk/>
            <pc:sldMk cId="82248563" sldId="262"/>
            <ac:spMk id="2067" creationId="{D7D9F91F-72C9-4DB9-ABD0-A8180D8262D5}"/>
          </ac:spMkLst>
        </pc:spChg>
        <pc:spChg chg="add">
          <ac:chgData name="Patric Peloquin" userId="9eacfbb0-fd00-438a-bc85-8b7658ad6aa7" providerId="ADAL" clId="{32A0EB89-A315-4DAD-87D7-F68697ECAF83}" dt="2025-07-03T14:17:08.193" v="1008" actId="26606"/>
          <ac:spMkLst>
            <pc:docMk/>
            <pc:sldMk cId="82248563" sldId="262"/>
            <ac:spMk id="2069" creationId="{BE016956-CE9F-4946-8834-A8BC3529D0F6}"/>
          </ac:spMkLst>
        </pc:spChg>
        <pc:picChg chg="add mod ord">
          <ac:chgData name="Patric Peloquin" userId="9eacfbb0-fd00-438a-bc85-8b7658ad6aa7" providerId="ADAL" clId="{32A0EB89-A315-4DAD-87D7-F68697ECAF83}" dt="2025-07-03T14:17:08.193" v="1008" actId="26606"/>
          <ac:picMkLst>
            <pc:docMk/>
            <pc:sldMk cId="82248563" sldId="262"/>
            <ac:picMk id="2050" creationId="{8D2D9CAB-3EC4-9865-5C83-C3D760A4DC5F}"/>
          </ac:picMkLst>
        </pc:picChg>
        <pc:picChg chg="add del mod">
          <ac:chgData name="Patric Peloquin" userId="9eacfbb0-fd00-438a-bc85-8b7658ad6aa7" providerId="ADAL" clId="{32A0EB89-A315-4DAD-87D7-F68697ECAF83}" dt="2025-07-03T14:10:08.645" v="996" actId="478"/>
          <ac:picMkLst>
            <pc:docMk/>
            <pc:sldMk cId="82248563" sldId="262"/>
            <ac:picMk id="2052" creationId="{6280BBF6-B6CC-DA73-34AB-464A7AB8E28F}"/>
          </ac:picMkLst>
        </pc:picChg>
        <pc:picChg chg="add del">
          <ac:chgData name="Patric Peloquin" userId="9eacfbb0-fd00-438a-bc85-8b7658ad6aa7" providerId="ADAL" clId="{32A0EB89-A315-4DAD-87D7-F68697ECAF83}" dt="2025-07-03T14:10:24.927" v="999" actId="478"/>
          <ac:picMkLst>
            <pc:docMk/>
            <pc:sldMk cId="82248563" sldId="262"/>
            <ac:picMk id="2054" creationId="{6E3A97C0-8603-0B50-471D-6E4BA5373D33}"/>
          </ac:picMkLst>
        </pc:picChg>
        <pc:picChg chg="add mod ord">
          <ac:chgData name="Patric Peloquin" userId="9eacfbb0-fd00-438a-bc85-8b7658ad6aa7" providerId="ADAL" clId="{32A0EB89-A315-4DAD-87D7-F68697ECAF83}" dt="2025-07-03T14:17:08.193" v="1008" actId="26606"/>
          <ac:picMkLst>
            <pc:docMk/>
            <pc:sldMk cId="82248563" sldId="262"/>
            <ac:picMk id="2056" creationId="{AECBAC20-8657-5C5F-7577-3830ADC74B78}"/>
          </ac:picMkLst>
        </pc:picChg>
        <pc:picChg chg="add mod">
          <ac:chgData name="Patric Peloquin" userId="9eacfbb0-fd00-438a-bc85-8b7658ad6aa7" providerId="ADAL" clId="{32A0EB89-A315-4DAD-87D7-F68697ECAF83}" dt="2025-07-03T14:18:20.497" v="1015" actId="1076"/>
          <ac:picMkLst>
            <pc:docMk/>
            <pc:sldMk cId="82248563" sldId="262"/>
            <ac:picMk id="2058" creationId="{A839249A-077C-9FA1-A1C8-E239335DD23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874066-8A21-41F7-8998-11B72BEC2DD5}" type="datetimeFigureOut">
              <a:rPr lang="fr-CA" smtClean="0"/>
              <a:t>2025-07-03</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B7A92A-10BF-4582-83CF-9FB7A33821D3}" type="slidenum">
              <a:rPr lang="fr-CA" smtClean="0"/>
              <a:t>‹#›</a:t>
            </a:fld>
            <a:endParaRPr lang="fr-CA"/>
          </a:p>
        </p:txBody>
      </p:sp>
    </p:spTree>
    <p:extLst>
      <p:ext uri="{BB962C8B-B14F-4D97-AF65-F5344CB8AC3E}">
        <p14:creationId xmlns:p14="http://schemas.microsoft.com/office/powerpoint/2010/main" val="3744663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F69E9CD5-D878-416A-9D33-C6491980E956}" type="slidenum">
              <a:rPr lang="fr-CA" smtClean="0"/>
              <a:t>1</a:t>
            </a:fld>
            <a:endParaRPr lang="fr-CA"/>
          </a:p>
        </p:txBody>
      </p:sp>
    </p:spTree>
    <p:extLst>
      <p:ext uri="{BB962C8B-B14F-4D97-AF65-F5344CB8AC3E}">
        <p14:creationId xmlns:p14="http://schemas.microsoft.com/office/powerpoint/2010/main" val="222233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7E011-5892-6D7A-68E6-67045673C2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A41B4C7B-9D81-7671-3965-F98A7F7003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BC0E518F-4302-E0FE-F6C2-7349101E3A7B}"/>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5" name="Footer Placeholder 4">
            <a:extLst>
              <a:ext uri="{FF2B5EF4-FFF2-40B4-BE49-F238E27FC236}">
                <a16:creationId xmlns:a16="http://schemas.microsoft.com/office/drawing/2014/main" id="{58FE4D98-5ECD-AE70-6630-82531191CF3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87CD6CBE-878A-DA45-36E3-DEEBBFA98B3B}"/>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631033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57E1B-B8FA-76C5-0EEA-F01F7D1C8B96}"/>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674251E2-E8FF-C99B-0D45-25FCFE3366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917BEDEE-63E8-BF01-0B52-EB04AC4D93D3}"/>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5" name="Footer Placeholder 4">
            <a:extLst>
              <a:ext uri="{FF2B5EF4-FFF2-40B4-BE49-F238E27FC236}">
                <a16:creationId xmlns:a16="http://schemas.microsoft.com/office/drawing/2014/main" id="{87B00FB8-C96B-8746-8141-0F0CEF7CCE62}"/>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F7DF2A9E-0FAC-87F5-0828-389385014D5D}"/>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1870267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BE2232-C3A5-033F-9167-1C87929694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BB0AA8D2-1D4E-ADCF-D3C0-8F9CB2E0BA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D35C2E92-6BF9-E68E-2A3F-432CBCC90F32}"/>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5" name="Footer Placeholder 4">
            <a:extLst>
              <a:ext uri="{FF2B5EF4-FFF2-40B4-BE49-F238E27FC236}">
                <a16:creationId xmlns:a16="http://schemas.microsoft.com/office/drawing/2014/main" id="{565B5C27-BECA-C1C2-3DEC-3F40D3C14E0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5661840-872C-7B30-DC24-182AB2104DA3}"/>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2280174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906CA-F98F-9DFF-20F1-2865F11108C1}"/>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98203ECD-5EDE-0645-378B-32EE17FCE0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CE1F6FCF-7B58-7FC1-82FF-F705A77BC8E4}"/>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5" name="Footer Placeholder 4">
            <a:extLst>
              <a:ext uri="{FF2B5EF4-FFF2-40B4-BE49-F238E27FC236}">
                <a16:creationId xmlns:a16="http://schemas.microsoft.com/office/drawing/2014/main" id="{FEA5963F-53BF-44B3-910E-1AA172E4A1D3}"/>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A8ACACFE-AED5-DE9B-1F06-3EE9ECD67BA6}"/>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253434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204BB-2331-A26B-43B0-D60C6D4F00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ECEE2CC9-C4F5-A1DA-6113-C25DE366F8F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F4F1B8-12F4-45F8-0987-C8DC3B1CC9CF}"/>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5" name="Footer Placeholder 4">
            <a:extLst>
              <a:ext uri="{FF2B5EF4-FFF2-40B4-BE49-F238E27FC236}">
                <a16:creationId xmlns:a16="http://schemas.microsoft.com/office/drawing/2014/main" id="{D5F688EE-D243-2508-18B4-909F5DA50274}"/>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2E395759-30AE-1357-6281-75A06B3376D4}"/>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2960516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66528-37FF-5D31-3D3C-70F4CF95E882}"/>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151AD969-0B8D-7EF8-3AF0-149419B5D2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CDA85647-A2EF-6FD3-0C5B-11ADDB3F1C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0E343AB0-6FD2-21DF-A00E-24DDE1CC0DF6}"/>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6" name="Footer Placeholder 5">
            <a:extLst>
              <a:ext uri="{FF2B5EF4-FFF2-40B4-BE49-F238E27FC236}">
                <a16:creationId xmlns:a16="http://schemas.microsoft.com/office/drawing/2014/main" id="{D8BCB07E-D3E2-53E2-5EED-EDA5630F639E}"/>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28CC39A0-4C47-A171-6E07-FAD904635FFD}"/>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306850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08FB5-3398-92AC-E760-979C108376B0}"/>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97089E6F-5F03-15EA-7452-80174F64BC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624057-EC33-BDCB-8F8F-2E469B2029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BA7BF521-9F92-D618-41A3-1943E93C70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554551-A6D8-4314-4B5A-285A9239F1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513C148C-D1D2-846E-F585-54ACD2F64287}"/>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8" name="Footer Placeholder 7">
            <a:extLst>
              <a:ext uri="{FF2B5EF4-FFF2-40B4-BE49-F238E27FC236}">
                <a16:creationId xmlns:a16="http://schemas.microsoft.com/office/drawing/2014/main" id="{38BCFA0E-54FA-20EA-57A8-9AAAB1E2EED5}"/>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D77333D5-D5C0-A293-A8E4-F3100E1C8874}"/>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2363080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774A9-C1DC-EF0B-6CA6-DC8B71015BDA}"/>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62793E0A-F180-0528-A965-DEFE4499E31C}"/>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4" name="Footer Placeholder 3">
            <a:extLst>
              <a:ext uri="{FF2B5EF4-FFF2-40B4-BE49-F238E27FC236}">
                <a16:creationId xmlns:a16="http://schemas.microsoft.com/office/drawing/2014/main" id="{1E65FCA6-A164-327E-F3AB-98BEEFD55606}"/>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31B89C44-3BB7-5276-4E48-C4061777F090}"/>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3653240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50A96C-8152-C8E5-F7B4-3F0FBE3FE43F}"/>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3" name="Footer Placeholder 2">
            <a:extLst>
              <a:ext uri="{FF2B5EF4-FFF2-40B4-BE49-F238E27FC236}">
                <a16:creationId xmlns:a16="http://schemas.microsoft.com/office/drawing/2014/main" id="{11A02E8F-2F49-5842-A1AC-8A5AD4E60D07}"/>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E928A819-47F6-40E8-1409-20732C3FB36D}"/>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3898028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0484A-9F71-1496-5EDB-2E9952B4DD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7136C86C-0826-A9E1-5C85-53F4116C8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895C9704-B75B-D3C3-2B9C-8785DDEC63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D59190-C5C9-BF06-8322-1FB9EC726A43}"/>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6" name="Footer Placeholder 5">
            <a:extLst>
              <a:ext uri="{FF2B5EF4-FFF2-40B4-BE49-F238E27FC236}">
                <a16:creationId xmlns:a16="http://schemas.microsoft.com/office/drawing/2014/main" id="{A41A8B93-A015-13DA-3462-70F7C84637B4}"/>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95D2F0DE-53C2-21E4-ACEB-C5B4B3F7C2BF}"/>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376734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C08AD-8114-0E96-4340-642B497E32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60504894-817F-D553-2C05-EBFC48E11A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66905186-4392-471B-1BB0-357F63F8E0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9D2A01-8A4E-BD49-4994-107F3C1C1EA6}"/>
              </a:ext>
            </a:extLst>
          </p:cNvPr>
          <p:cNvSpPr>
            <a:spLocks noGrp="1"/>
          </p:cNvSpPr>
          <p:nvPr>
            <p:ph type="dt" sz="half" idx="10"/>
          </p:nvPr>
        </p:nvSpPr>
        <p:spPr/>
        <p:txBody>
          <a:bodyPr/>
          <a:lstStyle/>
          <a:p>
            <a:fld id="{7C6CAE15-822C-4D4F-ABF0-844507E2F959}" type="datetimeFigureOut">
              <a:rPr lang="fr-CA" smtClean="0"/>
              <a:t>2025-07-03</a:t>
            </a:fld>
            <a:endParaRPr lang="fr-CA"/>
          </a:p>
        </p:txBody>
      </p:sp>
      <p:sp>
        <p:nvSpPr>
          <p:cNvPr id="6" name="Footer Placeholder 5">
            <a:extLst>
              <a:ext uri="{FF2B5EF4-FFF2-40B4-BE49-F238E27FC236}">
                <a16:creationId xmlns:a16="http://schemas.microsoft.com/office/drawing/2014/main" id="{80A66616-9AE5-C788-C5AD-AAB82D3DBD9E}"/>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504708B3-7B35-A1B4-4066-4EB7ADC3A070}"/>
              </a:ext>
            </a:extLst>
          </p:cNvPr>
          <p:cNvSpPr>
            <a:spLocks noGrp="1"/>
          </p:cNvSpPr>
          <p:nvPr>
            <p:ph type="sldNum" sz="quarter" idx="12"/>
          </p:nvPr>
        </p:nvSpPr>
        <p:spPr/>
        <p:txBody>
          <a:bodyPr/>
          <a:lstStyle/>
          <a:p>
            <a:fld id="{DC0A3560-048B-4B1A-8414-4BC719712644}" type="slidenum">
              <a:rPr lang="fr-CA" smtClean="0"/>
              <a:t>‹#›</a:t>
            </a:fld>
            <a:endParaRPr lang="fr-CA"/>
          </a:p>
        </p:txBody>
      </p:sp>
    </p:spTree>
    <p:extLst>
      <p:ext uri="{BB962C8B-B14F-4D97-AF65-F5344CB8AC3E}">
        <p14:creationId xmlns:p14="http://schemas.microsoft.com/office/powerpoint/2010/main" val="313876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38CD16-A649-9697-AB85-62DAB2379B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8115DFA2-1675-CAD5-5548-080299AF0E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219E9472-5BD3-4D64-4759-D38AEF09FF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C6CAE15-822C-4D4F-ABF0-844507E2F959}" type="datetimeFigureOut">
              <a:rPr lang="fr-CA" smtClean="0"/>
              <a:t>2025-07-03</a:t>
            </a:fld>
            <a:endParaRPr lang="fr-CA"/>
          </a:p>
        </p:txBody>
      </p:sp>
      <p:sp>
        <p:nvSpPr>
          <p:cNvPr id="5" name="Footer Placeholder 4">
            <a:extLst>
              <a:ext uri="{FF2B5EF4-FFF2-40B4-BE49-F238E27FC236}">
                <a16:creationId xmlns:a16="http://schemas.microsoft.com/office/drawing/2014/main" id="{A8F709F0-2E53-90DD-F432-E74F659265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567157EF-33B1-2168-9226-5CC2D7A1AF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0A3560-048B-4B1A-8414-4BC719712644}" type="slidenum">
              <a:rPr lang="fr-CA" smtClean="0"/>
              <a:t>‹#›</a:t>
            </a:fld>
            <a:endParaRPr lang="fr-CA"/>
          </a:p>
        </p:txBody>
      </p:sp>
    </p:spTree>
    <p:extLst>
      <p:ext uri="{BB962C8B-B14F-4D97-AF65-F5344CB8AC3E}">
        <p14:creationId xmlns:p14="http://schemas.microsoft.com/office/powerpoint/2010/main" val="333922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F373-8568-154B-B01A-82C77F495187}"/>
              </a:ext>
            </a:extLst>
          </p:cNvPr>
          <p:cNvSpPr>
            <a:spLocks noGrp="1"/>
          </p:cNvSpPr>
          <p:nvPr>
            <p:ph type="ctrTitle"/>
          </p:nvPr>
        </p:nvSpPr>
        <p:spPr>
          <a:xfrm>
            <a:off x="489857" y="1443583"/>
            <a:ext cx="11212286" cy="2188028"/>
          </a:xfrm>
        </p:spPr>
        <p:txBody>
          <a:bodyPr>
            <a:normAutofit fontScale="90000"/>
          </a:bodyPr>
          <a:lstStyle/>
          <a:p>
            <a:r>
              <a:rPr lang="fr-CA" dirty="0"/>
              <a:t>Identité Canadienne</a:t>
            </a:r>
            <a:br>
              <a:rPr lang="fr-CA" dirty="0"/>
            </a:br>
            <a:r>
              <a:rPr lang="fr-CA" dirty="0"/>
              <a:t>Comment les institutions nationales ont contribué a l’identité Canadienne</a:t>
            </a:r>
          </a:p>
        </p:txBody>
      </p:sp>
      <p:sp>
        <p:nvSpPr>
          <p:cNvPr id="3" name="Subtitle 2">
            <a:extLst>
              <a:ext uri="{FF2B5EF4-FFF2-40B4-BE49-F238E27FC236}">
                <a16:creationId xmlns:a16="http://schemas.microsoft.com/office/drawing/2014/main" id="{3B732B73-9BB4-B60C-B91F-7E10F66DB268}"/>
              </a:ext>
            </a:extLst>
          </p:cNvPr>
          <p:cNvSpPr>
            <a:spLocks noGrp="1"/>
          </p:cNvSpPr>
          <p:nvPr>
            <p:ph type="subTitle" idx="1"/>
          </p:nvPr>
        </p:nvSpPr>
        <p:spPr>
          <a:xfrm>
            <a:off x="1524000" y="3875314"/>
            <a:ext cx="9144000" cy="2601687"/>
          </a:xfrm>
        </p:spPr>
        <p:txBody>
          <a:bodyPr>
            <a:normAutofit fontScale="77500" lnSpcReduction="20000"/>
          </a:bodyPr>
          <a:lstStyle/>
          <a:p>
            <a:r>
              <a:rPr lang="fr-CA" sz="3600" dirty="0"/>
              <a:t># 3</a:t>
            </a:r>
          </a:p>
          <a:p>
            <a:endParaRPr lang="fr-CA" sz="3600" dirty="0"/>
          </a:p>
          <a:p>
            <a:pPr algn="l"/>
            <a:r>
              <a:rPr lang="fr-CA" sz="3600" dirty="0"/>
              <a:t>Situation d’apprentissage 4.2</a:t>
            </a:r>
          </a:p>
          <a:p>
            <a:pPr algn="l"/>
            <a:endParaRPr lang="fr-CA" sz="3600" dirty="0"/>
          </a:p>
          <a:p>
            <a:pPr algn="l"/>
            <a:r>
              <a:rPr lang="fr-FR" i="1" dirty="0"/>
              <a:t>Découvrir le Canada : Les droits et responsabilités liées à la citoyenneté</a:t>
            </a:r>
          </a:p>
          <a:p>
            <a:pPr algn="l"/>
            <a:r>
              <a:rPr lang="fr-FR" dirty="0"/>
              <a:t>© Sa Majesté la reine du chef du Canada, représentée par le ministre de Citoyenneté et Immigration Canada, 2021.</a:t>
            </a:r>
            <a:endParaRPr lang="fr-CA" sz="1500" dirty="0"/>
          </a:p>
        </p:txBody>
      </p:sp>
      <p:sp>
        <p:nvSpPr>
          <p:cNvPr id="4" name="TextBox 3">
            <a:extLst>
              <a:ext uri="{FF2B5EF4-FFF2-40B4-BE49-F238E27FC236}">
                <a16:creationId xmlns:a16="http://schemas.microsoft.com/office/drawing/2014/main" id="{A960FF1A-5EAB-FEB9-B77C-27653583CE9A}"/>
              </a:ext>
            </a:extLst>
          </p:cNvPr>
          <p:cNvSpPr txBox="1"/>
          <p:nvPr/>
        </p:nvSpPr>
        <p:spPr>
          <a:xfrm>
            <a:off x="3488872" y="430440"/>
            <a:ext cx="5214256" cy="769441"/>
          </a:xfrm>
          <a:prstGeom prst="rect">
            <a:avLst/>
          </a:prstGeom>
          <a:noFill/>
          <a:ln>
            <a:solidFill>
              <a:schemeClr val="accent1"/>
            </a:solidFill>
          </a:ln>
        </p:spPr>
        <p:txBody>
          <a:bodyPr wrap="square" rtlCol="0">
            <a:spAutoFit/>
          </a:bodyPr>
          <a:lstStyle/>
          <a:p>
            <a:pPr algn="ctr"/>
            <a:r>
              <a:rPr lang="fr-CA" sz="4400" u="sng" dirty="0">
                <a:solidFill>
                  <a:srgbClr val="FF0000"/>
                </a:solidFill>
                <a:effectLst>
                  <a:outerShdw blurRad="38100" dist="38100" dir="2700000" algn="tl">
                    <a:srgbClr val="000000">
                      <a:alpha val="43137"/>
                    </a:srgbClr>
                  </a:outerShdw>
                </a:effectLst>
              </a:rPr>
              <a:t>LES NOTES</a:t>
            </a:r>
          </a:p>
        </p:txBody>
      </p:sp>
    </p:spTree>
    <p:extLst>
      <p:ext uri="{BB962C8B-B14F-4D97-AF65-F5344CB8AC3E}">
        <p14:creationId xmlns:p14="http://schemas.microsoft.com/office/powerpoint/2010/main" val="1308070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3A4D5-7CF0-71ED-4226-117A369C9128}"/>
              </a:ext>
            </a:extLst>
          </p:cNvPr>
          <p:cNvSpPr>
            <a:spLocks noGrp="1"/>
          </p:cNvSpPr>
          <p:nvPr>
            <p:ph type="title"/>
          </p:nvPr>
        </p:nvSpPr>
        <p:spPr/>
        <p:txBody>
          <a:bodyPr>
            <a:normAutofit/>
          </a:bodyPr>
          <a:lstStyle/>
          <a:p>
            <a:pPr algn="ctr"/>
            <a:r>
              <a:rPr lang="fr-CA" sz="6000" u="sng" dirty="0"/>
              <a:t>La diversité au Canada</a:t>
            </a:r>
          </a:p>
        </p:txBody>
      </p:sp>
      <p:sp>
        <p:nvSpPr>
          <p:cNvPr id="3" name="Content Placeholder 2">
            <a:extLst>
              <a:ext uri="{FF2B5EF4-FFF2-40B4-BE49-F238E27FC236}">
                <a16:creationId xmlns:a16="http://schemas.microsoft.com/office/drawing/2014/main" id="{3BF83C47-5E70-7744-CC77-BB744565C5C2}"/>
              </a:ext>
            </a:extLst>
          </p:cNvPr>
          <p:cNvSpPr>
            <a:spLocks noGrp="1"/>
          </p:cNvSpPr>
          <p:nvPr>
            <p:ph idx="1"/>
          </p:nvPr>
        </p:nvSpPr>
        <p:spPr>
          <a:xfrm>
            <a:off x="838200" y="1520190"/>
            <a:ext cx="10515600" cy="5257799"/>
          </a:xfrm>
        </p:spPr>
        <p:txBody>
          <a:bodyPr>
            <a:normAutofit fontScale="92500" lnSpcReduction="20000"/>
          </a:bodyPr>
          <a:lstStyle/>
          <a:p>
            <a:pPr marL="514350" indent="-514350">
              <a:buFont typeface="+mj-lt"/>
              <a:buAutoNum type="arabicParenR"/>
            </a:pPr>
            <a:r>
              <a:rPr lang="fr-FR" dirty="0"/>
              <a:t>Depuis les années 1900, la majorité des Canadiens sont nés au Canada.</a:t>
            </a:r>
          </a:p>
          <a:p>
            <a:pPr marL="514350" indent="-514350">
              <a:buFont typeface="+mj-lt"/>
              <a:buAutoNum type="arabicParenR"/>
            </a:pPr>
            <a:endParaRPr lang="fr-FR" dirty="0"/>
          </a:p>
          <a:p>
            <a:pPr marL="514350" indent="-514350">
              <a:buFont typeface="+mj-lt"/>
              <a:buAutoNum type="arabicParenR"/>
            </a:pPr>
            <a:r>
              <a:rPr lang="fr-FR" dirty="0"/>
              <a:t>Le Canada est souvent appelé une </a:t>
            </a:r>
            <a:r>
              <a:rPr lang="fr-FR" i="1" dirty="0"/>
              <a:t>terre d’immigration </a:t>
            </a:r>
            <a:r>
              <a:rPr lang="fr-FR" dirty="0"/>
              <a:t>du fait qu’au cours du dernier siècle, des millions de nouveaux arrivants ont contribué à construire et à défendre </a:t>
            </a:r>
            <a:r>
              <a:rPr lang="fr-CA" dirty="0"/>
              <a:t>notre mode de vie.</a:t>
            </a:r>
          </a:p>
          <a:p>
            <a:pPr marL="514350" indent="-514350">
              <a:buFont typeface="+mj-lt"/>
              <a:buAutoNum type="arabicParenR"/>
            </a:pPr>
            <a:endParaRPr lang="fr-CA" dirty="0"/>
          </a:p>
          <a:p>
            <a:pPr marL="514350" indent="-514350">
              <a:buFont typeface="+mj-lt"/>
              <a:buAutoNum type="arabicParenR"/>
            </a:pPr>
            <a:r>
              <a:rPr lang="fr-FR" dirty="0"/>
              <a:t>De nombreux groupes Européens et autres cultures vivent et travaillent partout au Canada. Les principaux groupes sont les Anglais, les Français, les Écossais, les Irlandais, les Allemands, les Italiens, les Chinois, les Autochtones, les Ukrainiens, les Hollandais, les Sud-Asiatiques et les Scandinaves.</a:t>
            </a:r>
          </a:p>
          <a:p>
            <a:pPr marL="514350" indent="-514350">
              <a:buFont typeface="+mj-lt"/>
              <a:buAutoNum type="arabicParenR"/>
            </a:pPr>
            <a:endParaRPr lang="fr-FR" dirty="0"/>
          </a:p>
          <a:p>
            <a:pPr marL="514350" indent="-514350">
              <a:buFont typeface="+mj-lt"/>
              <a:buAutoNum type="arabicParenR"/>
            </a:pPr>
            <a:r>
              <a:rPr lang="fr-FR" dirty="0"/>
              <a:t>Depuis les années 1970, la plupart des immigrants viennent </a:t>
            </a:r>
            <a:r>
              <a:rPr lang="fr-CA" dirty="0"/>
              <a:t>des pays asiatiques.</a:t>
            </a:r>
          </a:p>
        </p:txBody>
      </p:sp>
    </p:spTree>
    <p:extLst>
      <p:ext uri="{BB962C8B-B14F-4D97-AF65-F5344CB8AC3E}">
        <p14:creationId xmlns:p14="http://schemas.microsoft.com/office/powerpoint/2010/main" val="4222286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BFB9778F-58E9-CA0D-DEC7-9142CBFA30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0457" y="0"/>
            <a:ext cx="8237537"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1643D28-66F9-CE31-2F4C-A373885C8B7B}"/>
              </a:ext>
            </a:extLst>
          </p:cNvPr>
          <p:cNvSpPr txBox="1"/>
          <p:nvPr/>
        </p:nvSpPr>
        <p:spPr>
          <a:xfrm>
            <a:off x="5595256" y="0"/>
            <a:ext cx="4376057" cy="246221"/>
          </a:xfrm>
          <a:prstGeom prst="rect">
            <a:avLst/>
          </a:prstGeom>
          <a:noFill/>
        </p:spPr>
        <p:txBody>
          <a:bodyPr wrap="square" rtlCol="0">
            <a:spAutoFit/>
          </a:bodyPr>
          <a:lstStyle/>
          <a:p>
            <a:r>
              <a:rPr lang="fr-CA" sz="1000" dirty="0"/>
              <a:t>https://www150.statcan.gc.ca/n1/pub/11-630-x/2016006/c-g/c-g01-fra.png</a:t>
            </a:r>
          </a:p>
        </p:txBody>
      </p:sp>
      <p:sp>
        <p:nvSpPr>
          <p:cNvPr id="3" name="TextBox 2">
            <a:extLst>
              <a:ext uri="{FF2B5EF4-FFF2-40B4-BE49-F238E27FC236}">
                <a16:creationId xmlns:a16="http://schemas.microsoft.com/office/drawing/2014/main" id="{7B8B39A2-9072-DE8B-9F72-0A2C9BEC7487}"/>
              </a:ext>
            </a:extLst>
          </p:cNvPr>
          <p:cNvSpPr txBox="1"/>
          <p:nvPr/>
        </p:nvSpPr>
        <p:spPr>
          <a:xfrm>
            <a:off x="387917" y="391333"/>
            <a:ext cx="3080658" cy="2308324"/>
          </a:xfrm>
          <a:prstGeom prst="rect">
            <a:avLst/>
          </a:prstGeom>
          <a:noFill/>
        </p:spPr>
        <p:txBody>
          <a:bodyPr wrap="square" rtlCol="0">
            <a:spAutoFit/>
          </a:bodyPr>
          <a:lstStyle/>
          <a:p>
            <a:pPr marL="285750" indent="-285750">
              <a:buFont typeface="Wingdings" panose="05000000000000000000" pitchFamily="2" charset="2"/>
              <a:buChar char="Ø"/>
            </a:pPr>
            <a:r>
              <a:rPr lang="fr-FR" dirty="0"/>
              <a:t>Depuis le début des années 1990, le nombre d'immigrants reçus s'est maintenu à un niveau relativement élevé d'environ 235 000 nouveaux immigrants en moyenne par an.</a:t>
            </a:r>
            <a:endParaRPr lang="fr-CA" dirty="0"/>
          </a:p>
        </p:txBody>
      </p:sp>
      <p:sp>
        <p:nvSpPr>
          <p:cNvPr id="4" name="TextBox 3">
            <a:extLst>
              <a:ext uri="{FF2B5EF4-FFF2-40B4-BE49-F238E27FC236}">
                <a16:creationId xmlns:a16="http://schemas.microsoft.com/office/drawing/2014/main" id="{B6CF666E-1814-F52E-FC8C-D5DED80C3693}"/>
              </a:ext>
            </a:extLst>
          </p:cNvPr>
          <p:cNvSpPr txBox="1"/>
          <p:nvPr/>
        </p:nvSpPr>
        <p:spPr>
          <a:xfrm>
            <a:off x="387917" y="3429000"/>
            <a:ext cx="3080658" cy="2862322"/>
          </a:xfrm>
          <a:prstGeom prst="rect">
            <a:avLst/>
          </a:prstGeom>
          <a:noFill/>
        </p:spPr>
        <p:txBody>
          <a:bodyPr wrap="square" rtlCol="0">
            <a:spAutoFit/>
          </a:bodyPr>
          <a:lstStyle/>
          <a:p>
            <a:pPr marL="285750" indent="-285750">
              <a:buFont typeface="Wingdings" panose="05000000000000000000" pitchFamily="2" charset="2"/>
              <a:buChar char="Ø"/>
            </a:pPr>
            <a:r>
              <a:rPr lang="fr-CA" dirty="0"/>
              <a:t>Depuis 2015, Justin Trudeau et le Gouvernement Liberal ont élevé la moyenne de montants de nouveaux immigrants par an. Qu’est-ce que vous pensez? Effectuez la recherche pour confirmer la moyenne.</a:t>
            </a:r>
          </a:p>
        </p:txBody>
      </p:sp>
    </p:spTree>
    <p:extLst>
      <p:ext uri="{BB962C8B-B14F-4D97-AF65-F5344CB8AC3E}">
        <p14:creationId xmlns:p14="http://schemas.microsoft.com/office/powerpoint/2010/main" val="3393458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8E6FC-78A0-814A-5EEC-6CA0292CC8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877BD-0CEF-D0FA-C28B-8D3DF1694FB6}"/>
              </a:ext>
            </a:extLst>
          </p:cNvPr>
          <p:cNvSpPr>
            <a:spLocks noGrp="1"/>
          </p:cNvSpPr>
          <p:nvPr>
            <p:ph type="title"/>
          </p:nvPr>
        </p:nvSpPr>
        <p:spPr/>
        <p:txBody>
          <a:bodyPr>
            <a:normAutofit/>
          </a:bodyPr>
          <a:lstStyle/>
          <a:p>
            <a:pPr algn="ctr"/>
            <a:r>
              <a:rPr lang="fr-CA" sz="6000" u="sng" dirty="0"/>
              <a:t>La diversité au Canada</a:t>
            </a:r>
          </a:p>
        </p:txBody>
      </p:sp>
      <p:sp>
        <p:nvSpPr>
          <p:cNvPr id="3" name="Content Placeholder 2">
            <a:extLst>
              <a:ext uri="{FF2B5EF4-FFF2-40B4-BE49-F238E27FC236}">
                <a16:creationId xmlns:a16="http://schemas.microsoft.com/office/drawing/2014/main" id="{FEE0115E-32DA-0C1B-B4E5-5A173F294C29}"/>
              </a:ext>
            </a:extLst>
          </p:cNvPr>
          <p:cNvSpPr>
            <a:spLocks noGrp="1"/>
          </p:cNvSpPr>
          <p:nvPr>
            <p:ph idx="1"/>
          </p:nvPr>
        </p:nvSpPr>
        <p:spPr>
          <a:xfrm>
            <a:off x="838200" y="1463040"/>
            <a:ext cx="10515600" cy="5029835"/>
          </a:xfrm>
        </p:spPr>
        <p:txBody>
          <a:bodyPr>
            <a:normAutofit fontScale="92500" lnSpcReduction="10000"/>
          </a:bodyPr>
          <a:lstStyle/>
          <a:p>
            <a:pPr marL="514350" indent="-514350">
              <a:buFont typeface="+mj-lt"/>
              <a:buAutoNum type="arabicParenR"/>
            </a:pPr>
            <a:r>
              <a:rPr lang="fr-FR" dirty="0"/>
              <a:t>Des langues non officielles sont parlées dans de nombreux foyers canadiens.</a:t>
            </a:r>
          </a:p>
          <a:p>
            <a:pPr marL="514350" indent="-514350">
              <a:buFont typeface="+mj-lt"/>
              <a:buAutoNum type="arabicParenR"/>
            </a:pPr>
            <a:endParaRPr lang="fr-FR" dirty="0"/>
          </a:p>
          <a:p>
            <a:pPr marL="514350" indent="-514350">
              <a:buFont typeface="+mj-lt"/>
              <a:buAutoNum type="arabicParenR"/>
            </a:pPr>
            <a:r>
              <a:rPr lang="fr-FR" dirty="0"/>
              <a:t>Les langues chinoises sont </a:t>
            </a:r>
            <a:r>
              <a:rPr lang="fr-FR"/>
              <a:t>au 2ième </a:t>
            </a:r>
            <a:r>
              <a:rPr lang="fr-FR" dirty="0"/>
              <a:t>rang de celles qui sont les plus parlées à la maison, après l’anglais, dans deux des plus grandes villes du Canada, Vancouver et Toronto.</a:t>
            </a:r>
          </a:p>
          <a:p>
            <a:pPr marL="514350" indent="-514350">
              <a:buFont typeface="+mj-lt"/>
              <a:buAutoNum type="arabicParenR"/>
            </a:pPr>
            <a:endParaRPr lang="fr-FR" dirty="0"/>
          </a:p>
          <a:p>
            <a:pPr marL="514350" indent="-514350">
              <a:buFont typeface="+mj-lt"/>
              <a:buAutoNum type="arabicParenR"/>
            </a:pPr>
            <a:r>
              <a:rPr lang="fr-FR" dirty="0"/>
              <a:t>La grande majorité des Canadiens se disent chrétiens. Le groupe religieux qui compte le plus de fidèles est celui des catholiques.</a:t>
            </a:r>
          </a:p>
          <a:p>
            <a:pPr marL="514350" indent="-514350">
              <a:buFont typeface="+mj-lt"/>
              <a:buAutoNum type="arabicParenR"/>
            </a:pPr>
            <a:endParaRPr lang="fr-FR" dirty="0"/>
          </a:p>
          <a:p>
            <a:pPr marL="514350" indent="-514350">
              <a:buFont typeface="+mj-lt"/>
              <a:buAutoNum type="arabicParenR"/>
            </a:pPr>
            <a:r>
              <a:rPr lang="fr-FR" dirty="0"/>
              <a:t>Par ailleurs, le nombre de musulmans, de juifs, d’hindous, de sikhs et des personnes qui déclarent n’appartenir à aucune religion </a:t>
            </a:r>
            <a:r>
              <a:rPr lang="fr-CA" dirty="0"/>
              <a:t>augmentent.</a:t>
            </a:r>
          </a:p>
        </p:txBody>
      </p:sp>
    </p:spTree>
    <p:extLst>
      <p:ext uri="{BB962C8B-B14F-4D97-AF65-F5344CB8AC3E}">
        <p14:creationId xmlns:p14="http://schemas.microsoft.com/office/powerpoint/2010/main" val="2949441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48010-CE1E-9826-0B88-0A2F88AD82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FDAA0E-B252-8586-493B-F1F7AC4CB30F}"/>
              </a:ext>
            </a:extLst>
          </p:cNvPr>
          <p:cNvSpPr>
            <a:spLocks noGrp="1"/>
          </p:cNvSpPr>
          <p:nvPr>
            <p:ph type="title"/>
          </p:nvPr>
        </p:nvSpPr>
        <p:spPr/>
        <p:txBody>
          <a:bodyPr>
            <a:normAutofit/>
          </a:bodyPr>
          <a:lstStyle/>
          <a:p>
            <a:pPr algn="ctr"/>
            <a:r>
              <a:rPr lang="fr-CA" sz="6000" u="sng" dirty="0"/>
              <a:t>La diversité au Canada</a:t>
            </a:r>
          </a:p>
        </p:txBody>
      </p:sp>
      <p:sp>
        <p:nvSpPr>
          <p:cNvPr id="3" name="Content Placeholder 2">
            <a:extLst>
              <a:ext uri="{FF2B5EF4-FFF2-40B4-BE49-F238E27FC236}">
                <a16:creationId xmlns:a16="http://schemas.microsoft.com/office/drawing/2014/main" id="{C545B6A9-CD27-858F-E36E-AD6FBC2347A5}"/>
              </a:ext>
            </a:extLst>
          </p:cNvPr>
          <p:cNvSpPr>
            <a:spLocks noGrp="1"/>
          </p:cNvSpPr>
          <p:nvPr>
            <p:ph idx="1"/>
          </p:nvPr>
        </p:nvSpPr>
        <p:spPr/>
        <p:txBody>
          <a:bodyPr>
            <a:normAutofit fontScale="92500" lnSpcReduction="20000"/>
          </a:bodyPr>
          <a:lstStyle/>
          <a:p>
            <a:pPr marL="514350" indent="-514350">
              <a:buFont typeface="+mj-lt"/>
              <a:buAutoNum type="arabicParenR"/>
            </a:pPr>
            <a:r>
              <a:rPr lang="fr-FR" dirty="0"/>
              <a:t>Le Canada s’est traditionnellement allié avec les communautés religieuses afin de promouvoir le bien-être social, l’harmonie et le respect mutuel, d’offrir un enseignement et des soins de santé, de réinstaller les réfugiés et de maintenir la liberté de religion, d’expression </a:t>
            </a:r>
            <a:r>
              <a:rPr lang="fr-CA" dirty="0"/>
              <a:t>religieuse et de conscience.</a:t>
            </a:r>
          </a:p>
          <a:p>
            <a:pPr marL="514350" indent="-514350">
              <a:buFont typeface="+mj-lt"/>
              <a:buAutoNum type="arabicParenR"/>
            </a:pPr>
            <a:endParaRPr lang="fr-CA" dirty="0"/>
          </a:p>
          <a:p>
            <a:pPr marL="514350" indent="-514350">
              <a:buFont typeface="+mj-lt"/>
              <a:buAutoNum type="arabicParenR"/>
            </a:pPr>
            <a:r>
              <a:rPr lang="fr-FR" dirty="0"/>
              <a:t>La diversité du Canada s’étend aux Canadiens gais et lesbiennes, qui bénéficient de l’entière protection de la loi et de l’égalité de traitement aux termes de celle-ci, y compris de l’accès au </a:t>
            </a:r>
            <a:r>
              <a:rPr lang="fr-CA" dirty="0"/>
              <a:t>mariage civil.</a:t>
            </a:r>
          </a:p>
          <a:p>
            <a:pPr marL="514350" indent="-514350">
              <a:buFont typeface="+mj-lt"/>
              <a:buAutoNum type="arabicParenR"/>
            </a:pPr>
            <a:endParaRPr lang="fr-CA" dirty="0"/>
          </a:p>
          <a:p>
            <a:pPr marL="514350" indent="-514350">
              <a:buFont typeface="+mj-lt"/>
              <a:buAutoNum type="arabicParenR"/>
            </a:pPr>
            <a:r>
              <a:rPr lang="fr-FR" dirty="0"/>
              <a:t>Ensemble, ces groupes diversifiés, qui ont en commun l’identité canadienne, forment la </a:t>
            </a:r>
            <a:r>
              <a:rPr lang="fr-CA" dirty="0"/>
              <a:t>société multiculturelle d’aujourd’hui.</a:t>
            </a:r>
          </a:p>
        </p:txBody>
      </p:sp>
    </p:spTree>
    <p:extLst>
      <p:ext uri="{BB962C8B-B14F-4D97-AF65-F5344CB8AC3E}">
        <p14:creationId xmlns:p14="http://schemas.microsoft.com/office/powerpoint/2010/main" val="2571159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0" name="Rectangle 2059">
            <a:extLst>
              <a:ext uri="{FF2B5EF4-FFF2-40B4-BE49-F238E27FC236}">
                <a16:creationId xmlns:a16="http://schemas.microsoft.com/office/drawing/2014/main" id="{9527FCEA-6143-4C5E-8C45-8AC9237AD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1A9F23AD-7A55-49F3-A3EC-743F47F36B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7090"/>
            <a:ext cx="6741849" cy="5897880"/>
          </a:xfrm>
          <a:prstGeom prst="rect">
            <a:avLst/>
          </a:prstGeom>
          <a:solidFill>
            <a:srgbClr val="FFFFFF"/>
          </a:solidFill>
          <a:ln w="19050">
            <a:solidFill>
              <a:schemeClr val="tx1">
                <a:lumMod val="50000"/>
                <a:lumOff val="50000"/>
                <a:alpha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8" name="Picture 10">
            <a:extLst>
              <a:ext uri="{FF2B5EF4-FFF2-40B4-BE49-F238E27FC236}">
                <a16:creationId xmlns:a16="http://schemas.microsoft.com/office/drawing/2014/main" id="{A839249A-077C-9FA1-A1C8-E239335DD23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60689" y="650497"/>
            <a:ext cx="5571066" cy="5571066"/>
          </a:xfrm>
          <a:prstGeom prst="rect">
            <a:avLst/>
          </a:prstGeom>
          <a:noFill/>
          <a:extLst>
            <a:ext uri="{909E8E84-426E-40DD-AFC4-6F175D3DCCD1}">
              <a14:hiddenFill xmlns:a14="http://schemas.microsoft.com/office/drawing/2010/main">
                <a:solidFill>
                  <a:srgbClr val="FFFFFF"/>
                </a:solidFill>
              </a14:hiddenFill>
            </a:ext>
          </a:extLst>
        </p:spPr>
      </p:pic>
      <p:sp>
        <p:nvSpPr>
          <p:cNvPr id="2067" name="Rectangle 2066">
            <a:extLst>
              <a:ext uri="{FF2B5EF4-FFF2-40B4-BE49-F238E27FC236}">
                <a16:creationId xmlns:a16="http://schemas.microsoft.com/office/drawing/2014/main" id="{D7D9F91F-72C9-4DB9-ABD0-A8180D8262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480060"/>
            <a:ext cx="4180332" cy="2788074"/>
          </a:xfrm>
          <a:prstGeom prst="rect">
            <a:avLst/>
          </a:prstGeom>
          <a:solidFill>
            <a:srgbClr val="FFFFFF"/>
          </a:solidFill>
          <a:ln w="19050">
            <a:solidFill>
              <a:schemeClr val="tx1">
                <a:lumMod val="50000"/>
                <a:lumOff val="50000"/>
                <a:alpha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6" name="Picture 8">
            <a:extLst>
              <a:ext uri="{FF2B5EF4-FFF2-40B4-BE49-F238E27FC236}">
                <a16:creationId xmlns:a16="http://schemas.microsoft.com/office/drawing/2014/main" id="{AECBAC20-8657-5C5F-7577-3830ADC74B7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782711" y="643467"/>
            <a:ext cx="3681268" cy="2475653"/>
          </a:xfrm>
          <a:prstGeom prst="rect">
            <a:avLst/>
          </a:prstGeom>
          <a:noFill/>
          <a:extLst>
            <a:ext uri="{909E8E84-426E-40DD-AFC4-6F175D3DCCD1}">
              <a14:hiddenFill xmlns:a14="http://schemas.microsoft.com/office/drawing/2010/main">
                <a:solidFill>
                  <a:srgbClr val="FFFFFF"/>
                </a:solidFill>
              </a14:hiddenFill>
            </a:ext>
          </a:extLst>
        </p:spPr>
      </p:pic>
      <p:sp>
        <p:nvSpPr>
          <p:cNvPr id="2069" name="Rectangle 2068">
            <a:extLst>
              <a:ext uri="{FF2B5EF4-FFF2-40B4-BE49-F238E27FC236}">
                <a16:creationId xmlns:a16="http://schemas.microsoft.com/office/drawing/2014/main" id="{BE016956-CE9F-4946-8834-A8BC3529D0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603670"/>
            <a:ext cx="4180332" cy="2788074"/>
          </a:xfrm>
          <a:prstGeom prst="rect">
            <a:avLst/>
          </a:prstGeom>
          <a:solidFill>
            <a:srgbClr val="FFFFFF"/>
          </a:solidFill>
          <a:ln w="19050">
            <a:solidFill>
              <a:schemeClr val="tx1">
                <a:lumMod val="50000"/>
                <a:lumOff val="50000"/>
                <a:alpha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8D2D9CAB-3EC4-9865-5C83-C3D760A4DC5F}"/>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695873" y="3866075"/>
            <a:ext cx="3854945" cy="223586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9336CF80-2A00-D527-6B1F-0E0C53F991BB}"/>
              </a:ext>
            </a:extLst>
          </p:cNvPr>
          <p:cNvSpPr txBox="1"/>
          <p:nvPr/>
        </p:nvSpPr>
        <p:spPr>
          <a:xfrm>
            <a:off x="481899" y="6425266"/>
            <a:ext cx="3364323" cy="246221"/>
          </a:xfrm>
          <a:prstGeom prst="rect">
            <a:avLst/>
          </a:prstGeom>
          <a:noFill/>
        </p:spPr>
        <p:txBody>
          <a:bodyPr wrap="square" rtlCol="0">
            <a:spAutoFit/>
          </a:bodyPr>
          <a:lstStyle/>
          <a:p>
            <a:r>
              <a:rPr lang="fr-CA" sz="1000" dirty="0"/>
              <a:t>https://en.wikipedia.org/wiki/Multiculturalism_in_Canada</a:t>
            </a:r>
          </a:p>
        </p:txBody>
      </p:sp>
      <p:sp>
        <p:nvSpPr>
          <p:cNvPr id="3" name="TextBox 2">
            <a:extLst>
              <a:ext uri="{FF2B5EF4-FFF2-40B4-BE49-F238E27FC236}">
                <a16:creationId xmlns:a16="http://schemas.microsoft.com/office/drawing/2014/main" id="{BC8A7FAA-4EDE-28E5-E741-B4FD3F444FBF}"/>
              </a:ext>
            </a:extLst>
          </p:cNvPr>
          <p:cNvSpPr txBox="1"/>
          <p:nvPr/>
        </p:nvSpPr>
        <p:spPr>
          <a:xfrm>
            <a:off x="6968538" y="6433181"/>
            <a:ext cx="5309614" cy="246221"/>
          </a:xfrm>
          <a:prstGeom prst="rect">
            <a:avLst/>
          </a:prstGeom>
          <a:noFill/>
        </p:spPr>
        <p:txBody>
          <a:bodyPr wrap="square" rtlCol="0">
            <a:spAutoFit/>
          </a:bodyPr>
          <a:lstStyle/>
          <a:p>
            <a:r>
              <a:rPr lang="fr-CA" sz="1000" dirty="0"/>
              <a:t>https://canadamulticulturel824612297.wordpress.com/2018/06/14/the-journey-begins/</a:t>
            </a:r>
          </a:p>
        </p:txBody>
      </p:sp>
      <p:sp>
        <p:nvSpPr>
          <p:cNvPr id="4" name="TextBox 3">
            <a:extLst>
              <a:ext uri="{FF2B5EF4-FFF2-40B4-BE49-F238E27FC236}">
                <a16:creationId xmlns:a16="http://schemas.microsoft.com/office/drawing/2014/main" id="{9EA153A3-198A-8315-9CEC-A637170C9CF9}"/>
              </a:ext>
            </a:extLst>
          </p:cNvPr>
          <p:cNvSpPr txBox="1"/>
          <p:nvPr/>
        </p:nvSpPr>
        <p:spPr>
          <a:xfrm>
            <a:off x="7452360" y="3289924"/>
            <a:ext cx="4087867" cy="246221"/>
          </a:xfrm>
          <a:prstGeom prst="rect">
            <a:avLst/>
          </a:prstGeom>
          <a:noFill/>
        </p:spPr>
        <p:txBody>
          <a:bodyPr wrap="square" rtlCol="0">
            <a:spAutoFit/>
          </a:bodyPr>
          <a:lstStyle/>
          <a:p>
            <a:r>
              <a:rPr lang="fr-CA" sz="1000" dirty="0"/>
              <a:t>https://www.bibliomonde.fr/lalmanach/multiculturalisme-canada</a:t>
            </a:r>
          </a:p>
        </p:txBody>
      </p:sp>
    </p:spTree>
    <p:extLst>
      <p:ext uri="{BB962C8B-B14F-4D97-AF65-F5344CB8AC3E}">
        <p14:creationId xmlns:p14="http://schemas.microsoft.com/office/powerpoint/2010/main" val="822485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48</TotalTime>
  <Words>504</Words>
  <Application>Microsoft Office PowerPoint</Application>
  <PresentationFormat>Widescreen</PresentationFormat>
  <Paragraphs>37</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Wingdings</vt:lpstr>
      <vt:lpstr>Office Theme</vt:lpstr>
      <vt:lpstr>Identité Canadienne Comment les institutions nationales ont contribué a l’identité Canadienne</vt:lpstr>
      <vt:lpstr>La diversité au Canada</vt:lpstr>
      <vt:lpstr>PowerPoint Presentation</vt:lpstr>
      <vt:lpstr>La diversité au Canada</vt:lpstr>
      <vt:lpstr>La diversité au Canada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2025-07-03T13:34:22Z</dcterms:created>
  <dcterms:modified xsi:type="dcterms:W3CDTF">2025-07-03T14:22:50Z</dcterms:modified>
</cp:coreProperties>
</file>