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F9A2E68-3361-4A82-A366-24AF827D81B2}" v="2" dt="2025-07-13T17:15:30.45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964" y="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slide" Target="slides/slide3.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tric Peloquin" userId="9eacfbb0-fd00-438a-bc85-8b7658ad6aa7" providerId="ADAL" clId="{7F9A2E68-3361-4A82-A366-24AF827D81B2}"/>
    <pc:docChg chg="custSel addSld modSld">
      <pc:chgData name="Patric Peloquin" userId="9eacfbb0-fd00-438a-bc85-8b7658ad6aa7" providerId="ADAL" clId="{7F9A2E68-3361-4A82-A366-24AF827D81B2}" dt="2025-07-13T17:15:58.259" v="25" actId="255"/>
      <pc:docMkLst>
        <pc:docMk/>
      </pc:docMkLst>
      <pc:sldChg chg="modSp mod">
        <pc:chgData name="Patric Peloquin" userId="9eacfbb0-fd00-438a-bc85-8b7658ad6aa7" providerId="ADAL" clId="{7F9A2E68-3361-4A82-A366-24AF827D81B2}" dt="2025-07-13T17:15:17.300" v="15" actId="20577"/>
        <pc:sldMkLst>
          <pc:docMk/>
          <pc:sldMk cId="1596825500" sldId="258"/>
        </pc:sldMkLst>
        <pc:spChg chg="mod">
          <ac:chgData name="Patric Peloquin" userId="9eacfbb0-fd00-438a-bc85-8b7658ad6aa7" providerId="ADAL" clId="{7F9A2E68-3361-4A82-A366-24AF827D81B2}" dt="2025-07-13T17:15:17.300" v="15" actId="20577"/>
          <ac:spMkLst>
            <pc:docMk/>
            <pc:sldMk cId="1596825500" sldId="258"/>
            <ac:spMk id="3" creationId="{504F31D3-585B-AEEC-CD31-00CB2B0F26AC}"/>
          </ac:spMkLst>
        </pc:spChg>
      </pc:sldChg>
      <pc:sldChg chg="modSp add mod">
        <pc:chgData name="Patric Peloquin" userId="9eacfbb0-fd00-438a-bc85-8b7658ad6aa7" providerId="ADAL" clId="{7F9A2E68-3361-4A82-A366-24AF827D81B2}" dt="2025-07-13T17:15:58.259" v="25" actId="255"/>
        <pc:sldMkLst>
          <pc:docMk/>
          <pc:sldMk cId="4021660747" sldId="259"/>
        </pc:sldMkLst>
        <pc:spChg chg="mod">
          <ac:chgData name="Patric Peloquin" userId="9eacfbb0-fd00-438a-bc85-8b7658ad6aa7" providerId="ADAL" clId="{7F9A2E68-3361-4A82-A366-24AF827D81B2}" dt="2025-07-13T17:15:58.259" v="25" actId="255"/>
          <ac:spMkLst>
            <pc:docMk/>
            <pc:sldMk cId="4021660747" sldId="259"/>
            <ac:spMk id="3" creationId="{7FDC0E44-5595-8F63-2F70-24B83958E27C}"/>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9825C2-FBE4-78B8-702B-A85CAE211F3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r-CA"/>
          </a:p>
        </p:txBody>
      </p:sp>
      <p:sp>
        <p:nvSpPr>
          <p:cNvPr id="3" name="Subtitle 2">
            <a:extLst>
              <a:ext uri="{FF2B5EF4-FFF2-40B4-BE49-F238E27FC236}">
                <a16:creationId xmlns:a16="http://schemas.microsoft.com/office/drawing/2014/main" id="{7C3D8D87-329D-9937-826B-C85648BCE3B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r-CA"/>
          </a:p>
        </p:txBody>
      </p:sp>
      <p:sp>
        <p:nvSpPr>
          <p:cNvPr id="4" name="Date Placeholder 3">
            <a:extLst>
              <a:ext uri="{FF2B5EF4-FFF2-40B4-BE49-F238E27FC236}">
                <a16:creationId xmlns:a16="http://schemas.microsoft.com/office/drawing/2014/main" id="{961A7B7F-A097-EA34-416F-4063C1E6F134}"/>
              </a:ext>
            </a:extLst>
          </p:cNvPr>
          <p:cNvSpPr>
            <a:spLocks noGrp="1"/>
          </p:cNvSpPr>
          <p:nvPr>
            <p:ph type="dt" sz="half" idx="10"/>
          </p:nvPr>
        </p:nvSpPr>
        <p:spPr/>
        <p:txBody>
          <a:bodyPr/>
          <a:lstStyle/>
          <a:p>
            <a:fld id="{B37A126E-512C-4FA9-83E8-68B15053D150}" type="datetimeFigureOut">
              <a:rPr lang="fr-CA" smtClean="0"/>
              <a:t>2025-07-13</a:t>
            </a:fld>
            <a:endParaRPr lang="fr-CA"/>
          </a:p>
        </p:txBody>
      </p:sp>
      <p:sp>
        <p:nvSpPr>
          <p:cNvPr id="5" name="Footer Placeholder 4">
            <a:extLst>
              <a:ext uri="{FF2B5EF4-FFF2-40B4-BE49-F238E27FC236}">
                <a16:creationId xmlns:a16="http://schemas.microsoft.com/office/drawing/2014/main" id="{AA50E54D-40B8-FDC3-03A7-EBA842A8A7F9}"/>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CBDF5CB1-9F30-0A93-7E6F-1FF4D9DE13DD}"/>
              </a:ext>
            </a:extLst>
          </p:cNvPr>
          <p:cNvSpPr>
            <a:spLocks noGrp="1"/>
          </p:cNvSpPr>
          <p:nvPr>
            <p:ph type="sldNum" sz="quarter" idx="12"/>
          </p:nvPr>
        </p:nvSpPr>
        <p:spPr/>
        <p:txBody>
          <a:bodyPr/>
          <a:lstStyle/>
          <a:p>
            <a:fld id="{71BB3118-FFC8-419E-8C2C-139F1295E25E}" type="slidenum">
              <a:rPr lang="fr-CA" smtClean="0"/>
              <a:t>‹#›</a:t>
            </a:fld>
            <a:endParaRPr lang="fr-CA"/>
          </a:p>
        </p:txBody>
      </p:sp>
    </p:spTree>
    <p:extLst>
      <p:ext uri="{BB962C8B-B14F-4D97-AF65-F5344CB8AC3E}">
        <p14:creationId xmlns:p14="http://schemas.microsoft.com/office/powerpoint/2010/main" val="36121710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BD8EDB-5721-B5D4-C65A-D7BAA5CE4B44}"/>
              </a:ext>
            </a:extLst>
          </p:cNvPr>
          <p:cNvSpPr>
            <a:spLocks noGrp="1"/>
          </p:cNvSpPr>
          <p:nvPr>
            <p:ph type="title"/>
          </p:nvPr>
        </p:nvSpPr>
        <p:spPr/>
        <p:txBody>
          <a:bodyPr/>
          <a:lstStyle/>
          <a:p>
            <a:r>
              <a:rPr lang="en-US"/>
              <a:t>Click to edit Master title style</a:t>
            </a:r>
            <a:endParaRPr lang="fr-CA"/>
          </a:p>
        </p:txBody>
      </p:sp>
      <p:sp>
        <p:nvSpPr>
          <p:cNvPr id="3" name="Vertical Text Placeholder 2">
            <a:extLst>
              <a:ext uri="{FF2B5EF4-FFF2-40B4-BE49-F238E27FC236}">
                <a16:creationId xmlns:a16="http://schemas.microsoft.com/office/drawing/2014/main" id="{3AE04291-7EA3-AC40-53DB-6D9581BDAEB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C4678B74-F04A-9DBB-9124-F1A4A92FF447}"/>
              </a:ext>
            </a:extLst>
          </p:cNvPr>
          <p:cNvSpPr>
            <a:spLocks noGrp="1"/>
          </p:cNvSpPr>
          <p:nvPr>
            <p:ph type="dt" sz="half" idx="10"/>
          </p:nvPr>
        </p:nvSpPr>
        <p:spPr/>
        <p:txBody>
          <a:bodyPr/>
          <a:lstStyle/>
          <a:p>
            <a:fld id="{B37A126E-512C-4FA9-83E8-68B15053D150}" type="datetimeFigureOut">
              <a:rPr lang="fr-CA" smtClean="0"/>
              <a:t>2025-07-13</a:t>
            </a:fld>
            <a:endParaRPr lang="fr-CA"/>
          </a:p>
        </p:txBody>
      </p:sp>
      <p:sp>
        <p:nvSpPr>
          <p:cNvPr id="5" name="Footer Placeholder 4">
            <a:extLst>
              <a:ext uri="{FF2B5EF4-FFF2-40B4-BE49-F238E27FC236}">
                <a16:creationId xmlns:a16="http://schemas.microsoft.com/office/drawing/2014/main" id="{979F8100-7E5C-87BC-5322-721547B6EF87}"/>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CC1C8551-2DBE-61B0-ED07-DFA530FD01B6}"/>
              </a:ext>
            </a:extLst>
          </p:cNvPr>
          <p:cNvSpPr>
            <a:spLocks noGrp="1"/>
          </p:cNvSpPr>
          <p:nvPr>
            <p:ph type="sldNum" sz="quarter" idx="12"/>
          </p:nvPr>
        </p:nvSpPr>
        <p:spPr/>
        <p:txBody>
          <a:bodyPr/>
          <a:lstStyle/>
          <a:p>
            <a:fld id="{71BB3118-FFC8-419E-8C2C-139F1295E25E}" type="slidenum">
              <a:rPr lang="fr-CA" smtClean="0"/>
              <a:t>‹#›</a:t>
            </a:fld>
            <a:endParaRPr lang="fr-CA"/>
          </a:p>
        </p:txBody>
      </p:sp>
    </p:spTree>
    <p:extLst>
      <p:ext uri="{BB962C8B-B14F-4D97-AF65-F5344CB8AC3E}">
        <p14:creationId xmlns:p14="http://schemas.microsoft.com/office/powerpoint/2010/main" val="41530877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59037D3-38B2-AF11-B491-DD4CB13697D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fr-CA"/>
          </a:p>
        </p:txBody>
      </p:sp>
      <p:sp>
        <p:nvSpPr>
          <p:cNvPr id="3" name="Vertical Text Placeholder 2">
            <a:extLst>
              <a:ext uri="{FF2B5EF4-FFF2-40B4-BE49-F238E27FC236}">
                <a16:creationId xmlns:a16="http://schemas.microsoft.com/office/drawing/2014/main" id="{8B71E75A-712E-BBED-B2DF-09E44768947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DEDAC2FC-A4D5-B194-DDFB-53B35E4859B0}"/>
              </a:ext>
            </a:extLst>
          </p:cNvPr>
          <p:cNvSpPr>
            <a:spLocks noGrp="1"/>
          </p:cNvSpPr>
          <p:nvPr>
            <p:ph type="dt" sz="half" idx="10"/>
          </p:nvPr>
        </p:nvSpPr>
        <p:spPr/>
        <p:txBody>
          <a:bodyPr/>
          <a:lstStyle/>
          <a:p>
            <a:fld id="{B37A126E-512C-4FA9-83E8-68B15053D150}" type="datetimeFigureOut">
              <a:rPr lang="fr-CA" smtClean="0"/>
              <a:t>2025-07-13</a:t>
            </a:fld>
            <a:endParaRPr lang="fr-CA"/>
          </a:p>
        </p:txBody>
      </p:sp>
      <p:sp>
        <p:nvSpPr>
          <p:cNvPr id="5" name="Footer Placeholder 4">
            <a:extLst>
              <a:ext uri="{FF2B5EF4-FFF2-40B4-BE49-F238E27FC236}">
                <a16:creationId xmlns:a16="http://schemas.microsoft.com/office/drawing/2014/main" id="{C756670E-E0EE-2DD5-0F9D-E5E93DE98090}"/>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75B7FE0C-0C47-495B-4E38-D970248E2498}"/>
              </a:ext>
            </a:extLst>
          </p:cNvPr>
          <p:cNvSpPr>
            <a:spLocks noGrp="1"/>
          </p:cNvSpPr>
          <p:nvPr>
            <p:ph type="sldNum" sz="quarter" idx="12"/>
          </p:nvPr>
        </p:nvSpPr>
        <p:spPr/>
        <p:txBody>
          <a:bodyPr/>
          <a:lstStyle/>
          <a:p>
            <a:fld id="{71BB3118-FFC8-419E-8C2C-139F1295E25E}" type="slidenum">
              <a:rPr lang="fr-CA" smtClean="0"/>
              <a:t>‹#›</a:t>
            </a:fld>
            <a:endParaRPr lang="fr-CA"/>
          </a:p>
        </p:txBody>
      </p:sp>
    </p:spTree>
    <p:extLst>
      <p:ext uri="{BB962C8B-B14F-4D97-AF65-F5344CB8AC3E}">
        <p14:creationId xmlns:p14="http://schemas.microsoft.com/office/powerpoint/2010/main" val="51378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65EE38-F9B4-D993-A522-AEE591921284}"/>
              </a:ext>
            </a:extLst>
          </p:cNvPr>
          <p:cNvSpPr>
            <a:spLocks noGrp="1"/>
          </p:cNvSpPr>
          <p:nvPr>
            <p:ph type="title"/>
          </p:nvPr>
        </p:nvSpPr>
        <p:spPr/>
        <p:txBody>
          <a:bodyPr/>
          <a:lstStyle/>
          <a:p>
            <a:r>
              <a:rPr lang="en-US"/>
              <a:t>Click to edit Master title style</a:t>
            </a:r>
            <a:endParaRPr lang="fr-CA"/>
          </a:p>
        </p:txBody>
      </p:sp>
      <p:sp>
        <p:nvSpPr>
          <p:cNvPr id="3" name="Content Placeholder 2">
            <a:extLst>
              <a:ext uri="{FF2B5EF4-FFF2-40B4-BE49-F238E27FC236}">
                <a16:creationId xmlns:a16="http://schemas.microsoft.com/office/drawing/2014/main" id="{D2DC54D2-B75C-7AC0-4187-E61A8F5CEAD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B24408B6-9AA6-B14C-F291-3109111C3AFF}"/>
              </a:ext>
            </a:extLst>
          </p:cNvPr>
          <p:cNvSpPr>
            <a:spLocks noGrp="1"/>
          </p:cNvSpPr>
          <p:nvPr>
            <p:ph type="dt" sz="half" idx="10"/>
          </p:nvPr>
        </p:nvSpPr>
        <p:spPr/>
        <p:txBody>
          <a:bodyPr/>
          <a:lstStyle/>
          <a:p>
            <a:fld id="{B37A126E-512C-4FA9-83E8-68B15053D150}" type="datetimeFigureOut">
              <a:rPr lang="fr-CA" smtClean="0"/>
              <a:t>2025-07-13</a:t>
            </a:fld>
            <a:endParaRPr lang="fr-CA"/>
          </a:p>
        </p:txBody>
      </p:sp>
      <p:sp>
        <p:nvSpPr>
          <p:cNvPr id="5" name="Footer Placeholder 4">
            <a:extLst>
              <a:ext uri="{FF2B5EF4-FFF2-40B4-BE49-F238E27FC236}">
                <a16:creationId xmlns:a16="http://schemas.microsoft.com/office/drawing/2014/main" id="{97CA1B8E-30D0-20DE-A1A7-BED13E30B9B2}"/>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9F262F47-C142-E652-F79E-819957ED511D}"/>
              </a:ext>
            </a:extLst>
          </p:cNvPr>
          <p:cNvSpPr>
            <a:spLocks noGrp="1"/>
          </p:cNvSpPr>
          <p:nvPr>
            <p:ph type="sldNum" sz="quarter" idx="12"/>
          </p:nvPr>
        </p:nvSpPr>
        <p:spPr/>
        <p:txBody>
          <a:bodyPr/>
          <a:lstStyle/>
          <a:p>
            <a:fld id="{71BB3118-FFC8-419E-8C2C-139F1295E25E}" type="slidenum">
              <a:rPr lang="fr-CA" smtClean="0"/>
              <a:t>‹#›</a:t>
            </a:fld>
            <a:endParaRPr lang="fr-CA"/>
          </a:p>
        </p:txBody>
      </p:sp>
    </p:spTree>
    <p:extLst>
      <p:ext uri="{BB962C8B-B14F-4D97-AF65-F5344CB8AC3E}">
        <p14:creationId xmlns:p14="http://schemas.microsoft.com/office/powerpoint/2010/main" val="32046952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21FA8A-E6C7-C937-0CC4-5166AEC97F0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r-CA"/>
          </a:p>
        </p:txBody>
      </p:sp>
      <p:sp>
        <p:nvSpPr>
          <p:cNvPr id="3" name="Text Placeholder 2">
            <a:extLst>
              <a:ext uri="{FF2B5EF4-FFF2-40B4-BE49-F238E27FC236}">
                <a16:creationId xmlns:a16="http://schemas.microsoft.com/office/drawing/2014/main" id="{C9607304-2842-AA89-676C-7E284E8B317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319CCDA-59F2-EE0A-D443-F861AEBEC7D2}"/>
              </a:ext>
            </a:extLst>
          </p:cNvPr>
          <p:cNvSpPr>
            <a:spLocks noGrp="1"/>
          </p:cNvSpPr>
          <p:nvPr>
            <p:ph type="dt" sz="half" idx="10"/>
          </p:nvPr>
        </p:nvSpPr>
        <p:spPr/>
        <p:txBody>
          <a:bodyPr/>
          <a:lstStyle/>
          <a:p>
            <a:fld id="{B37A126E-512C-4FA9-83E8-68B15053D150}" type="datetimeFigureOut">
              <a:rPr lang="fr-CA" smtClean="0"/>
              <a:t>2025-07-13</a:t>
            </a:fld>
            <a:endParaRPr lang="fr-CA"/>
          </a:p>
        </p:txBody>
      </p:sp>
      <p:sp>
        <p:nvSpPr>
          <p:cNvPr id="5" name="Footer Placeholder 4">
            <a:extLst>
              <a:ext uri="{FF2B5EF4-FFF2-40B4-BE49-F238E27FC236}">
                <a16:creationId xmlns:a16="http://schemas.microsoft.com/office/drawing/2014/main" id="{85F283B0-E978-67CE-4D1F-AC560F27C8D9}"/>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CCC41A63-C4D3-A868-9ACE-267B96F1D7DD}"/>
              </a:ext>
            </a:extLst>
          </p:cNvPr>
          <p:cNvSpPr>
            <a:spLocks noGrp="1"/>
          </p:cNvSpPr>
          <p:nvPr>
            <p:ph type="sldNum" sz="quarter" idx="12"/>
          </p:nvPr>
        </p:nvSpPr>
        <p:spPr/>
        <p:txBody>
          <a:bodyPr/>
          <a:lstStyle/>
          <a:p>
            <a:fld id="{71BB3118-FFC8-419E-8C2C-139F1295E25E}" type="slidenum">
              <a:rPr lang="fr-CA" smtClean="0"/>
              <a:t>‹#›</a:t>
            </a:fld>
            <a:endParaRPr lang="fr-CA"/>
          </a:p>
        </p:txBody>
      </p:sp>
    </p:spTree>
    <p:extLst>
      <p:ext uri="{BB962C8B-B14F-4D97-AF65-F5344CB8AC3E}">
        <p14:creationId xmlns:p14="http://schemas.microsoft.com/office/powerpoint/2010/main" val="16987381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621E2D-EEF4-2611-CDC5-CE2274FE98EC}"/>
              </a:ext>
            </a:extLst>
          </p:cNvPr>
          <p:cNvSpPr>
            <a:spLocks noGrp="1"/>
          </p:cNvSpPr>
          <p:nvPr>
            <p:ph type="title"/>
          </p:nvPr>
        </p:nvSpPr>
        <p:spPr/>
        <p:txBody>
          <a:bodyPr/>
          <a:lstStyle/>
          <a:p>
            <a:r>
              <a:rPr lang="en-US"/>
              <a:t>Click to edit Master title style</a:t>
            </a:r>
            <a:endParaRPr lang="fr-CA"/>
          </a:p>
        </p:txBody>
      </p:sp>
      <p:sp>
        <p:nvSpPr>
          <p:cNvPr id="3" name="Content Placeholder 2">
            <a:extLst>
              <a:ext uri="{FF2B5EF4-FFF2-40B4-BE49-F238E27FC236}">
                <a16:creationId xmlns:a16="http://schemas.microsoft.com/office/drawing/2014/main" id="{22DC8AC4-2294-6B30-F3B6-D5FD751EAFF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Content Placeholder 3">
            <a:extLst>
              <a:ext uri="{FF2B5EF4-FFF2-40B4-BE49-F238E27FC236}">
                <a16:creationId xmlns:a16="http://schemas.microsoft.com/office/drawing/2014/main" id="{9A926A47-26D8-D18C-F03D-A8251B4BE84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5" name="Date Placeholder 4">
            <a:extLst>
              <a:ext uri="{FF2B5EF4-FFF2-40B4-BE49-F238E27FC236}">
                <a16:creationId xmlns:a16="http://schemas.microsoft.com/office/drawing/2014/main" id="{E35FA570-4CD8-AABE-3D2D-8FBA737D750D}"/>
              </a:ext>
            </a:extLst>
          </p:cNvPr>
          <p:cNvSpPr>
            <a:spLocks noGrp="1"/>
          </p:cNvSpPr>
          <p:nvPr>
            <p:ph type="dt" sz="half" idx="10"/>
          </p:nvPr>
        </p:nvSpPr>
        <p:spPr/>
        <p:txBody>
          <a:bodyPr/>
          <a:lstStyle/>
          <a:p>
            <a:fld id="{B37A126E-512C-4FA9-83E8-68B15053D150}" type="datetimeFigureOut">
              <a:rPr lang="fr-CA" smtClean="0"/>
              <a:t>2025-07-13</a:t>
            </a:fld>
            <a:endParaRPr lang="fr-CA"/>
          </a:p>
        </p:txBody>
      </p:sp>
      <p:sp>
        <p:nvSpPr>
          <p:cNvPr id="6" name="Footer Placeholder 5">
            <a:extLst>
              <a:ext uri="{FF2B5EF4-FFF2-40B4-BE49-F238E27FC236}">
                <a16:creationId xmlns:a16="http://schemas.microsoft.com/office/drawing/2014/main" id="{670F426A-559E-A076-6ED4-613AF69D2E42}"/>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F5C6571A-7BFF-56F3-4FF4-BECD51DA6736}"/>
              </a:ext>
            </a:extLst>
          </p:cNvPr>
          <p:cNvSpPr>
            <a:spLocks noGrp="1"/>
          </p:cNvSpPr>
          <p:nvPr>
            <p:ph type="sldNum" sz="quarter" idx="12"/>
          </p:nvPr>
        </p:nvSpPr>
        <p:spPr/>
        <p:txBody>
          <a:bodyPr/>
          <a:lstStyle/>
          <a:p>
            <a:fld id="{71BB3118-FFC8-419E-8C2C-139F1295E25E}" type="slidenum">
              <a:rPr lang="fr-CA" smtClean="0"/>
              <a:t>‹#›</a:t>
            </a:fld>
            <a:endParaRPr lang="fr-CA"/>
          </a:p>
        </p:txBody>
      </p:sp>
    </p:spTree>
    <p:extLst>
      <p:ext uri="{BB962C8B-B14F-4D97-AF65-F5344CB8AC3E}">
        <p14:creationId xmlns:p14="http://schemas.microsoft.com/office/powerpoint/2010/main" val="10074313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6CDED1-57F9-45E1-F342-239EA7E00F74}"/>
              </a:ext>
            </a:extLst>
          </p:cNvPr>
          <p:cNvSpPr>
            <a:spLocks noGrp="1"/>
          </p:cNvSpPr>
          <p:nvPr>
            <p:ph type="title"/>
          </p:nvPr>
        </p:nvSpPr>
        <p:spPr>
          <a:xfrm>
            <a:off x="839788" y="365125"/>
            <a:ext cx="10515600" cy="1325563"/>
          </a:xfrm>
        </p:spPr>
        <p:txBody>
          <a:bodyPr/>
          <a:lstStyle/>
          <a:p>
            <a:r>
              <a:rPr lang="en-US"/>
              <a:t>Click to edit Master title style</a:t>
            </a:r>
            <a:endParaRPr lang="fr-CA"/>
          </a:p>
        </p:txBody>
      </p:sp>
      <p:sp>
        <p:nvSpPr>
          <p:cNvPr id="3" name="Text Placeholder 2">
            <a:extLst>
              <a:ext uri="{FF2B5EF4-FFF2-40B4-BE49-F238E27FC236}">
                <a16:creationId xmlns:a16="http://schemas.microsoft.com/office/drawing/2014/main" id="{8D87A82A-D3B2-8F63-02CF-147901FAACC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3607951-1C98-F3F3-F217-611C43A682E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5" name="Text Placeholder 4">
            <a:extLst>
              <a:ext uri="{FF2B5EF4-FFF2-40B4-BE49-F238E27FC236}">
                <a16:creationId xmlns:a16="http://schemas.microsoft.com/office/drawing/2014/main" id="{F5358812-0D48-A0AD-3292-3351A1685D0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6E2D26-2722-C1B4-B3ED-2F663AA8DB3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7" name="Date Placeholder 6">
            <a:extLst>
              <a:ext uri="{FF2B5EF4-FFF2-40B4-BE49-F238E27FC236}">
                <a16:creationId xmlns:a16="http://schemas.microsoft.com/office/drawing/2014/main" id="{953E2E05-41EA-6ED8-FD6B-6CB26E2581D5}"/>
              </a:ext>
            </a:extLst>
          </p:cNvPr>
          <p:cNvSpPr>
            <a:spLocks noGrp="1"/>
          </p:cNvSpPr>
          <p:nvPr>
            <p:ph type="dt" sz="half" idx="10"/>
          </p:nvPr>
        </p:nvSpPr>
        <p:spPr/>
        <p:txBody>
          <a:bodyPr/>
          <a:lstStyle/>
          <a:p>
            <a:fld id="{B37A126E-512C-4FA9-83E8-68B15053D150}" type="datetimeFigureOut">
              <a:rPr lang="fr-CA" smtClean="0"/>
              <a:t>2025-07-13</a:t>
            </a:fld>
            <a:endParaRPr lang="fr-CA"/>
          </a:p>
        </p:txBody>
      </p:sp>
      <p:sp>
        <p:nvSpPr>
          <p:cNvPr id="8" name="Footer Placeholder 7">
            <a:extLst>
              <a:ext uri="{FF2B5EF4-FFF2-40B4-BE49-F238E27FC236}">
                <a16:creationId xmlns:a16="http://schemas.microsoft.com/office/drawing/2014/main" id="{99B8B581-9AC4-474D-1D04-EAEEB1A894C8}"/>
              </a:ext>
            </a:extLst>
          </p:cNvPr>
          <p:cNvSpPr>
            <a:spLocks noGrp="1"/>
          </p:cNvSpPr>
          <p:nvPr>
            <p:ph type="ftr" sz="quarter" idx="11"/>
          </p:nvPr>
        </p:nvSpPr>
        <p:spPr/>
        <p:txBody>
          <a:bodyPr/>
          <a:lstStyle/>
          <a:p>
            <a:endParaRPr lang="fr-CA"/>
          </a:p>
        </p:txBody>
      </p:sp>
      <p:sp>
        <p:nvSpPr>
          <p:cNvPr id="9" name="Slide Number Placeholder 8">
            <a:extLst>
              <a:ext uri="{FF2B5EF4-FFF2-40B4-BE49-F238E27FC236}">
                <a16:creationId xmlns:a16="http://schemas.microsoft.com/office/drawing/2014/main" id="{308B87EB-A1FA-5A69-BBCE-3E1FF2CE0484}"/>
              </a:ext>
            </a:extLst>
          </p:cNvPr>
          <p:cNvSpPr>
            <a:spLocks noGrp="1"/>
          </p:cNvSpPr>
          <p:nvPr>
            <p:ph type="sldNum" sz="quarter" idx="12"/>
          </p:nvPr>
        </p:nvSpPr>
        <p:spPr/>
        <p:txBody>
          <a:bodyPr/>
          <a:lstStyle/>
          <a:p>
            <a:fld id="{71BB3118-FFC8-419E-8C2C-139F1295E25E}" type="slidenum">
              <a:rPr lang="fr-CA" smtClean="0"/>
              <a:t>‹#›</a:t>
            </a:fld>
            <a:endParaRPr lang="fr-CA"/>
          </a:p>
        </p:txBody>
      </p:sp>
    </p:spTree>
    <p:extLst>
      <p:ext uri="{BB962C8B-B14F-4D97-AF65-F5344CB8AC3E}">
        <p14:creationId xmlns:p14="http://schemas.microsoft.com/office/powerpoint/2010/main" val="35948716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8FF755-B706-8869-0D7A-6C318768D85A}"/>
              </a:ext>
            </a:extLst>
          </p:cNvPr>
          <p:cNvSpPr>
            <a:spLocks noGrp="1"/>
          </p:cNvSpPr>
          <p:nvPr>
            <p:ph type="title"/>
          </p:nvPr>
        </p:nvSpPr>
        <p:spPr/>
        <p:txBody>
          <a:bodyPr/>
          <a:lstStyle/>
          <a:p>
            <a:r>
              <a:rPr lang="en-US"/>
              <a:t>Click to edit Master title style</a:t>
            </a:r>
            <a:endParaRPr lang="fr-CA"/>
          </a:p>
        </p:txBody>
      </p:sp>
      <p:sp>
        <p:nvSpPr>
          <p:cNvPr id="3" name="Date Placeholder 2">
            <a:extLst>
              <a:ext uri="{FF2B5EF4-FFF2-40B4-BE49-F238E27FC236}">
                <a16:creationId xmlns:a16="http://schemas.microsoft.com/office/drawing/2014/main" id="{EB95C561-6F80-9320-CEBA-E653FA45104F}"/>
              </a:ext>
            </a:extLst>
          </p:cNvPr>
          <p:cNvSpPr>
            <a:spLocks noGrp="1"/>
          </p:cNvSpPr>
          <p:nvPr>
            <p:ph type="dt" sz="half" idx="10"/>
          </p:nvPr>
        </p:nvSpPr>
        <p:spPr/>
        <p:txBody>
          <a:bodyPr/>
          <a:lstStyle/>
          <a:p>
            <a:fld id="{B37A126E-512C-4FA9-83E8-68B15053D150}" type="datetimeFigureOut">
              <a:rPr lang="fr-CA" smtClean="0"/>
              <a:t>2025-07-13</a:t>
            </a:fld>
            <a:endParaRPr lang="fr-CA"/>
          </a:p>
        </p:txBody>
      </p:sp>
      <p:sp>
        <p:nvSpPr>
          <p:cNvPr id="4" name="Footer Placeholder 3">
            <a:extLst>
              <a:ext uri="{FF2B5EF4-FFF2-40B4-BE49-F238E27FC236}">
                <a16:creationId xmlns:a16="http://schemas.microsoft.com/office/drawing/2014/main" id="{3E3630FD-7732-D8CD-14EE-6D161EB8077A}"/>
              </a:ext>
            </a:extLst>
          </p:cNvPr>
          <p:cNvSpPr>
            <a:spLocks noGrp="1"/>
          </p:cNvSpPr>
          <p:nvPr>
            <p:ph type="ftr" sz="quarter" idx="11"/>
          </p:nvPr>
        </p:nvSpPr>
        <p:spPr/>
        <p:txBody>
          <a:bodyPr/>
          <a:lstStyle/>
          <a:p>
            <a:endParaRPr lang="fr-CA"/>
          </a:p>
        </p:txBody>
      </p:sp>
      <p:sp>
        <p:nvSpPr>
          <p:cNvPr id="5" name="Slide Number Placeholder 4">
            <a:extLst>
              <a:ext uri="{FF2B5EF4-FFF2-40B4-BE49-F238E27FC236}">
                <a16:creationId xmlns:a16="http://schemas.microsoft.com/office/drawing/2014/main" id="{9693569B-CC92-8D9F-59E8-220FAB856F61}"/>
              </a:ext>
            </a:extLst>
          </p:cNvPr>
          <p:cNvSpPr>
            <a:spLocks noGrp="1"/>
          </p:cNvSpPr>
          <p:nvPr>
            <p:ph type="sldNum" sz="quarter" idx="12"/>
          </p:nvPr>
        </p:nvSpPr>
        <p:spPr/>
        <p:txBody>
          <a:bodyPr/>
          <a:lstStyle/>
          <a:p>
            <a:fld id="{71BB3118-FFC8-419E-8C2C-139F1295E25E}" type="slidenum">
              <a:rPr lang="fr-CA" smtClean="0"/>
              <a:t>‹#›</a:t>
            </a:fld>
            <a:endParaRPr lang="fr-CA"/>
          </a:p>
        </p:txBody>
      </p:sp>
    </p:spTree>
    <p:extLst>
      <p:ext uri="{BB962C8B-B14F-4D97-AF65-F5344CB8AC3E}">
        <p14:creationId xmlns:p14="http://schemas.microsoft.com/office/powerpoint/2010/main" val="37577469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1A4C1CA-EC60-2380-A34B-1337763B9815}"/>
              </a:ext>
            </a:extLst>
          </p:cNvPr>
          <p:cNvSpPr>
            <a:spLocks noGrp="1"/>
          </p:cNvSpPr>
          <p:nvPr>
            <p:ph type="dt" sz="half" idx="10"/>
          </p:nvPr>
        </p:nvSpPr>
        <p:spPr/>
        <p:txBody>
          <a:bodyPr/>
          <a:lstStyle/>
          <a:p>
            <a:fld id="{B37A126E-512C-4FA9-83E8-68B15053D150}" type="datetimeFigureOut">
              <a:rPr lang="fr-CA" smtClean="0"/>
              <a:t>2025-07-13</a:t>
            </a:fld>
            <a:endParaRPr lang="fr-CA"/>
          </a:p>
        </p:txBody>
      </p:sp>
      <p:sp>
        <p:nvSpPr>
          <p:cNvPr id="3" name="Footer Placeholder 2">
            <a:extLst>
              <a:ext uri="{FF2B5EF4-FFF2-40B4-BE49-F238E27FC236}">
                <a16:creationId xmlns:a16="http://schemas.microsoft.com/office/drawing/2014/main" id="{7D0B71BC-09A3-7C72-B0D3-BC12EF414183}"/>
              </a:ext>
            </a:extLst>
          </p:cNvPr>
          <p:cNvSpPr>
            <a:spLocks noGrp="1"/>
          </p:cNvSpPr>
          <p:nvPr>
            <p:ph type="ftr" sz="quarter" idx="11"/>
          </p:nvPr>
        </p:nvSpPr>
        <p:spPr/>
        <p:txBody>
          <a:bodyPr/>
          <a:lstStyle/>
          <a:p>
            <a:endParaRPr lang="fr-CA"/>
          </a:p>
        </p:txBody>
      </p:sp>
      <p:sp>
        <p:nvSpPr>
          <p:cNvPr id="4" name="Slide Number Placeholder 3">
            <a:extLst>
              <a:ext uri="{FF2B5EF4-FFF2-40B4-BE49-F238E27FC236}">
                <a16:creationId xmlns:a16="http://schemas.microsoft.com/office/drawing/2014/main" id="{F482CC7A-3B4B-CE26-42AE-DD5126D3D31E}"/>
              </a:ext>
            </a:extLst>
          </p:cNvPr>
          <p:cNvSpPr>
            <a:spLocks noGrp="1"/>
          </p:cNvSpPr>
          <p:nvPr>
            <p:ph type="sldNum" sz="quarter" idx="12"/>
          </p:nvPr>
        </p:nvSpPr>
        <p:spPr/>
        <p:txBody>
          <a:bodyPr/>
          <a:lstStyle/>
          <a:p>
            <a:fld id="{71BB3118-FFC8-419E-8C2C-139F1295E25E}" type="slidenum">
              <a:rPr lang="fr-CA" smtClean="0"/>
              <a:t>‹#›</a:t>
            </a:fld>
            <a:endParaRPr lang="fr-CA"/>
          </a:p>
        </p:txBody>
      </p:sp>
    </p:spTree>
    <p:extLst>
      <p:ext uri="{BB962C8B-B14F-4D97-AF65-F5344CB8AC3E}">
        <p14:creationId xmlns:p14="http://schemas.microsoft.com/office/powerpoint/2010/main" val="3228852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D44242-F8C5-9ABF-6557-D98FADDD31F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CA"/>
          </a:p>
        </p:txBody>
      </p:sp>
      <p:sp>
        <p:nvSpPr>
          <p:cNvPr id="3" name="Content Placeholder 2">
            <a:extLst>
              <a:ext uri="{FF2B5EF4-FFF2-40B4-BE49-F238E27FC236}">
                <a16:creationId xmlns:a16="http://schemas.microsoft.com/office/drawing/2014/main" id="{E12E8AA9-AFDB-1DEE-29EC-117E5FA195C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Text Placeholder 3">
            <a:extLst>
              <a:ext uri="{FF2B5EF4-FFF2-40B4-BE49-F238E27FC236}">
                <a16:creationId xmlns:a16="http://schemas.microsoft.com/office/drawing/2014/main" id="{BFD9F81B-750E-1E16-10B4-31A4E259D03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936E248-B5F9-9390-05FE-CDEC3305C089}"/>
              </a:ext>
            </a:extLst>
          </p:cNvPr>
          <p:cNvSpPr>
            <a:spLocks noGrp="1"/>
          </p:cNvSpPr>
          <p:nvPr>
            <p:ph type="dt" sz="half" idx="10"/>
          </p:nvPr>
        </p:nvSpPr>
        <p:spPr/>
        <p:txBody>
          <a:bodyPr/>
          <a:lstStyle/>
          <a:p>
            <a:fld id="{B37A126E-512C-4FA9-83E8-68B15053D150}" type="datetimeFigureOut">
              <a:rPr lang="fr-CA" smtClean="0"/>
              <a:t>2025-07-13</a:t>
            </a:fld>
            <a:endParaRPr lang="fr-CA"/>
          </a:p>
        </p:txBody>
      </p:sp>
      <p:sp>
        <p:nvSpPr>
          <p:cNvPr id="6" name="Footer Placeholder 5">
            <a:extLst>
              <a:ext uri="{FF2B5EF4-FFF2-40B4-BE49-F238E27FC236}">
                <a16:creationId xmlns:a16="http://schemas.microsoft.com/office/drawing/2014/main" id="{1DD92FEC-6B38-4343-22CF-779955C61A10}"/>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AFCD6414-CA57-564F-6D06-47D9428BE73C}"/>
              </a:ext>
            </a:extLst>
          </p:cNvPr>
          <p:cNvSpPr>
            <a:spLocks noGrp="1"/>
          </p:cNvSpPr>
          <p:nvPr>
            <p:ph type="sldNum" sz="quarter" idx="12"/>
          </p:nvPr>
        </p:nvSpPr>
        <p:spPr/>
        <p:txBody>
          <a:bodyPr/>
          <a:lstStyle/>
          <a:p>
            <a:fld id="{71BB3118-FFC8-419E-8C2C-139F1295E25E}" type="slidenum">
              <a:rPr lang="fr-CA" smtClean="0"/>
              <a:t>‹#›</a:t>
            </a:fld>
            <a:endParaRPr lang="fr-CA"/>
          </a:p>
        </p:txBody>
      </p:sp>
    </p:spTree>
    <p:extLst>
      <p:ext uri="{BB962C8B-B14F-4D97-AF65-F5344CB8AC3E}">
        <p14:creationId xmlns:p14="http://schemas.microsoft.com/office/powerpoint/2010/main" val="15264413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766890-4A6D-1CAD-F4E5-F0A2453761C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CA"/>
          </a:p>
        </p:txBody>
      </p:sp>
      <p:sp>
        <p:nvSpPr>
          <p:cNvPr id="3" name="Picture Placeholder 2">
            <a:extLst>
              <a:ext uri="{FF2B5EF4-FFF2-40B4-BE49-F238E27FC236}">
                <a16:creationId xmlns:a16="http://schemas.microsoft.com/office/drawing/2014/main" id="{1C59E29F-6E29-6F00-88FE-138F5AC36E7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A"/>
          </a:p>
        </p:txBody>
      </p:sp>
      <p:sp>
        <p:nvSpPr>
          <p:cNvPr id="4" name="Text Placeholder 3">
            <a:extLst>
              <a:ext uri="{FF2B5EF4-FFF2-40B4-BE49-F238E27FC236}">
                <a16:creationId xmlns:a16="http://schemas.microsoft.com/office/drawing/2014/main" id="{B490DA49-30F2-60CC-9067-73444D3441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7442A64-D30C-6875-C040-70295C72E1E8}"/>
              </a:ext>
            </a:extLst>
          </p:cNvPr>
          <p:cNvSpPr>
            <a:spLocks noGrp="1"/>
          </p:cNvSpPr>
          <p:nvPr>
            <p:ph type="dt" sz="half" idx="10"/>
          </p:nvPr>
        </p:nvSpPr>
        <p:spPr/>
        <p:txBody>
          <a:bodyPr/>
          <a:lstStyle/>
          <a:p>
            <a:fld id="{B37A126E-512C-4FA9-83E8-68B15053D150}" type="datetimeFigureOut">
              <a:rPr lang="fr-CA" smtClean="0"/>
              <a:t>2025-07-13</a:t>
            </a:fld>
            <a:endParaRPr lang="fr-CA"/>
          </a:p>
        </p:txBody>
      </p:sp>
      <p:sp>
        <p:nvSpPr>
          <p:cNvPr id="6" name="Footer Placeholder 5">
            <a:extLst>
              <a:ext uri="{FF2B5EF4-FFF2-40B4-BE49-F238E27FC236}">
                <a16:creationId xmlns:a16="http://schemas.microsoft.com/office/drawing/2014/main" id="{9739538A-789D-5A8D-7B07-DCBCD56D43B5}"/>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7F391744-9B27-9C2D-3B06-18347CD65963}"/>
              </a:ext>
            </a:extLst>
          </p:cNvPr>
          <p:cNvSpPr>
            <a:spLocks noGrp="1"/>
          </p:cNvSpPr>
          <p:nvPr>
            <p:ph type="sldNum" sz="quarter" idx="12"/>
          </p:nvPr>
        </p:nvSpPr>
        <p:spPr/>
        <p:txBody>
          <a:bodyPr/>
          <a:lstStyle/>
          <a:p>
            <a:fld id="{71BB3118-FFC8-419E-8C2C-139F1295E25E}" type="slidenum">
              <a:rPr lang="fr-CA" smtClean="0"/>
              <a:t>‹#›</a:t>
            </a:fld>
            <a:endParaRPr lang="fr-CA"/>
          </a:p>
        </p:txBody>
      </p:sp>
    </p:spTree>
    <p:extLst>
      <p:ext uri="{BB962C8B-B14F-4D97-AF65-F5344CB8AC3E}">
        <p14:creationId xmlns:p14="http://schemas.microsoft.com/office/powerpoint/2010/main" val="35913508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9BB19BE-E3F1-7C74-E83E-EAB2C0538A9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r-CA"/>
          </a:p>
        </p:txBody>
      </p:sp>
      <p:sp>
        <p:nvSpPr>
          <p:cNvPr id="3" name="Text Placeholder 2">
            <a:extLst>
              <a:ext uri="{FF2B5EF4-FFF2-40B4-BE49-F238E27FC236}">
                <a16:creationId xmlns:a16="http://schemas.microsoft.com/office/drawing/2014/main" id="{2EB8E468-495B-178A-9733-E67E1F0BA48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7F1988CD-D86F-9612-8577-C8F5AA0FC41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37A126E-512C-4FA9-83E8-68B15053D150}" type="datetimeFigureOut">
              <a:rPr lang="fr-CA" smtClean="0"/>
              <a:t>2025-07-13</a:t>
            </a:fld>
            <a:endParaRPr lang="fr-CA"/>
          </a:p>
        </p:txBody>
      </p:sp>
      <p:sp>
        <p:nvSpPr>
          <p:cNvPr id="5" name="Footer Placeholder 4">
            <a:extLst>
              <a:ext uri="{FF2B5EF4-FFF2-40B4-BE49-F238E27FC236}">
                <a16:creationId xmlns:a16="http://schemas.microsoft.com/office/drawing/2014/main" id="{E91AA332-8424-83DF-0C60-BE258326C4A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CA"/>
          </a:p>
        </p:txBody>
      </p:sp>
      <p:sp>
        <p:nvSpPr>
          <p:cNvPr id="6" name="Slide Number Placeholder 5">
            <a:extLst>
              <a:ext uri="{FF2B5EF4-FFF2-40B4-BE49-F238E27FC236}">
                <a16:creationId xmlns:a16="http://schemas.microsoft.com/office/drawing/2014/main" id="{71B81C1D-29D6-1D7E-4710-F954F4E7803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1BB3118-FFC8-419E-8C2C-139F1295E25E}" type="slidenum">
              <a:rPr lang="fr-CA" smtClean="0"/>
              <a:t>‹#›</a:t>
            </a:fld>
            <a:endParaRPr lang="fr-CA"/>
          </a:p>
        </p:txBody>
      </p:sp>
    </p:spTree>
    <p:extLst>
      <p:ext uri="{BB962C8B-B14F-4D97-AF65-F5344CB8AC3E}">
        <p14:creationId xmlns:p14="http://schemas.microsoft.com/office/powerpoint/2010/main" val="567518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279988-CDB6-25D9-638E-8CE22B87268C}"/>
              </a:ext>
            </a:extLst>
          </p:cNvPr>
          <p:cNvSpPr>
            <a:spLocks noGrp="1"/>
          </p:cNvSpPr>
          <p:nvPr>
            <p:ph type="ctrTitle"/>
          </p:nvPr>
        </p:nvSpPr>
        <p:spPr>
          <a:xfrm>
            <a:off x="1524000" y="0"/>
            <a:ext cx="9144000" cy="1909763"/>
          </a:xfrm>
        </p:spPr>
        <p:txBody>
          <a:bodyPr>
            <a:normAutofit/>
          </a:bodyPr>
          <a:lstStyle/>
          <a:p>
            <a:r>
              <a:rPr lang="fr-CA" u="sng" dirty="0"/>
              <a:t>Les concepts de base en géographie # 3</a:t>
            </a:r>
            <a:endParaRPr lang="fr-CA" dirty="0"/>
          </a:p>
        </p:txBody>
      </p:sp>
      <p:sp>
        <p:nvSpPr>
          <p:cNvPr id="3" name="Subtitle 2">
            <a:extLst>
              <a:ext uri="{FF2B5EF4-FFF2-40B4-BE49-F238E27FC236}">
                <a16:creationId xmlns:a16="http://schemas.microsoft.com/office/drawing/2014/main" id="{7B74F109-7508-D19E-0DF6-0BAEDDCAD71D}"/>
              </a:ext>
            </a:extLst>
          </p:cNvPr>
          <p:cNvSpPr>
            <a:spLocks noGrp="1"/>
          </p:cNvSpPr>
          <p:nvPr>
            <p:ph type="subTitle" idx="1"/>
          </p:nvPr>
        </p:nvSpPr>
        <p:spPr>
          <a:xfrm>
            <a:off x="1524000" y="1909763"/>
            <a:ext cx="9144000" cy="4828494"/>
          </a:xfrm>
        </p:spPr>
        <p:txBody>
          <a:bodyPr>
            <a:normAutofit fontScale="85000" lnSpcReduction="10000"/>
          </a:bodyPr>
          <a:lstStyle/>
          <a:p>
            <a:pPr algn="l"/>
            <a:r>
              <a:rPr lang="fr-FR" b="1" u="sng" dirty="0"/>
              <a:t>12. La démographie</a:t>
            </a:r>
          </a:p>
          <a:p>
            <a:pPr algn="l"/>
            <a:r>
              <a:rPr lang="fr-FR" b="1" dirty="0"/>
              <a:t>Définition</a:t>
            </a:r>
            <a:r>
              <a:rPr lang="fr-FR" dirty="0"/>
              <a:t> : La démographie s’intéresse à l’étude de la population, ses dynamiques (croissance, migration, vieillissement, etc.) et sa répartition sur le territoire.</a:t>
            </a:r>
          </a:p>
          <a:p>
            <a:pPr algn="l"/>
            <a:endParaRPr lang="fr-FR" dirty="0"/>
          </a:p>
          <a:p>
            <a:pPr algn="l"/>
            <a:r>
              <a:rPr lang="fr-FR" b="1" dirty="0"/>
              <a:t>Exemple</a:t>
            </a:r>
            <a:r>
              <a:rPr lang="fr-FR" dirty="0"/>
              <a:t> : Le vieillissement de la population au Japon est un phénomène démographique important.</a:t>
            </a:r>
          </a:p>
          <a:p>
            <a:pPr algn="l"/>
            <a:endParaRPr lang="fr-FR" dirty="0"/>
          </a:p>
          <a:p>
            <a:pPr algn="l"/>
            <a:r>
              <a:rPr lang="fr-FR" b="1" u="sng" dirty="0"/>
              <a:t>13. Les cartes et projections cartographiques</a:t>
            </a:r>
          </a:p>
          <a:p>
            <a:pPr algn="l"/>
            <a:r>
              <a:rPr lang="fr-FR" b="1" dirty="0"/>
              <a:t>Définition</a:t>
            </a:r>
            <a:r>
              <a:rPr lang="fr-FR" dirty="0"/>
              <a:t> : Les cartes sont des représentations graphiques du monde ou d'une région à une échelle donnée. Les projections cartographiques sont des méthodes utilisées pour représenter la surface de la Terre sur un support plat.</a:t>
            </a:r>
          </a:p>
          <a:p>
            <a:pPr algn="l"/>
            <a:endParaRPr lang="fr-FR" dirty="0"/>
          </a:p>
          <a:p>
            <a:pPr algn="l"/>
            <a:r>
              <a:rPr lang="fr-FR" b="1" dirty="0"/>
              <a:t>Exemple</a:t>
            </a:r>
            <a:r>
              <a:rPr lang="fr-FR" dirty="0"/>
              <a:t> : La projection de Mercator est souvent utilisée pour les cartes maritimes, mais elle déforme les tailles des continents.</a:t>
            </a:r>
          </a:p>
          <a:p>
            <a:pPr algn="l"/>
            <a:endParaRPr lang="fr-CA" dirty="0"/>
          </a:p>
        </p:txBody>
      </p:sp>
    </p:spTree>
    <p:extLst>
      <p:ext uri="{BB962C8B-B14F-4D97-AF65-F5344CB8AC3E}">
        <p14:creationId xmlns:p14="http://schemas.microsoft.com/office/powerpoint/2010/main" val="26518546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1A94C8-1853-49A7-7741-AF54CABBD0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0B6565-F44D-9AE5-9649-B0E7361BAB95}"/>
              </a:ext>
            </a:extLst>
          </p:cNvPr>
          <p:cNvSpPr>
            <a:spLocks noGrp="1"/>
          </p:cNvSpPr>
          <p:nvPr>
            <p:ph type="ctrTitle"/>
          </p:nvPr>
        </p:nvSpPr>
        <p:spPr>
          <a:xfrm>
            <a:off x="1524000" y="0"/>
            <a:ext cx="9144000" cy="1909763"/>
          </a:xfrm>
        </p:spPr>
        <p:txBody>
          <a:bodyPr>
            <a:normAutofit/>
          </a:bodyPr>
          <a:lstStyle/>
          <a:p>
            <a:r>
              <a:rPr lang="fr-CA" u="sng" dirty="0"/>
              <a:t>Les concepts de base en géographie # 3</a:t>
            </a:r>
            <a:endParaRPr lang="fr-CA" dirty="0"/>
          </a:p>
        </p:txBody>
      </p:sp>
      <p:sp>
        <p:nvSpPr>
          <p:cNvPr id="3" name="Subtitle 2">
            <a:extLst>
              <a:ext uri="{FF2B5EF4-FFF2-40B4-BE49-F238E27FC236}">
                <a16:creationId xmlns:a16="http://schemas.microsoft.com/office/drawing/2014/main" id="{504F31D3-585B-AEEC-CD31-00CB2B0F26AC}"/>
              </a:ext>
            </a:extLst>
          </p:cNvPr>
          <p:cNvSpPr>
            <a:spLocks noGrp="1"/>
          </p:cNvSpPr>
          <p:nvPr>
            <p:ph type="subTitle" idx="1"/>
          </p:nvPr>
        </p:nvSpPr>
        <p:spPr>
          <a:xfrm>
            <a:off x="1524000" y="1909763"/>
            <a:ext cx="9144000" cy="4828494"/>
          </a:xfrm>
        </p:spPr>
        <p:txBody>
          <a:bodyPr>
            <a:normAutofit fontScale="92500" lnSpcReduction="20000"/>
          </a:bodyPr>
          <a:lstStyle/>
          <a:p>
            <a:pPr algn="l"/>
            <a:r>
              <a:rPr lang="fr-FR" b="1" u="sng" dirty="0"/>
              <a:t>14. Les frontières et les espaces politiques</a:t>
            </a:r>
          </a:p>
          <a:p>
            <a:pPr algn="l"/>
            <a:r>
              <a:rPr lang="fr-FR" b="1" dirty="0"/>
              <a:t>Définition</a:t>
            </a:r>
            <a:r>
              <a:rPr lang="fr-FR" dirty="0"/>
              <a:t> : Les frontières géographiques délimitent les espaces politiques (États, régions, territoires) et sont un élément clé des relations internationales.</a:t>
            </a:r>
          </a:p>
          <a:p>
            <a:pPr algn="l"/>
            <a:endParaRPr lang="fr-FR" dirty="0"/>
          </a:p>
          <a:p>
            <a:pPr algn="l"/>
            <a:r>
              <a:rPr lang="fr-FR" b="1" dirty="0"/>
              <a:t>Exemple</a:t>
            </a:r>
            <a:r>
              <a:rPr lang="fr-FR" dirty="0"/>
              <a:t> : Les frontières entre la France et l'Allemagne, ou entre les États-Unis et le Canada.</a:t>
            </a:r>
          </a:p>
          <a:p>
            <a:pPr algn="l"/>
            <a:endParaRPr lang="fr-FR" dirty="0"/>
          </a:p>
          <a:p>
            <a:pPr algn="l"/>
            <a:r>
              <a:rPr lang="fr-FR" b="1" u="sng" dirty="0"/>
              <a:t>15. Les ressources naturelles</a:t>
            </a:r>
          </a:p>
          <a:p>
            <a:pPr algn="l"/>
            <a:r>
              <a:rPr lang="fr-FR" b="1" dirty="0"/>
              <a:t>Définition</a:t>
            </a:r>
            <a:r>
              <a:rPr lang="fr-FR" dirty="0"/>
              <a:t> : Ce terme désigne les éléments que la nature offre et qui sont utilisés par l'homme, comme l'eau, les minerais, le pétrole, les forêts, etc.</a:t>
            </a:r>
          </a:p>
          <a:p>
            <a:pPr algn="l"/>
            <a:endParaRPr lang="fr-FR" dirty="0"/>
          </a:p>
          <a:p>
            <a:pPr algn="l"/>
            <a:r>
              <a:rPr lang="fr-FR" b="1" dirty="0"/>
              <a:t>Exemple</a:t>
            </a:r>
            <a:r>
              <a:rPr lang="fr-FR" dirty="0"/>
              <a:t> : Le pétrole en Moyen-Orient, les ressources en eau en Asie centrale.</a:t>
            </a:r>
          </a:p>
        </p:txBody>
      </p:sp>
    </p:spTree>
    <p:extLst>
      <p:ext uri="{BB962C8B-B14F-4D97-AF65-F5344CB8AC3E}">
        <p14:creationId xmlns:p14="http://schemas.microsoft.com/office/powerpoint/2010/main" val="15968255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BD2EC5-06F1-9EB9-33F7-12D99715F3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5A9502-9A1C-E5DD-2100-8F787D0DEEE3}"/>
              </a:ext>
            </a:extLst>
          </p:cNvPr>
          <p:cNvSpPr>
            <a:spLocks noGrp="1"/>
          </p:cNvSpPr>
          <p:nvPr>
            <p:ph type="ctrTitle"/>
          </p:nvPr>
        </p:nvSpPr>
        <p:spPr>
          <a:xfrm>
            <a:off x="1524000" y="0"/>
            <a:ext cx="9144000" cy="1909763"/>
          </a:xfrm>
        </p:spPr>
        <p:txBody>
          <a:bodyPr>
            <a:normAutofit/>
          </a:bodyPr>
          <a:lstStyle/>
          <a:p>
            <a:r>
              <a:rPr lang="fr-CA" u="sng" dirty="0"/>
              <a:t>Les concepts de base en géographie # 3</a:t>
            </a:r>
            <a:endParaRPr lang="fr-CA" dirty="0"/>
          </a:p>
        </p:txBody>
      </p:sp>
      <p:sp>
        <p:nvSpPr>
          <p:cNvPr id="3" name="Subtitle 2">
            <a:extLst>
              <a:ext uri="{FF2B5EF4-FFF2-40B4-BE49-F238E27FC236}">
                <a16:creationId xmlns:a16="http://schemas.microsoft.com/office/drawing/2014/main" id="{7FDC0E44-5595-8F63-2F70-24B83958E27C}"/>
              </a:ext>
            </a:extLst>
          </p:cNvPr>
          <p:cNvSpPr>
            <a:spLocks noGrp="1"/>
          </p:cNvSpPr>
          <p:nvPr>
            <p:ph type="subTitle" idx="1"/>
          </p:nvPr>
        </p:nvSpPr>
        <p:spPr>
          <a:xfrm>
            <a:off x="1524000" y="2802391"/>
            <a:ext cx="9144000" cy="1909763"/>
          </a:xfrm>
        </p:spPr>
        <p:txBody>
          <a:bodyPr>
            <a:noAutofit/>
          </a:bodyPr>
          <a:lstStyle/>
          <a:p>
            <a:pPr algn="l"/>
            <a:r>
              <a:rPr lang="fr-FR" sz="3200" dirty="0"/>
              <a:t>Ces concepts permettent aux géographes d'étudier la Terre, d'analyser les phénomènes spatiaux et de comprendre les relations entre les différentes régions du monde. Ils sont fondamentaux pour développer une vision globale et interconnectée du monde.</a:t>
            </a:r>
          </a:p>
        </p:txBody>
      </p:sp>
    </p:spTree>
    <p:extLst>
      <p:ext uri="{BB962C8B-B14F-4D97-AF65-F5344CB8AC3E}">
        <p14:creationId xmlns:p14="http://schemas.microsoft.com/office/powerpoint/2010/main" val="40216607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244df41d-c59f-4ca8-b715-ee2752926f14}" enabled="0" method="" siteId="{244df41d-c59f-4ca8-b715-ee2752926f14}" removed="1"/>
</clbl:labelList>
</file>

<file path=docProps/app.xml><?xml version="1.0" encoding="utf-8"?>
<Properties xmlns="http://schemas.openxmlformats.org/officeDocument/2006/extended-properties" xmlns:vt="http://schemas.openxmlformats.org/officeDocument/2006/docPropsVTypes">
  <TotalTime>4</TotalTime>
  <Words>279</Words>
  <Application>Microsoft Office PowerPoint</Application>
  <PresentationFormat>Widescreen</PresentationFormat>
  <Paragraphs>22</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Aptos</vt:lpstr>
      <vt:lpstr>Aptos Display</vt:lpstr>
      <vt:lpstr>Arial</vt:lpstr>
      <vt:lpstr>Office Theme</vt:lpstr>
      <vt:lpstr>Les concepts de base en géographie # 3</vt:lpstr>
      <vt:lpstr>Les concepts de base en géographie # 3</vt:lpstr>
      <vt:lpstr>Les concepts de base en géographie # 3</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Patric Peloquin</dc:creator>
  <cp:lastModifiedBy>Patric Peloquin</cp:lastModifiedBy>
  <cp:revision>1</cp:revision>
  <dcterms:created xsi:type="dcterms:W3CDTF">2025-07-13T17:11:29Z</dcterms:created>
  <dcterms:modified xsi:type="dcterms:W3CDTF">2025-07-13T17:16:01Z</dcterms:modified>
</cp:coreProperties>
</file>