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CF2AF9-4113-454E-9747-8BFF83798A81}" v="8" dt="2025-07-14T16:30:14.9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8CCF2AF9-4113-454E-9747-8BFF83798A81}"/>
    <pc:docChg chg="custSel addSld delSld modSld">
      <pc:chgData name="Patric Peloquin" userId="9eacfbb0-fd00-438a-bc85-8b7658ad6aa7" providerId="ADAL" clId="{8CCF2AF9-4113-454E-9747-8BFF83798A81}" dt="2025-07-14T16:50:49.852" v="80" actId="20577"/>
      <pc:docMkLst>
        <pc:docMk/>
      </pc:docMkLst>
      <pc:sldChg chg="modSp mod">
        <pc:chgData name="Patric Peloquin" userId="9eacfbb0-fd00-438a-bc85-8b7658ad6aa7" providerId="ADAL" clId="{8CCF2AF9-4113-454E-9747-8BFF83798A81}" dt="2025-07-14T16:28:31.435" v="35" actId="1076"/>
        <pc:sldMkLst>
          <pc:docMk/>
          <pc:sldMk cId="976777142" sldId="256"/>
        </pc:sldMkLst>
        <pc:spChg chg="mod">
          <ac:chgData name="Patric Peloquin" userId="9eacfbb0-fd00-438a-bc85-8b7658ad6aa7" providerId="ADAL" clId="{8CCF2AF9-4113-454E-9747-8BFF83798A81}" dt="2025-07-14T16:28:31.435" v="35" actId="1076"/>
          <ac:spMkLst>
            <pc:docMk/>
            <pc:sldMk cId="976777142" sldId="256"/>
            <ac:spMk id="3" creationId="{2C7462D3-415F-F141-213C-06ED9F7D3A34}"/>
          </ac:spMkLst>
        </pc:spChg>
      </pc:sldChg>
      <pc:sldChg chg="modSp mod">
        <pc:chgData name="Patric Peloquin" userId="9eacfbb0-fd00-438a-bc85-8b7658ad6aa7" providerId="ADAL" clId="{8CCF2AF9-4113-454E-9747-8BFF83798A81}" dt="2025-07-14T16:49:04.513" v="75" actId="20577"/>
        <pc:sldMkLst>
          <pc:docMk/>
          <pc:sldMk cId="2336888278" sldId="257"/>
        </pc:sldMkLst>
        <pc:spChg chg="mod">
          <ac:chgData name="Patric Peloquin" userId="9eacfbb0-fd00-438a-bc85-8b7658ad6aa7" providerId="ADAL" clId="{8CCF2AF9-4113-454E-9747-8BFF83798A81}" dt="2025-07-14T16:27:25.890" v="15" actId="20577"/>
          <ac:spMkLst>
            <pc:docMk/>
            <pc:sldMk cId="2336888278" sldId="257"/>
            <ac:spMk id="2" creationId="{7C14E660-CD54-08AD-93AA-9FF7805F3A7B}"/>
          </ac:spMkLst>
        </pc:spChg>
        <pc:spChg chg="mod">
          <ac:chgData name="Patric Peloquin" userId="9eacfbb0-fd00-438a-bc85-8b7658ad6aa7" providerId="ADAL" clId="{8CCF2AF9-4113-454E-9747-8BFF83798A81}" dt="2025-07-14T16:49:04.513" v="75" actId="20577"/>
          <ac:spMkLst>
            <pc:docMk/>
            <pc:sldMk cId="2336888278" sldId="257"/>
            <ac:spMk id="3" creationId="{E638AE7C-1846-5BA7-0359-0DF7626C245D}"/>
          </ac:spMkLst>
        </pc:spChg>
      </pc:sldChg>
      <pc:sldChg chg="modSp mod">
        <pc:chgData name="Patric Peloquin" userId="9eacfbb0-fd00-438a-bc85-8b7658ad6aa7" providerId="ADAL" clId="{8CCF2AF9-4113-454E-9747-8BFF83798A81}" dt="2025-07-14T16:48:42.322" v="74" actId="27636"/>
        <pc:sldMkLst>
          <pc:docMk/>
          <pc:sldMk cId="2052039374" sldId="258"/>
        </pc:sldMkLst>
        <pc:spChg chg="mod">
          <ac:chgData name="Patric Peloquin" userId="9eacfbb0-fd00-438a-bc85-8b7658ad6aa7" providerId="ADAL" clId="{8CCF2AF9-4113-454E-9747-8BFF83798A81}" dt="2025-07-14T16:48:42.322" v="74" actId="27636"/>
          <ac:spMkLst>
            <pc:docMk/>
            <pc:sldMk cId="2052039374" sldId="258"/>
            <ac:spMk id="3" creationId="{64228A83-9DA6-8551-D3AD-1CFA4377A3C1}"/>
          </ac:spMkLst>
        </pc:spChg>
      </pc:sldChg>
      <pc:sldChg chg="modSp mod">
        <pc:chgData name="Patric Peloquin" userId="9eacfbb0-fd00-438a-bc85-8b7658ad6aa7" providerId="ADAL" clId="{8CCF2AF9-4113-454E-9747-8BFF83798A81}" dt="2025-07-14T16:48:11.096" v="72" actId="20577"/>
        <pc:sldMkLst>
          <pc:docMk/>
          <pc:sldMk cId="1036619990" sldId="259"/>
        </pc:sldMkLst>
        <pc:spChg chg="mod">
          <ac:chgData name="Patric Peloquin" userId="9eacfbb0-fd00-438a-bc85-8b7658ad6aa7" providerId="ADAL" clId="{8CCF2AF9-4113-454E-9747-8BFF83798A81}" dt="2025-07-14T16:48:11.096" v="72" actId="20577"/>
          <ac:spMkLst>
            <pc:docMk/>
            <pc:sldMk cId="1036619990" sldId="259"/>
            <ac:spMk id="3" creationId="{F9358EE8-DEA5-7421-43BD-678B8C82990C}"/>
          </ac:spMkLst>
        </pc:spChg>
      </pc:sldChg>
      <pc:sldChg chg="modSp add mod">
        <pc:chgData name="Patric Peloquin" userId="9eacfbb0-fd00-438a-bc85-8b7658ad6aa7" providerId="ADAL" clId="{8CCF2AF9-4113-454E-9747-8BFF83798A81}" dt="2025-07-14T16:49:19.591" v="76" actId="20577"/>
        <pc:sldMkLst>
          <pc:docMk/>
          <pc:sldMk cId="1604454193" sldId="260"/>
        </pc:sldMkLst>
        <pc:spChg chg="mod">
          <ac:chgData name="Patric Peloquin" userId="9eacfbb0-fd00-438a-bc85-8b7658ad6aa7" providerId="ADAL" clId="{8CCF2AF9-4113-454E-9747-8BFF83798A81}" dt="2025-07-14T16:27:33.849" v="19" actId="20577"/>
          <ac:spMkLst>
            <pc:docMk/>
            <pc:sldMk cId="1604454193" sldId="260"/>
            <ac:spMk id="2" creationId="{16317D24-2D6D-0F27-66F9-0A6DE9DB6412}"/>
          </ac:spMkLst>
        </pc:spChg>
        <pc:spChg chg="mod">
          <ac:chgData name="Patric Peloquin" userId="9eacfbb0-fd00-438a-bc85-8b7658ad6aa7" providerId="ADAL" clId="{8CCF2AF9-4113-454E-9747-8BFF83798A81}" dt="2025-07-14T16:49:19.591" v="76" actId="20577"/>
          <ac:spMkLst>
            <pc:docMk/>
            <pc:sldMk cId="1604454193" sldId="260"/>
            <ac:spMk id="3" creationId="{DDC2599C-FDDF-4401-E437-6D5501DDA2C4}"/>
          </ac:spMkLst>
        </pc:spChg>
      </pc:sldChg>
      <pc:sldChg chg="modSp add mod">
        <pc:chgData name="Patric Peloquin" userId="9eacfbb0-fd00-438a-bc85-8b7658ad6aa7" providerId="ADAL" clId="{8CCF2AF9-4113-454E-9747-8BFF83798A81}" dt="2025-07-14T16:50:49.852" v="80" actId="20577"/>
        <pc:sldMkLst>
          <pc:docMk/>
          <pc:sldMk cId="831184172" sldId="261"/>
        </pc:sldMkLst>
        <pc:spChg chg="mod">
          <ac:chgData name="Patric Peloquin" userId="9eacfbb0-fd00-438a-bc85-8b7658ad6aa7" providerId="ADAL" clId="{8CCF2AF9-4113-454E-9747-8BFF83798A81}" dt="2025-07-14T16:27:43.330" v="23" actId="20577"/>
          <ac:spMkLst>
            <pc:docMk/>
            <pc:sldMk cId="831184172" sldId="261"/>
            <ac:spMk id="2" creationId="{64D9555B-6265-9560-51A8-DA758F268C97}"/>
          </ac:spMkLst>
        </pc:spChg>
        <pc:spChg chg="mod">
          <ac:chgData name="Patric Peloquin" userId="9eacfbb0-fd00-438a-bc85-8b7658ad6aa7" providerId="ADAL" clId="{8CCF2AF9-4113-454E-9747-8BFF83798A81}" dt="2025-07-14T16:50:49.852" v="80" actId="20577"/>
          <ac:spMkLst>
            <pc:docMk/>
            <pc:sldMk cId="831184172" sldId="261"/>
            <ac:spMk id="3" creationId="{7490495B-8DA2-1BC6-F55F-E940EC511BBD}"/>
          </ac:spMkLst>
        </pc:spChg>
      </pc:sldChg>
      <pc:sldChg chg="modSp add del mod">
        <pc:chgData name="Patric Peloquin" userId="9eacfbb0-fd00-438a-bc85-8b7658ad6aa7" providerId="ADAL" clId="{8CCF2AF9-4113-454E-9747-8BFF83798A81}" dt="2025-07-14T16:30:18.302" v="71" actId="47"/>
        <pc:sldMkLst>
          <pc:docMk/>
          <pc:sldMk cId="2544423122" sldId="262"/>
        </pc:sldMkLst>
        <pc:spChg chg="mod">
          <ac:chgData name="Patric Peloquin" userId="9eacfbb0-fd00-438a-bc85-8b7658ad6aa7" providerId="ADAL" clId="{8CCF2AF9-4113-454E-9747-8BFF83798A81}" dt="2025-07-14T16:27:48.047" v="27" actId="20577"/>
          <ac:spMkLst>
            <pc:docMk/>
            <pc:sldMk cId="2544423122" sldId="262"/>
            <ac:spMk id="2" creationId="{6010C01A-9DBF-D4F9-56DD-731E26CC6990}"/>
          </ac:spMkLst>
        </pc:spChg>
        <pc:spChg chg="mod">
          <ac:chgData name="Patric Peloquin" userId="9eacfbb0-fd00-438a-bc85-8b7658ad6aa7" providerId="ADAL" clId="{8CCF2AF9-4113-454E-9747-8BFF83798A81}" dt="2025-07-14T16:30:10.623" v="66" actId="21"/>
          <ac:spMkLst>
            <pc:docMk/>
            <pc:sldMk cId="2544423122" sldId="262"/>
            <ac:spMk id="3" creationId="{B0444E65-E79D-6EE5-057F-7B6C2E73ED7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4AF90-8FC2-3BDF-B861-AFEA6AD69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2644-5405-99EB-4684-C883D32805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5FB4D-088C-9300-F178-75194A928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AD508-E95F-492C-A4AE-04040DE1489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64351-AD26-009B-517E-B9E441299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A9B87-6AD9-DE89-05A5-77C37E546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10BF-9EF4-408A-9C71-67435BA96DC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87184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5FBC8-6BF4-ABF0-3F2A-9326231CE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1AAF2A-1725-B07B-96C5-B307E51950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ACBE33-F268-38FB-F074-24E4245A7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AD508-E95F-492C-A4AE-04040DE1489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6C36D-0278-A7FF-DB52-618E4C2D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600A79-4AF1-7616-8DAA-03CA600A2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10BF-9EF4-408A-9C71-67435BA96DC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4647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A39373-F181-268E-F759-A95F699CB3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98FB77-4367-9626-1AB6-C6EBE1870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B5319-9630-55AE-80C5-5EEBD984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AD508-E95F-492C-A4AE-04040DE1489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2DFD4-5F80-D5DC-21A6-3E6D1DA62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2B08C-C2AF-029B-30D7-1F87B78F2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10BF-9EF4-408A-9C71-67435BA96DC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80532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CABB1-E349-98E1-73B9-A2032E83A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85BCD-DC2B-5D3E-8980-DA8386024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D5EF2-3967-4AC3-FCA8-B655902D4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AD508-E95F-492C-A4AE-04040DE1489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974E0-1834-5E18-1F17-773D4D413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47C3F-54D9-7254-FE15-EEC6273B6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10BF-9EF4-408A-9C71-67435BA96DC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77575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5C5EE-6CD7-2661-8B0F-8A2A885D5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93B9E7-8CB1-3544-7AC3-68E28D1DA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DD59D-58BD-CEB5-88AA-B1868D5B8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AD508-E95F-492C-A4AE-04040DE1489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48091-4512-81F5-9792-C2BDC9A99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C95E2-C8A0-4773-D61C-8BFC1E7B2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10BF-9EF4-408A-9C71-67435BA96DC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55260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3CF64-0CAD-00B3-30D0-2DBC96BEE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7A211-CA1B-F685-F69E-539CCB2DE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BE0D2-8945-2D03-C1C6-846F1D60A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3733A7-F063-8971-5597-A3D1E0861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AD508-E95F-492C-A4AE-04040DE1489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341E1-8166-3CCB-259D-9BDCCBFF1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AF936-7341-B0BE-7253-5607C800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10BF-9EF4-408A-9C71-67435BA96DC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57550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77E8C-216B-9F7B-82D9-1B14E48D0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95717-DDA3-DC0A-E5F8-5A72D0211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A02D6B-458A-6692-D40F-7E19D54A52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AD3AB5-822A-9489-3E07-BB75E7E7B5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EA207D-C41D-A046-F6F7-B74406EEE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D6EA5B-E581-2FC8-D0C5-C2A237F77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AD508-E95F-492C-A4AE-04040DE1489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8E6030-DFE9-F6FA-A5FF-CBEFBC53A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C182DF-872F-D0AE-19FC-08806C45F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10BF-9EF4-408A-9C71-67435BA96DC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4317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EB96D-2A0C-F6EA-7A84-F0DA90DBB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B80BE1-15C8-ACD4-76E7-1B1316FF4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AD508-E95F-492C-A4AE-04040DE1489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8A4461-CEBB-3022-8BB6-5514BEBA6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616E50-0C20-D5AE-A899-1DB7F9102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10BF-9EF4-408A-9C71-67435BA96DC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7685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71CD6E-6EFD-AE37-9E32-8C6B5F1D0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AD508-E95F-492C-A4AE-04040DE1489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32B6A1-1CF7-03F4-3405-AE82301AC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A82436-0410-8FB9-00FE-CDB75719D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10BF-9EF4-408A-9C71-67435BA96DC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97647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7BB92-EBB2-D6C7-9F3C-F937A88A2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59471-CD27-F73A-04B2-2B11AF10C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3A5D1D-4B19-7B50-1735-5BBC538E5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168325-BF5B-D518-2B1C-104D7C518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AD508-E95F-492C-A4AE-04040DE1489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7AB22-E61D-567C-CE4A-0EECE3AFD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33C057-A5E4-88FF-2ECD-F2F7D5929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10BF-9EF4-408A-9C71-67435BA96DC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8081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3BB72-4656-7FF5-4F59-5EC352D1E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8F403D-7E14-3B88-4C1A-00B7D1D290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FAE875-5909-329C-E55F-CF272D9B21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79113-FD95-71BB-6331-409AF3568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AD508-E95F-492C-A4AE-04040DE1489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77DB8-01EF-045D-9179-D5E9FD453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08D25-1024-422B-6F3D-D76D87AC5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610BF-9EF4-408A-9C71-67435BA96DC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47961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42A7FC-1409-A4BE-7597-3BE2AB450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368D35-774A-DCC9-051B-D226B23E9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7216B-0199-CB73-69E1-853031252F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EAD508-E95F-492C-A4AE-04040DE14890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A355E-2732-124A-D08D-6B55476B0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2ACA4-276F-2FC6-E33E-F8C0B5C651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9610BF-9EF4-408A-9C71-67435BA96DC8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1781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47278-6EC3-F5C3-4585-13C97CC020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1614" y="174172"/>
            <a:ext cx="10308771" cy="1093333"/>
          </a:xfrm>
        </p:spPr>
        <p:txBody>
          <a:bodyPr/>
          <a:lstStyle/>
          <a:p>
            <a:r>
              <a:rPr lang="fr-CA" u="sng" dirty="0"/>
              <a:t>La qualité de vie en milieu urbain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7462D3-415F-F141-213C-06ED9F7D3A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88029"/>
            <a:ext cx="9144000" cy="2808516"/>
          </a:xfrm>
        </p:spPr>
        <p:txBody>
          <a:bodyPr/>
          <a:lstStyle/>
          <a:p>
            <a:pPr algn="l"/>
            <a:r>
              <a:rPr lang="fr-FR" dirty="0"/>
              <a:t>La </a:t>
            </a:r>
            <a:r>
              <a:rPr lang="fr-FR" b="1" dirty="0"/>
              <a:t>qualité de vie en milieu urbain</a:t>
            </a:r>
            <a:r>
              <a:rPr lang="fr-FR" dirty="0"/>
              <a:t> est un sujet central dans les débats sur le développement durable, l’aménagement du territoire, et la santé publique.</a:t>
            </a:r>
          </a:p>
          <a:p>
            <a:pPr algn="l"/>
            <a:endParaRPr lang="fr-FR" dirty="0"/>
          </a:p>
          <a:p>
            <a:pPr algn="l"/>
            <a:r>
              <a:rPr lang="fr-FR" dirty="0"/>
              <a:t>Elle désigne l’ensemble des conditions qui permettent aux habitants d’une ville de vivre de manière satisfaisante, sur les plans </a:t>
            </a:r>
            <a:r>
              <a:rPr lang="fr-FR" b="1" dirty="0"/>
              <a:t>matériel, social, environnemental et psychologique</a:t>
            </a:r>
            <a:r>
              <a:rPr lang="fr-FR" dirty="0"/>
              <a:t>.</a:t>
            </a:r>
          </a:p>
          <a:p>
            <a:pPr algn="l"/>
            <a:endParaRPr lang="fr-FR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76777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3DB0B-A752-0C41-534F-05441CA7B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E203A-B79B-22F7-9A35-417182DF06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1614" y="174172"/>
            <a:ext cx="10308771" cy="1093333"/>
          </a:xfrm>
        </p:spPr>
        <p:txBody>
          <a:bodyPr/>
          <a:lstStyle/>
          <a:p>
            <a:r>
              <a:rPr lang="fr-CA" u="sng" dirty="0"/>
              <a:t>La qualité de vie en milieu urbain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358EE8-DEA5-7421-43BD-678B8C8299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60713"/>
            <a:ext cx="9144000" cy="5148943"/>
          </a:xfrm>
        </p:spPr>
        <p:txBody>
          <a:bodyPr/>
          <a:lstStyle/>
          <a:p>
            <a:pPr marL="457200" indent="-457200" algn="l">
              <a:buAutoNum type="arabicPeriod"/>
            </a:pPr>
            <a:r>
              <a:rPr lang="fr-FR" b="1" u="sng" dirty="0"/>
              <a:t>Facteurs environnementaux</a:t>
            </a:r>
          </a:p>
          <a:p>
            <a:pPr algn="l"/>
            <a:r>
              <a:rPr lang="fr-FR" b="1" dirty="0"/>
              <a:t>Pollution de l’air et de l’eau</a:t>
            </a:r>
            <a:r>
              <a:rPr lang="fr-FR" dirty="0"/>
              <a:t> : Un air et une eau de mauvaise qualité nuisent à la santé des citadins.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Accès aux espaces verts</a:t>
            </a:r>
            <a:r>
              <a:rPr lang="fr-FR" dirty="0"/>
              <a:t> : Parcs, jardins, arbres en ville améliorent le bien-être, réduisent le stress et favorisent l'activité physique.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Gestion des déchets et propreté</a:t>
            </a:r>
            <a:r>
              <a:rPr lang="fr-FR" dirty="0"/>
              <a:t> : Une ville propre contribue à un cadre de vie sain.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Bruit</a:t>
            </a:r>
            <a:r>
              <a:rPr lang="fr-FR" dirty="0"/>
              <a:t> : Les nuisances sonores sont un facteur de stress important.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36619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FF9D50-1B55-BD00-5C44-CD209447A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0F6AE-F940-7D66-4329-65A24A033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1614" y="174172"/>
            <a:ext cx="10308771" cy="1093333"/>
          </a:xfrm>
        </p:spPr>
        <p:txBody>
          <a:bodyPr/>
          <a:lstStyle/>
          <a:p>
            <a:r>
              <a:rPr lang="fr-CA" u="sng" dirty="0"/>
              <a:t>La qualité de vie en milieu urbain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228A83-9DA6-8551-D3AD-1CFA4377A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60713"/>
            <a:ext cx="9144000" cy="5148943"/>
          </a:xfrm>
        </p:spPr>
        <p:txBody>
          <a:bodyPr>
            <a:normAutofit/>
          </a:bodyPr>
          <a:lstStyle/>
          <a:p>
            <a:pPr algn="l"/>
            <a:r>
              <a:rPr lang="fr-FR" b="1" u="sng" dirty="0"/>
              <a:t>2. Infrastructures et services</a:t>
            </a:r>
          </a:p>
          <a:p>
            <a:pPr algn="l"/>
            <a:r>
              <a:rPr lang="fr-FR" b="1" dirty="0"/>
              <a:t>Transports publics</a:t>
            </a:r>
            <a:r>
              <a:rPr lang="fr-FR" dirty="0"/>
              <a:t> : Accessibles, efficaces et peu polluants, ils facilitent la mobilité tout en limitant l’usage de la voiture.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Services de santé</a:t>
            </a:r>
            <a:r>
              <a:rPr lang="fr-FR" dirty="0"/>
              <a:t> : Disponibilité d’hôpitaux, cliniques, et professionnels de santé.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Éducation et culture</a:t>
            </a:r>
            <a:r>
              <a:rPr lang="fr-FR" dirty="0"/>
              <a:t> : Écoles, bibliothèques, musées, lieux de culture enrichissent la vie sociale et intellectuelle.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Logement</a:t>
            </a:r>
            <a:r>
              <a:rPr lang="fr-FR" dirty="0"/>
              <a:t> : Le coût, la qualité et la taille des logements jouent un rôle majeur.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52039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C23F8-9C6E-A23C-9BFC-9C16754CD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4E660-CD54-08AD-93AA-9FF7805F3A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1614" y="174172"/>
            <a:ext cx="10308771" cy="1093333"/>
          </a:xfrm>
        </p:spPr>
        <p:txBody>
          <a:bodyPr>
            <a:normAutofit fontScale="90000"/>
          </a:bodyPr>
          <a:lstStyle/>
          <a:p>
            <a:r>
              <a:rPr lang="fr-CA" u="sng" dirty="0"/>
              <a:t>La qualité de vie en milieu urbain #2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38AE7C-1846-5BA7-0359-0DF7626C2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60713"/>
            <a:ext cx="9144000" cy="5148943"/>
          </a:xfrm>
        </p:spPr>
        <p:txBody>
          <a:bodyPr/>
          <a:lstStyle/>
          <a:p>
            <a:pPr algn="l"/>
            <a:r>
              <a:rPr lang="fr-FR" b="1" u="sng" dirty="0"/>
              <a:t>3. Facteurs socio-économiques</a:t>
            </a:r>
          </a:p>
          <a:p>
            <a:pPr algn="l"/>
            <a:r>
              <a:rPr lang="fr-FR" b="1" dirty="0"/>
              <a:t>Emploi</a:t>
            </a:r>
            <a:r>
              <a:rPr lang="fr-FR" dirty="0"/>
              <a:t> : Une économie urbaine dynamique offre plus d'opportunités professionnelles.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Inégalités sociales</a:t>
            </a:r>
            <a:r>
              <a:rPr lang="fr-FR" dirty="0"/>
              <a:t> : Les écarts entre quartiers riches et pauvres peuvent générer tensions et insécurité.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Sécurité</a:t>
            </a:r>
            <a:r>
              <a:rPr lang="fr-FR" dirty="0"/>
              <a:t> : Un sentiment de sécurité est indispensable à une bonne qualité de vie.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36888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BF670-CC97-DBCA-7414-621A24228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17D24-2D6D-0F27-66F9-0A6DE9DB6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1614" y="174172"/>
            <a:ext cx="10308771" cy="1093333"/>
          </a:xfrm>
        </p:spPr>
        <p:txBody>
          <a:bodyPr>
            <a:normAutofit fontScale="90000"/>
          </a:bodyPr>
          <a:lstStyle/>
          <a:p>
            <a:r>
              <a:rPr lang="fr-CA" u="sng" dirty="0"/>
              <a:t>La qualité de vie en milieu urbain #2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C2599C-FDDF-4401-E437-6D5501DDA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60713"/>
            <a:ext cx="9144000" cy="5148943"/>
          </a:xfrm>
        </p:spPr>
        <p:txBody>
          <a:bodyPr/>
          <a:lstStyle/>
          <a:p>
            <a:pPr algn="l"/>
            <a:r>
              <a:rPr lang="fr-FR" b="1" u="sng" dirty="0"/>
              <a:t>4. Vie sociale et participation citoyenne</a:t>
            </a:r>
          </a:p>
          <a:p>
            <a:pPr algn="l"/>
            <a:r>
              <a:rPr lang="fr-FR" b="1" dirty="0"/>
              <a:t>Cohésion sociale</a:t>
            </a:r>
            <a:r>
              <a:rPr lang="fr-FR" dirty="0"/>
              <a:t> : Le lien entre habitants favorise le vivre-ensemble.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Participation à la vie locale</a:t>
            </a:r>
            <a:r>
              <a:rPr lang="fr-FR" dirty="0"/>
              <a:t> : Pouvoir s’exprimer et contribuer aux décisions renforce le sentiment d’appartenance.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Offre culturelle et loisirs</a:t>
            </a:r>
            <a:r>
              <a:rPr lang="fr-FR" dirty="0"/>
              <a:t> : Cinémas, concerts, événements favorisent l’épanouissement personnel.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04454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0BC86-DAF6-1BF1-79D8-29F27F518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9555B-6265-9560-51A8-DA758F268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1614" y="174172"/>
            <a:ext cx="10308771" cy="1093333"/>
          </a:xfrm>
        </p:spPr>
        <p:txBody>
          <a:bodyPr>
            <a:normAutofit fontScale="90000"/>
          </a:bodyPr>
          <a:lstStyle/>
          <a:p>
            <a:r>
              <a:rPr lang="fr-CA" u="sng" dirty="0"/>
              <a:t>La qualité de vie en milieu urbain #2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90495B-8DA2-1BC6-F55F-E940EC511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60713"/>
            <a:ext cx="9144000" cy="514894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b="1" u="sng" dirty="0"/>
              <a:t>5. Urbanisme et design urbain</a:t>
            </a:r>
          </a:p>
          <a:p>
            <a:pPr algn="l"/>
            <a:r>
              <a:rPr lang="fr-FR" b="1" dirty="0"/>
              <a:t>Aménagement du territoire</a:t>
            </a:r>
            <a:r>
              <a:rPr lang="fr-FR" dirty="0"/>
              <a:t> : Une ville bien conçue, avec des zones piétonnes, des pistes cyclables et des services de proximité, facilite le quotidien.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Mixité fonctionnelle</a:t>
            </a:r>
            <a:r>
              <a:rPr lang="fr-FR" dirty="0"/>
              <a:t> : La présence de logements, commerces et bureaux dans les mêmes quartiers favorise une ville vivante.</a:t>
            </a:r>
          </a:p>
          <a:p>
            <a:pPr algn="l"/>
            <a:endParaRPr lang="fr-FR" dirty="0"/>
          </a:p>
          <a:p>
            <a:pPr algn="l"/>
            <a:r>
              <a:rPr lang="fr-FR" b="1" u="sng" dirty="0"/>
              <a:t>Conclusion</a:t>
            </a:r>
          </a:p>
          <a:p>
            <a:pPr algn="l"/>
            <a:r>
              <a:rPr lang="fr-FR" dirty="0"/>
              <a:t>La qualité de vie en milieu urbain ne dépend pas uniquement de la richesse d’une ville, mais de </a:t>
            </a:r>
            <a:r>
              <a:rPr lang="fr-FR" b="1" dirty="0"/>
              <a:t>l’équilibre entre développement économique, respect de l’environnement, cohésion sociale et aménagement du cadre de vie</a:t>
            </a:r>
            <a:r>
              <a:rPr lang="fr-FR" dirty="0"/>
              <a:t>.</a:t>
            </a:r>
          </a:p>
          <a:p>
            <a:pPr algn="l"/>
            <a:r>
              <a:rPr lang="fr-FR" dirty="0"/>
              <a:t>Les villes qui réussissent le mieux sont souvent celles qui placent </a:t>
            </a:r>
            <a:r>
              <a:rPr lang="fr-FR" b="1" dirty="0"/>
              <a:t>l’humain au centre de la planification urbaine</a:t>
            </a:r>
            <a:r>
              <a:rPr lang="fr-FR" dirty="0"/>
              <a:t>.</a:t>
            </a:r>
          </a:p>
          <a:p>
            <a:pPr algn="l"/>
            <a:endParaRPr lang="fr-FR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31184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464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La qualité de vie en milieu urbain</vt:lpstr>
      <vt:lpstr>La qualité de vie en milieu urbain</vt:lpstr>
      <vt:lpstr>La qualité de vie en milieu urbain</vt:lpstr>
      <vt:lpstr>La qualité de vie en milieu urbain #2</vt:lpstr>
      <vt:lpstr>La qualité de vie en milieu urbain #2</vt:lpstr>
      <vt:lpstr>La qualité de vie en milieu urbain #2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2025-07-14T16:23:59Z</dcterms:created>
  <dcterms:modified xsi:type="dcterms:W3CDTF">2025-07-14T16:50:57Z</dcterms:modified>
</cp:coreProperties>
</file>