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0" r:id="rId3"/>
    <p:sldId id="261" r:id="rId4"/>
    <p:sldId id="262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840DE2E-1820-4E6F-90A2-C5E136CCC45D}" v="4" dt="2025-07-13T17:56:09.52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 Peloquin" userId="9eacfbb0-fd00-438a-bc85-8b7658ad6aa7" providerId="ADAL" clId="{8840DE2E-1820-4E6F-90A2-C5E136CCC45D}"/>
    <pc:docChg chg="custSel addSld delSld modSld">
      <pc:chgData name="Patric Peloquin" userId="9eacfbb0-fd00-438a-bc85-8b7658ad6aa7" providerId="ADAL" clId="{8840DE2E-1820-4E6F-90A2-C5E136CCC45D}" dt="2025-07-13T17:56:16.012" v="34" actId="255"/>
      <pc:docMkLst>
        <pc:docMk/>
      </pc:docMkLst>
      <pc:sldChg chg="modSp mod">
        <pc:chgData name="Patric Peloquin" userId="9eacfbb0-fd00-438a-bc85-8b7658ad6aa7" providerId="ADAL" clId="{8840DE2E-1820-4E6F-90A2-C5E136CCC45D}" dt="2025-07-13T17:47:16.765" v="10" actId="33524"/>
        <pc:sldMkLst>
          <pc:docMk/>
          <pc:sldMk cId="4263105066" sldId="258"/>
        </pc:sldMkLst>
        <pc:spChg chg="mod">
          <ac:chgData name="Patric Peloquin" userId="9eacfbb0-fd00-438a-bc85-8b7658ad6aa7" providerId="ADAL" clId="{8840DE2E-1820-4E6F-90A2-C5E136CCC45D}" dt="2025-07-13T17:46:27.695" v="3" actId="20577"/>
          <ac:spMkLst>
            <pc:docMk/>
            <pc:sldMk cId="4263105066" sldId="258"/>
            <ac:spMk id="2" creationId="{A31C89AC-0F3D-A7CF-1774-FBB255B11767}"/>
          </ac:spMkLst>
        </pc:spChg>
        <pc:spChg chg="mod">
          <ac:chgData name="Patric Peloquin" userId="9eacfbb0-fd00-438a-bc85-8b7658ad6aa7" providerId="ADAL" clId="{8840DE2E-1820-4E6F-90A2-C5E136CCC45D}" dt="2025-07-13T17:47:16.765" v="10" actId="33524"/>
          <ac:spMkLst>
            <pc:docMk/>
            <pc:sldMk cId="4263105066" sldId="258"/>
            <ac:spMk id="3" creationId="{4C71BDC4-6047-1F02-CFA1-55B5747E95F9}"/>
          </ac:spMkLst>
        </pc:spChg>
      </pc:sldChg>
      <pc:sldChg chg="modSp add del mod">
        <pc:chgData name="Patric Peloquin" userId="9eacfbb0-fd00-438a-bc85-8b7658ad6aa7" providerId="ADAL" clId="{8840DE2E-1820-4E6F-90A2-C5E136CCC45D}" dt="2025-07-13T17:55:38.708" v="28" actId="47"/>
        <pc:sldMkLst>
          <pc:docMk/>
          <pc:sldMk cId="255528288" sldId="259"/>
        </pc:sldMkLst>
        <pc:spChg chg="mod">
          <ac:chgData name="Patric Peloquin" userId="9eacfbb0-fd00-438a-bc85-8b7658ad6aa7" providerId="ADAL" clId="{8840DE2E-1820-4E6F-90A2-C5E136CCC45D}" dt="2025-07-13T17:48:04.684" v="25" actId="27636"/>
          <ac:spMkLst>
            <pc:docMk/>
            <pc:sldMk cId="255528288" sldId="259"/>
            <ac:spMk id="3" creationId="{4FD631A4-98A1-408A-75A3-6ADC4BE8A033}"/>
          </ac:spMkLst>
        </pc:spChg>
      </pc:sldChg>
      <pc:sldChg chg="new del">
        <pc:chgData name="Patric Peloquin" userId="9eacfbb0-fd00-438a-bc85-8b7658ad6aa7" providerId="ADAL" clId="{8840DE2E-1820-4E6F-90A2-C5E136CCC45D}" dt="2025-07-13T17:47:25.455" v="12" actId="47"/>
        <pc:sldMkLst>
          <pc:docMk/>
          <pc:sldMk cId="3889641565" sldId="259"/>
        </pc:sldMkLst>
      </pc:sldChg>
      <pc:sldChg chg="add">
        <pc:chgData name="Patric Peloquin" userId="9eacfbb0-fd00-438a-bc85-8b7658ad6aa7" providerId="ADAL" clId="{8840DE2E-1820-4E6F-90A2-C5E136CCC45D}" dt="2025-07-13T17:48:17.048" v="26" actId="2890"/>
        <pc:sldMkLst>
          <pc:docMk/>
          <pc:sldMk cId="2834299283" sldId="260"/>
        </pc:sldMkLst>
      </pc:sldChg>
      <pc:sldChg chg="modSp add">
        <pc:chgData name="Patric Peloquin" userId="9eacfbb0-fd00-438a-bc85-8b7658ad6aa7" providerId="ADAL" clId="{8840DE2E-1820-4E6F-90A2-C5E136CCC45D}" dt="2025-07-13T17:55:48.117" v="29"/>
        <pc:sldMkLst>
          <pc:docMk/>
          <pc:sldMk cId="3286371165" sldId="261"/>
        </pc:sldMkLst>
        <pc:spChg chg="mod">
          <ac:chgData name="Patric Peloquin" userId="9eacfbb0-fd00-438a-bc85-8b7658ad6aa7" providerId="ADAL" clId="{8840DE2E-1820-4E6F-90A2-C5E136CCC45D}" dt="2025-07-13T17:55:48.117" v="29"/>
          <ac:spMkLst>
            <pc:docMk/>
            <pc:sldMk cId="3286371165" sldId="261"/>
            <ac:spMk id="3" creationId="{7D7B6675-6821-2E49-E035-D62B55503710}"/>
          </ac:spMkLst>
        </pc:spChg>
      </pc:sldChg>
      <pc:sldChg chg="modSp add mod">
        <pc:chgData name="Patric Peloquin" userId="9eacfbb0-fd00-438a-bc85-8b7658ad6aa7" providerId="ADAL" clId="{8840DE2E-1820-4E6F-90A2-C5E136CCC45D}" dt="2025-07-13T17:56:16.012" v="34" actId="255"/>
        <pc:sldMkLst>
          <pc:docMk/>
          <pc:sldMk cId="3207025740" sldId="262"/>
        </pc:sldMkLst>
        <pc:spChg chg="mod">
          <ac:chgData name="Patric Peloquin" userId="9eacfbb0-fd00-438a-bc85-8b7658ad6aa7" providerId="ADAL" clId="{8840DE2E-1820-4E6F-90A2-C5E136CCC45D}" dt="2025-07-13T17:56:16.012" v="34" actId="255"/>
          <ac:spMkLst>
            <pc:docMk/>
            <pc:sldMk cId="3207025740" sldId="262"/>
            <ac:spMk id="3" creationId="{27AB83C9-F478-ADF6-F728-CBE997B94297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5585C2-F1D2-9845-AEE9-9291A95FCF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4C57C7B-27A8-110C-A73C-002D8F44237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563C476-26F2-BBD2-9505-2907E6B4D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1393-A683-4A52-942B-2067825CC1B9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AFECC-F2A8-67FB-EA7B-EF2A750680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A842A6-17F9-CD38-ADBE-25D160C39E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5513-6858-4814-9567-2D42A3AEB9F0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241848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C1857D9-1EB7-1590-2F02-373C376F656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E91666D-5D4F-1DAE-EE38-2671A6E94F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D70378-E438-4078-7FF8-502EBD3C60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1393-A683-4A52-942B-2067825CC1B9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53C0BA-5EAD-4173-3329-CAEF312A58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495A4C-1463-4CF0-5A24-5ECF5C105D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5513-6858-4814-9567-2D42A3AEB9F0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768345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ACE84AE-63A4-36D4-1AEF-BE14FC9E07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E16BBE9-63EC-4DDD-B2BF-19008654CE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A873C-224C-9182-BBC4-A1B81A86E2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1393-A683-4A52-942B-2067825CC1B9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E7CAE2-8327-A57E-B346-89FC55F85A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183E5A-5CDC-0CA4-F32E-0312836CD3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5513-6858-4814-9567-2D42A3AEB9F0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5579155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FC59A7-16DE-85C1-F520-B20A4B71F2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99401F-A4D3-5C14-CF88-29E85AEE954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08AA4FC-F0C8-6CE8-6ED5-4E0406EC23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1393-A683-4A52-942B-2067825CC1B9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EFA04D-BEC4-1557-D13E-11367C1E62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B2618D-8D86-2A50-4062-BA6FDB008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5513-6858-4814-9567-2D42A3AEB9F0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435971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5D673-3B12-71DE-84A8-E77CA56116F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E00D11-DD81-AAA2-0206-AEF228BD601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945977-B5EE-A2BC-4F9F-254F1BCDE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1393-A683-4A52-942B-2067825CC1B9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D0B2A1-95F4-8D26-0381-204D4ED11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2B0887-8328-94B0-644B-8CE24B8B0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5513-6858-4814-9567-2D42A3AEB9F0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90065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11D9FC-8DD4-7939-283F-6A62A123B2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A962F6-CA0F-B613-9A17-4DB36224B74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F57A51-D73A-6EE2-C79D-69A496375B4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B14BF6-3A2F-D368-5444-3AAA34DF8C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1393-A683-4A52-942B-2067825CC1B9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59807FD-B1DA-0057-489B-0F62E512D0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FE8551-439C-7CFA-4B70-89E4CF111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5513-6858-4814-9567-2D42A3AEB9F0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67351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2FFD7F-B0B2-87BC-C1BF-3CBE7D1C1C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F1E5E1-0B99-EFAD-A86D-BD357B3E82F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8BBEDD1-DE73-6D49-1196-DED4E9A9A0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498D7BE-A224-41DE-5753-FE76F8135B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B9953EF-A5EF-BF14-74F1-4C49AC6A440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1FECA3F-BB18-F126-EE39-A89D70B48B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1393-A683-4A52-942B-2067825CC1B9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C7E27A9-3ED2-9C06-ADC0-92AC9ECA8E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1CDF50-F0E8-A303-C32D-D7BEF191DC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5513-6858-4814-9567-2D42A3AEB9F0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166908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AF5970-0E1D-C791-81A7-FA124A3574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402137-3E4D-4BA3-D683-53F72BE5D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1393-A683-4A52-942B-2067825CC1B9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CF99682-AA6F-C52F-C3E0-9F347D7C9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D873A61-E87B-3299-32A5-E768D44474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5513-6858-4814-9567-2D42A3AEB9F0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561097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C2D54BB-5C1B-A8A8-53DF-D13CD92C4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1393-A683-4A52-942B-2067825CC1B9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9EE9381-7EF2-7D26-3882-31B323D8D8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0736D5-A146-4363-02A5-0306D75B9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5513-6858-4814-9567-2D42A3AEB9F0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99329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6ADA38-9CAA-17FD-C5DA-5690A48AA8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8C1D58-3EA3-BF1F-5DDC-7E6BD49236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DE2652-2B02-A16D-CF93-1A49289F7F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D1A7F00-F0E7-7130-CE90-85FC37D856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1393-A683-4A52-942B-2067825CC1B9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0691D9-36E0-2A6E-BC81-2695D118F4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53FA54-9034-4D09-DFD9-761521C8F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5513-6858-4814-9567-2D42A3AEB9F0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824272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625D89-8E3B-FA94-2042-B3E3E4EDD9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998EB39-1428-E323-878C-64FE911ABE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FED3F4-CF08-1397-B191-40B0A501967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776F5B7-78C1-66F1-1427-97AE607207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C1393-A683-4A52-942B-2067825CC1B9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80AEF8B-6765-7816-DBD8-A930BDE75F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223160B-FB0F-0322-1646-0092B6809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25513-6858-4814-9567-2D42A3AEB9F0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014735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447D764-56CB-FE6D-DD9C-EDF09A8D3D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fr-CA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E52651-71C2-DDA5-899C-1C18D7DD1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r-CA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7C23CD-562B-CCA2-A733-064FCF1727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7C1393-A683-4A52-942B-2067825CC1B9}" type="datetimeFigureOut">
              <a:rPr lang="fr-CA" smtClean="0"/>
              <a:t>2025-07-13</a:t>
            </a:fld>
            <a:endParaRPr lang="fr-CA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1D471-09BF-A9F5-4D47-64A8C262E5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8DB352D-8E91-E48B-7B11-EC0843CA6CD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D325513-6858-4814-9567-2D42A3AEB9F0}" type="slidenum">
              <a:rPr lang="fr-CA" smtClean="0"/>
              <a:t>‹#›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84543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D7C51A-1220-09B0-8B01-4FB537CA692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1C89AC-0F3D-A7CF-1774-FBB255B1176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7087"/>
            <a:ext cx="9144000" cy="1093334"/>
          </a:xfrm>
        </p:spPr>
        <p:txBody>
          <a:bodyPr/>
          <a:lstStyle/>
          <a:p>
            <a:r>
              <a:rPr lang="fr-CA" u="sng" dirty="0"/>
              <a:t>Les biomes de la Terre #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71BDC4-6047-1F02-CFA1-55B5747E95F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80421"/>
            <a:ext cx="9144000" cy="4686979"/>
          </a:xfrm>
        </p:spPr>
        <p:txBody>
          <a:bodyPr>
            <a:normAutofit lnSpcReduction="10000"/>
          </a:bodyPr>
          <a:lstStyle/>
          <a:p>
            <a:pPr algn="l"/>
            <a:r>
              <a:rPr lang="fr-FR" sz="3200" b="1" u="sng" dirty="0"/>
              <a:t>6. Prairie (ou steppe)</a:t>
            </a:r>
          </a:p>
          <a:p>
            <a:pPr algn="l"/>
            <a:r>
              <a:rPr lang="fr-FR" sz="3200" b="1" dirty="0"/>
              <a:t>Climat</a:t>
            </a:r>
            <a:r>
              <a:rPr lang="fr-FR" sz="3200" dirty="0"/>
              <a:t> : Tempéré avec des étés chauds et des hivers froids, peu de précipitations.</a:t>
            </a:r>
          </a:p>
          <a:p>
            <a:pPr algn="l"/>
            <a:endParaRPr lang="fr-FR" sz="3200" dirty="0"/>
          </a:p>
          <a:p>
            <a:pPr algn="l"/>
            <a:r>
              <a:rPr lang="fr-FR" sz="3200" b="1" dirty="0"/>
              <a:t>Faune et flore</a:t>
            </a:r>
            <a:r>
              <a:rPr lang="fr-FR" sz="3200" dirty="0"/>
              <a:t> : Plantes herbacées, peu d'arbres. Faune typique : bisons, pronghorns, chevaux sauvages, oiseaux migrateurs.</a:t>
            </a:r>
          </a:p>
          <a:p>
            <a:pPr algn="l"/>
            <a:endParaRPr lang="fr-FR" sz="3200" dirty="0"/>
          </a:p>
          <a:p>
            <a:pPr algn="l"/>
            <a:r>
              <a:rPr lang="fr-FR" sz="3200" b="1" dirty="0"/>
              <a:t>Localisation</a:t>
            </a:r>
            <a:r>
              <a:rPr lang="fr-FR" sz="3200" dirty="0"/>
              <a:t> : Amérique du Nord (prairies), Asie centrale (steppes).</a:t>
            </a:r>
          </a:p>
          <a:p>
            <a:pPr algn="l"/>
            <a:endParaRPr lang="fr-FR" dirty="0"/>
          </a:p>
          <a:p>
            <a:pPr algn="l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42631050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4488A5-6385-B60B-798D-ADC4EFDA67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B049E9-909E-F4FB-C2B7-B9CE5F0140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7087"/>
            <a:ext cx="9144000" cy="1093334"/>
          </a:xfrm>
        </p:spPr>
        <p:txBody>
          <a:bodyPr/>
          <a:lstStyle/>
          <a:p>
            <a:r>
              <a:rPr lang="fr-CA" u="sng" dirty="0"/>
              <a:t>Les biomes de la Terre #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7AC9F01-2103-F861-0089-7E04E4CD72E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80421"/>
            <a:ext cx="9144000" cy="4686979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fr-FR" sz="3200" b="1" u="sng" dirty="0"/>
              <a:t>7. Montagnes</a:t>
            </a:r>
          </a:p>
          <a:p>
            <a:pPr algn="l"/>
            <a:r>
              <a:rPr lang="fr-FR" sz="3200" b="1" dirty="0"/>
              <a:t>Climat</a:t>
            </a:r>
            <a:r>
              <a:rPr lang="fr-FR" sz="3200" dirty="0"/>
              <a:t> : Variable selon l'altitude, souvent froid et venteux.</a:t>
            </a:r>
          </a:p>
          <a:p>
            <a:pPr algn="l"/>
            <a:endParaRPr lang="fr-FR" sz="3200" dirty="0"/>
          </a:p>
          <a:p>
            <a:pPr algn="l"/>
            <a:r>
              <a:rPr lang="fr-FR" sz="3200" b="1" dirty="0"/>
              <a:t>Faune et flore</a:t>
            </a:r>
            <a:r>
              <a:rPr lang="fr-FR" sz="3200" dirty="0"/>
              <a:t> : La végétation varie avec l'altitude : des forêts de conifères en bas, des plantes alpines plus haut. On y trouve des animaux comme les chèvres de montagne, les marmottes, les aigles.</a:t>
            </a:r>
          </a:p>
          <a:p>
            <a:pPr algn="l"/>
            <a:endParaRPr lang="fr-FR" sz="3200" dirty="0"/>
          </a:p>
          <a:p>
            <a:pPr algn="l"/>
            <a:r>
              <a:rPr lang="fr-FR" sz="3200" b="1" dirty="0"/>
              <a:t>Localisation</a:t>
            </a:r>
            <a:r>
              <a:rPr lang="fr-FR" sz="3200" dirty="0"/>
              <a:t> : Chaînes montagneuses du monde entier (Himalaya, Alpes, Andes, Rocheuses).</a:t>
            </a:r>
          </a:p>
          <a:p>
            <a:pPr algn="l"/>
            <a:endParaRPr lang="fr-FR" dirty="0"/>
          </a:p>
          <a:p>
            <a:pPr algn="l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834299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EE2CC1-0D86-C7E5-1657-12B074BC74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1AAAD-00A8-A9D2-665F-2ED9F9DBF58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7087"/>
            <a:ext cx="9144000" cy="1093334"/>
          </a:xfrm>
        </p:spPr>
        <p:txBody>
          <a:bodyPr/>
          <a:lstStyle/>
          <a:p>
            <a:r>
              <a:rPr lang="fr-CA" u="sng" dirty="0"/>
              <a:t>Les biomes de la Terre #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D7B6675-6821-2E49-E035-D62B5550371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80421"/>
            <a:ext cx="9144000" cy="4686979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fr-FR" sz="3200" b="1" u="sng" dirty="0"/>
              <a:t>8. Toundra</a:t>
            </a:r>
          </a:p>
          <a:p>
            <a:pPr algn="l"/>
            <a:r>
              <a:rPr lang="fr-FR" sz="3200" b="1" dirty="0"/>
              <a:t>Climat</a:t>
            </a:r>
            <a:r>
              <a:rPr lang="fr-FR" sz="3200" dirty="0"/>
              <a:t> : Froid avec des hivers longs et des étés courts et frais. Les précipitations sont faibles.</a:t>
            </a:r>
          </a:p>
          <a:p>
            <a:pPr algn="l"/>
            <a:endParaRPr lang="fr-FR" sz="3200" dirty="0"/>
          </a:p>
          <a:p>
            <a:pPr algn="l"/>
            <a:r>
              <a:rPr lang="fr-FR" sz="3200" b="1" dirty="0"/>
              <a:t>Faune et flore</a:t>
            </a:r>
            <a:r>
              <a:rPr lang="fr-FR" sz="3200" dirty="0"/>
              <a:t> : Peu de végétation, principalement des mousses, des lichens et des herbes basses. Faune adaptée au froid : ours polaires, caribous, renards arctiques, lemmings.</a:t>
            </a:r>
          </a:p>
          <a:p>
            <a:pPr algn="l"/>
            <a:endParaRPr lang="fr-FR" sz="3200" dirty="0"/>
          </a:p>
          <a:p>
            <a:pPr algn="l"/>
            <a:r>
              <a:rPr lang="fr-FR" sz="3200" b="1" dirty="0"/>
              <a:t>Localisation</a:t>
            </a:r>
            <a:r>
              <a:rPr lang="fr-FR" sz="3200" dirty="0"/>
              <a:t> : Zones arctiques et alpines (Arctique, haute montagne).</a:t>
            </a:r>
          </a:p>
          <a:p>
            <a:pPr algn="l"/>
            <a:endParaRPr lang="fr-FR" dirty="0"/>
          </a:p>
          <a:p>
            <a:pPr algn="l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863711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907B803-2C60-8A6F-9210-C9D9B8C9BF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A075F6-29C0-2245-645B-DE9D948A109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87087"/>
            <a:ext cx="9144000" cy="1093334"/>
          </a:xfrm>
        </p:spPr>
        <p:txBody>
          <a:bodyPr/>
          <a:lstStyle/>
          <a:p>
            <a:r>
              <a:rPr lang="fr-CA" u="sng" dirty="0"/>
              <a:t>Les biomes de la Terre # 3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AB83C9-F478-ADF6-F728-CBE997B9429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1180421"/>
            <a:ext cx="9144000" cy="4686979"/>
          </a:xfrm>
        </p:spPr>
        <p:txBody>
          <a:bodyPr>
            <a:normAutofit/>
          </a:bodyPr>
          <a:lstStyle/>
          <a:p>
            <a:pPr algn="l"/>
            <a:endParaRPr lang="fr-FR" sz="3600" dirty="0"/>
          </a:p>
          <a:p>
            <a:pPr algn="l"/>
            <a:r>
              <a:rPr lang="fr-FR" sz="3600" dirty="0"/>
              <a:t>Chaque biome joue un rôle essentiel dans le maintien des écosystèmes mondiaux et la régulation du climat. Les plantes et les animaux qui y vivent sont adaptés à des conditions spécifiques, ce qui leur permet de survivre et de prospérer dans leur environnement naturel.</a:t>
            </a:r>
            <a:endParaRPr lang="fr-CA" sz="3600" dirty="0"/>
          </a:p>
          <a:p>
            <a:pPr algn="l"/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207025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244df41d-c59f-4ca8-b715-ee2752926f14}" enabled="0" method="" siteId="{244df41d-c59f-4ca8-b715-ee2752926f14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272</Words>
  <Application>Microsoft Office PowerPoint</Application>
  <PresentationFormat>Widescreen</PresentationFormat>
  <Paragraphs>24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Les biomes de la Terre # 3</vt:lpstr>
      <vt:lpstr>Les biomes de la Terre # 3</vt:lpstr>
      <vt:lpstr>Les biomes de la Terre # 3</vt:lpstr>
      <vt:lpstr>Les biomes de la Terre # 3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Patric Peloquin</dc:creator>
  <cp:lastModifiedBy>Patric Peloquin</cp:lastModifiedBy>
  <cp:revision>1</cp:revision>
  <dcterms:created xsi:type="dcterms:W3CDTF">2025-07-13T17:45:20Z</dcterms:created>
  <dcterms:modified xsi:type="dcterms:W3CDTF">2025-07-13T17:56:18Z</dcterms:modified>
</cp:coreProperties>
</file>